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8.xml" ContentType="application/vnd.openxmlformats-officedocument.drawingml.chart+xml"/>
  <Override PartName="/ppt/theme/themeOverride5.xml" ContentType="application/vnd.openxmlformats-officedocument.themeOverride+xml"/>
  <Override PartName="/ppt/charts/chart9.xml" ContentType="application/vnd.openxmlformats-officedocument.drawingml.chart+xml"/>
  <Override PartName="/ppt/theme/themeOverride6.xml" ContentType="application/vnd.openxmlformats-officedocument.themeOverride+xml"/>
  <Override PartName="/ppt/charts/chart10.xml" ContentType="application/vnd.openxmlformats-officedocument.drawingml.chart+xml"/>
  <Override PartName="/ppt/theme/themeOverride7.xml" ContentType="application/vnd.openxmlformats-officedocument.themeOverride+xml"/>
  <Override PartName="/ppt/charts/chart11.xml" ContentType="application/vnd.openxmlformats-officedocument.drawingml.chart+xml"/>
  <Override PartName="/ppt/theme/themeOverride8.xml" ContentType="application/vnd.openxmlformats-officedocument.themeOverride+xml"/>
  <Override PartName="/ppt/charts/chart12.xml" ContentType="application/vnd.openxmlformats-officedocument.drawingml.chart+xml"/>
  <Override PartName="/ppt/theme/themeOverride9.xml" ContentType="application/vnd.openxmlformats-officedocument.themeOverride+xml"/>
  <Override PartName="/ppt/charts/chart13.xml" ContentType="application/vnd.openxmlformats-officedocument.drawingml.chart+xml"/>
  <Override PartName="/ppt/theme/themeOverride10.xml" ContentType="application/vnd.openxmlformats-officedocument.themeOverride+xml"/>
  <Override PartName="/ppt/charts/chart14.xml" ContentType="application/vnd.openxmlformats-officedocument.drawingml.chart+xml"/>
  <Override PartName="/ppt/theme/themeOverride11.xml" ContentType="application/vnd.openxmlformats-officedocument.themeOverride+xml"/>
  <Override PartName="/ppt/charts/chart15.xml" ContentType="application/vnd.openxmlformats-officedocument.drawingml.chart+xml"/>
  <Override PartName="/ppt/theme/themeOverride12.xml" ContentType="application/vnd.openxmlformats-officedocument.themeOverride+xml"/>
  <Override PartName="/ppt/charts/chart16.xml" ContentType="application/vnd.openxmlformats-officedocument.drawingml.chart+xml"/>
  <Override PartName="/ppt/theme/themeOverride13.xml" ContentType="application/vnd.openxmlformats-officedocument.themeOverride+xml"/>
  <Override PartName="/ppt/charts/chart17.xml" ContentType="application/vnd.openxmlformats-officedocument.drawingml.chart+xml"/>
  <Override PartName="/ppt/theme/themeOverride14.xml" ContentType="application/vnd.openxmlformats-officedocument.themeOverride+xml"/>
  <Override PartName="/ppt/charts/chart18.xml" ContentType="application/vnd.openxmlformats-officedocument.drawingml.chart+xml"/>
  <Override PartName="/ppt/theme/themeOverride15.xml" ContentType="application/vnd.openxmlformats-officedocument.themeOverride+xml"/>
  <Override PartName="/ppt/charts/chart19.xml" ContentType="application/vnd.openxmlformats-officedocument.drawingml.chart+xml"/>
  <Override PartName="/ppt/theme/themeOverride16.xml" ContentType="application/vnd.openxmlformats-officedocument.themeOverride+xml"/>
  <Override PartName="/ppt/charts/chart20.xml" ContentType="application/vnd.openxmlformats-officedocument.drawingml.chart+xml"/>
  <Override PartName="/ppt/theme/themeOverride17.xml" ContentType="application/vnd.openxmlformats-officedocument.themeOverride+xml"/>
  <Override PartName="/ppt/charts/chart21.xml" ContentType="application/vnd.openxmlformats-officedocument.drawingml.chart+xml"/>
  <Override PartName="/ppt/theme/themeOverride18.xml" ContentType="application/vnd.openxmlformats-officedocument.themeOverride+xml"/>
  <Override PartName="/ppt/charts/chart22.xml" ContentType="application/vnd.openxmlformats-officedocument.drawingml.chart+xml"/>
  <Override PartName="/ppt/theme/themeOverride19.xml" ContentType="application/vnd.openxmlformats-officedocument.themeOverride+xml"/>
  <Override PartName="/ppt/charts/chart23.xml" ContentType="application/vnd.openxmlformats-officedocument.drawingml.chart+xml"/>
  <Override PartName="/ppt/theme/themeOverride20.xml" ContentType="application/vnd.openxmlformats-officedocument.themeOverride+xml"/>
  <Override PartName="/ppt/charts/chart24.xml" ContentType="application/vnd.openxmlformats-officedocument.drawingml.chart+xml"/>
  <Override PartName="/ppt/theme/themeOverride21.xml" ContentType="application/vnd.openxmlformats-officedocument.themeOverride+xml"/>
  <Override PartName="/ppt/charts/chart25.xml" ContentType="application/vnd.openxmlformats-officedocument.drawingml.chart+xml"/>
  <Override PartName="/ppt/theme/themeOverride22.xml" ContentType="application/vnd.openxmlformats-officedocument.themeOverride+xml"/>
  <Override PartName="/ppt/charts/chart26.xml" ContentType="application/vnd.openxmlformats-officedocument.drawingml.chart+xml"/>
  <Override PartName="/ppt/theme/themeOverride23.xml" ContentType="application/vnd.openxmlformats-officedocument.themeOverride+xml"/>
  <Override PartName="/ppt/charts/chart27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4.xml" ContentType="application/vnd.openxmlformats-officedocument.themeOverride+xml"/>
  <Override PartName="/ppt/charts/chart28.xml" ContentType="application/vnd.openxmlformats-officedocument.drawingml.chart+xml"/>
  <Override PartName="/ppt/theme/themeOverride25.xml" ContentType="application/vnd.openxmlformats-officedocument.themeOverride+xml"/>
  <Override PartName="/ppt/charts/chart29.xml" ContentType="application/vnd.openxmlformats-officedocument.drawingml.chart+xml"/>
  <Override PartName="/ppt/theme/themeOverride26.xml" ContentType="application/vnd.openxmlformats-officedocument.themeOverride+xml"/>
  <Override PartName="/ppt/charts/chart30.xml" ContentType="application/vnd.openxmlformats-officedocument.drawingml.chart+xml"/>
  <Override PartName="/ppt/theme/themeOverride27.xml" ContentType="application/vnd.openxmlformats-officedocument.themeOverride+xml"/>
  <Override PartName="/ppt/charts/chart31.xml" ContentType="application/vnd.openxmlformats-officedocument.drawingml.chart+xml"/>
  <Override PartName="/ppt/theme/themeOverride28.xml" ContentType="application/vnd.openxmlformats-officedocument.themeOverride+xml"/>
  <Override PartName="/ppt/charts/chart32.xml" ContentType="application/vnd.openxmlformats-officedocument.drawingml.chart+xml"/>
  <Override PartName="/ppt/theme/themeOverride29.xml" ContentType="application/vnd.openxmlformats-officedocument.themeOverride+xml"/>
  <Override PartName="/ppt/charts/chart33.xml" ContentType="application/vnd.openxmlformats-officedocument.drawingml.chart+xml"/>
  <Override PartName="/ppt/theme/themeOverride30.xml" ContentType="application/vnd.openxmlformats-officedocument.themeOverride+xml"/>
  <Override PartName="/ppt/charts/chart3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1.xml" ContentType="application/vnd.openxmlformats-officedocument.themeOverride+xml"/>
  <Override PartName="/ppt/charts/chart35.xml" ContentType="application/vnd.openxmlformats-officedocument.drawingml.chart+xml"/>
  <Override PartName="/ppt/theme/themeOverride32.xml" ContentType="application/vnd.openxmlformats-officedocument.themeOverride+xml"/>
  <Override PartName="/ppt/charts/chart36.xml" ContentType="application/vnd.openxmlformats-officedocument.drawingml.chart+xml"/>
  <Override PartName="/ppt/theme/themeOverride33.xml" ContentType="application/vnd.openxmlformats-officedocument.themeOverride+xml"/>
  <Override PartName="/ppt/charts/chart37.xml" ContentType="application/vnd.openxmlformats-officedocument.drawingml.chart+xml"/>
  <Override PartName="/ppt/theme/themeOverride34.xml" ContentType="application/vnd.openxmlformats-officedocument.themeOverride+xml"/>
  <Override PartName="/ppt/charts/chart38.xml" ContentType="application/vnd.openxmlformats-officedocument.drawingml.chart+xml"/>
  <Override PartName="/ppt/theme/themeOverride35.xml" ContentType="application/vnd.openxmlformats-officedocument.themeOverride+xml"/>
  <Override PartName="/ppt/charts/chart39.xml" ContentType="application/vnd.openxmlformats-officedocument.drawingml.chart+xml"/>
  <Override PartName="/ppt/theme/themeOverride36.xml" ContentType="application/vnd.openxmlformats-officedocument.themeOverride+xml"/>
  <Override PartName="/ppt/charts/chart40.xml" ContentType="application/vnd.openxmlformats-officedocument.drawingml.chart+xml"/>
  <Override PartName="/ppt/theme/themeOverride37.xml" ContentType="application/vnd.openxmlformats-officedocument.themeOverride+xml"/>
  <Override PartName="/ppt/charts/chart41.xml" ContentType="application/vnd.openxmlformats-officedocument.drawingml.chart+xml"/>
  <Override PartName="/ppt/theme/themeOverride38.xml" ContentType="application/vnd.openxmlformats-officedocument.themeOverride+xml"/>
  <Override PartName="/ppt/charts/chart42.xml" ContentType="application/vnd.openxmlformats-officedocument.drawingml.chart+xml"/>
  <Override PartName="/ppt/theme/themeOverride39.xml" ContentType="application/vnd.openxmlformats-officedocument.themeOverride+xml"/>
  <Override PartName="/ppt/charts/chart43.xml" ContentType="application/vnd.openxmlformats-officedocument.drawingml.chart+xml"/>
  <Override PartName="/ppt/theme/themeOverride40.xml" ContentType="application/vnd.openxmlformats-officedocument.themeOverride+xml"/>
  <Override PartName="/ppt/charts/chart44.xml" ContentType="application/vnd.openxmlformats-officedocument.drawingml.chart+xml"/>
  <Override PartName="/ppt/theme/themeOverride41.xml" ContentType="application/vnd.openxmlformats-officedocument.themeOverride+xml"/>
  <Override PartName="/ppt/charts/chart45.xml" ContentType="application/vnd.openxmlformats-officedocument.drawingml.chart+xml"/>
  <Override PartName="/ppt/theme/themeOverride42.xml" ContentType="application/vnd.openxmlformats-officedocument.themeOverride+xml"/>
  <Override PartName="/ppt/charts/chart46.xml" ContentType="application/vnd.openxmlformats-officedocument.drawingml.chart+xml"/>
  <Override PartName="/ppt/theme/themeOverride43.xml" ContentType="application/vnd.openxmlformats-officedocument.themeOverride+xml"/>
  <Override PartName="/ppt/charts/chart47.xml" ContentType="application/vnd.openxmlformats-officedocument.drawingml.chart+xml"/>
  <Override PartName="/ppt/theme/themeOverride44.xml" ContentType="application/vnd.openxmlformats-officedocument.themeOverride+xml"/>
  <Override PartName="/ppt/charts/chart48.xml" ContentType="application/vnd.openxmlformats-officedocument.drawingml.chart+xml"/>
  <Override PartName="/ppt/theme/themeOverride45.xml" ContentType="application/vnd.openxmlformats-officedocument.themeOverride+xml"/>
  <Override PartName="/ppt/charts/chart49.xml" ContentType="application/vnd.openxmlformats-officedocument.drawingml.chart+xml"/>
  <Override PartName="/ppt/theme/themeOverride46.xml" ContentType="application/vnd.openxmlformats-officedocument.themeOverride+xml"/>
  <Override PartName="/ppt/charts/chart50.xml" ContentType="application/vnd.openxmlformats-officedocument.drawingml.chart+xml"/>
  <Override PartName="/ppt/theme/themeOverride4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3" r:id="rId3"/>
    <p:sldMasterId id="2147483827" r:id="rId4"/>
    <p:sldMasterId id="2147483902" r:id="rId5"/>
  </p:sldMasterIdLst>
  <p:notesMasterIdLst>
    <p:notesMasterId r:id="rId59"/>
  </p:notesMasterIdLst>
  <p:handoutMasterIdLst>
    <p:handoutMasterId r:id="rId60"/>
  </p:handoutMasterIdLst>
  <p:sldIdLst>
    <p:sldId id="257" r:id="rId6"/>
    <p:sldId id="258" r:id="rId7"/>
    <p:sldId id="317" r:id="rId8"/>
    <p:sldId id="323" r:id="rId9"/>
    <p:sldId id="318" r:id="rId10"/>
    <p:sldId id="319" r:id="rId11"/>
    <p:sldId id="320" r:id="rId12"/>
    <p:sldId id="322" r:id="rId13"/>
    <p:sldId id="265" r:id="rId14"/>
    <p:sldId id="266" r:id="rId15"/>
    <p:sldId id="268" r:id="rId16"/>
    <p:sldId id="324" r:id="rId17"/>
    <p:sldId id="270" r:id="rId18"/>
    <p:sldId id="271" r:id="rId19"/>
    <p:sldId id="272" r:id="rId20"/>
    <p:sldId id="273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7" r:id="rId31"/>
    <p:sldId id="289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FF00"/>
    <a:srgbClr val="FF3300"/>
    <a:srgbClr val="D0CAB4"/>
    <a:srgbClr val="F2F2F2"/>
    <a:srgbClr val="FFFFFF"/>
    <a:srgbClr val="1F497D"/>
    <a:srgbClr val="5B9BD5"/>
    <a:srgbClr val="4472C4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6433" autoAdjust="0"/>
  </p:normalViewPr>
  <p:slideViewPr>
    <p:cSldViewPr>
      <p:cViewPr varScale="1">
        <p:scale>
          <a:sx n="70" d="100"/>
          <a:sy n="70" d="100"/>
        </p:scale>
        <p:origin x="840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124"/>
    </p:cViewPr>
  </p:sorterViewPr>
  <p:notesViewPr>
    <p:cSldViewPr>
      <p:cViewPr varScale="1">
        <p:scale>
          <a:sx n="54" d="100"/>
          <a:sy n="54" d="100"/>
        </p:scale>
        <p:origin x="282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3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0.xlsx"/><Relationship Id="rId1" Type="http://schemas.openxmlformats.org/officeDocument/2006/relationships/themeOverride" Target="../theme/themeOverride7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1.xlsx"/><Relationship Id="rId1" Type="http://schemas.openxmlformats.org/officeDocument/2006/relationships/themeOverride" Target="../theme/themeOverride8.xm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2.xlsx"/><Relationship Id="rId1" Type="http://schemas.openxmlformats.org/officeDocument/2006/relationships/themeOverride" Target="../theme/themeOverride9.xm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3.xlsx"/><Relationship Id="rId1" Type="http://schemas.openxmlformats.org/officeDocument/2006/relationships/themeOverride" Target="../theme/themeOverride10.xm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4.xlsx"/><Relationship Id="rId1" Type="http://schemas.openxmlformats.org/officeDocument/2006/relationships/themeOverride" Target="../theme/themeOverride11.xml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5.xlsx"/><Relationship Id="rId1" Type="http://schemas.openxmlformats.org/officeDocument/2006/relationships/themeOverride" Target="../theme/themeOverride12.xml"/></Relationships>
</file>

<file path=ppt/charts/_rels/chart1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6.xlsx"/><Relationship Id="rId1" Type="http://schemas.openxmlformats.org/officeDocument/2006/relationships/themeOverride" Target="../theme/themeOverride13.xml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7.xlsx"/><Relationship Id="rId1" Type="http://schemas.openxmlformats.org/officeDocument/2006/relationships/themeOverride" Target="../theme/themeOverride14.xml"/></Relationships>
</file>

<file path=ppt/charts/_rels/chart1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8.xlsx"/><Relationship Id="rId1" Type="http://schemas.openxmlformats.org/officeDocument/2006/relationships/themeOverride" Target="../theme/themeOverride15.xml"/></Relationships>
</file>

<file path=ppt/charts/_rels/chart1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9.xlsx"/><Relationship Id="rId1" Type="http://schemas.openxmlformats.org/officeDocument/2006/relationships/themeOverride" Target="../theme/themeOverride16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2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0.xlsx"/><Relationship Id="rId1" Type="http://schemas.openxmlformats.org/officeDocument/2006/relationships/themeOverride" Target="../theme/themeOverride17.xml"/></Relationships>
</file>

<file path=ppt/charts/_rels/chart2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1.xlsx"/><Relationship Id="rId1" Type="http://schemas.openxmlformats.org/officeDocument/2006/relationships/themeOverride" Target="../theme/themeOverride18.xml"/></Relationships>
</file>

<file path=ppt/charts/_rels/chart2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2.xlsx"/><Relationship Id="rId1" Type="http://schemas.openxmlformats.org/officeDocument/2006/relationships/themeOverride" Target="../theme/themeOverride19.xml"/></Relationships>
</file>

<file path=ppt/charts/_rels/chart2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3.xlsx"/><Relationship Id="rId1" Type="http://schemas.openxmlformats.org/officeDocument/2006/relationships/themeOverride" Target="../theme/themeOverride20.xml"/></Relationships>
</file>

<file path=ppt/charts/_rels/chart2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4.xlsx"/><Relationship Id="rId1" Type="http://schemas.openxmlformats.org/officeDocument/2006/relationships/themeOverride" Target="../theme/themeOverride21.xml"/></Relationships>
</file>

<file path=ppt/charts/_rels/chart2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5.xlsx"/><Relationship Id="rId1" Type="http://schemas.openxmlformats.org/officeDocument/2006/relationships/themeOverride" Target="../theme/themeOverride22.xml"/></Relationships>
</file>

<file path=ppt/charts/_rels/chart2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6.xlsx"/><Relationship Id="rId1" Type="http://schemas.openxmlformats.org/officeDocument/2006/relationships/themeOverride" Target="../theme/themeOverride23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7.xlsx"/></Relationships>
</file>

<file path=ppt/charts/_rels/chart2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8.xlsx"/><Relationship Id="rId1" Type="http://schemas.openxmlformats.org/officeDocument/2006/relationships/themeOverride" Target="../theme/themeOverride25.xml"/></Relationships>
</file>

<file path=ppt/charts/_rels/chart2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9.xlsx"/><Relationship Id="rId1" Type="http://schemas.openxmlformats.org/officeDocument/2006/relationships/themeOverride" Target="../theme/themeOverride26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/Relationships>
</file>

<file path=ppt/charts/_rels/chart3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0.xlsx"/><Relationship Id="rId1" Type="http://schemas.openxmlformats.org/officeDocument/2006/relationships/themeOverride" Target="../theme/themeOverride27.xml"/></Relationships>
</file>

<file path=ppt/charts/_rels/chart3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1.xlsx"/><Relationship Id="rId1" Type="http://schemas.openxmlformats.org/officeDocument/2006/relationships/themeOverride" Target="../theme/themeOverride28.xml"/></Relationships>
</file>

<file path=ppt/charts/_rels/chart3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2.xlsx"/><Relationship Id="rId1" Type="http://schemas.openxmlformats.org/officeDocument/2006/relationships/themeOverride" Target="../theme/themeOverride29.xml"/></Relationships>
</file>

<file path=ppt/charts/_rels/chart3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3.xlsx"/><Relationship Id="rId1" Type="http://schemas.openxmlformats.org/officeDocument/2006/relationships/themeOverride" Target="../theme/themeOverride30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1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34.xlsx"/></Relationships>
</file>

<file path=ppt/charts/_rels/chart3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5.xlsx"/><Relationship Id="rId1" Type="http://schemas.openxmlformats.org/officeDocument/2006/relationships/themeOverride" Target="../theme/themeOverride32.xml"/></Relationships>
</file>

<file path=ppt/charts/_rels/chart3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6.xlsx"/><Relationship Id="rId1" Type="http://schemas.openxmlformats.org/officeDocument/2006/relationships/themeOverride" Target="../theme/themeOverride33.xml"/></Relationships>
</file>

<file path=ppt/charts/_rels/chart3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7.xlsx"/><Relationship Id="rId1" Type="http://schemas.openxmlformats.org/officeDocument/2006/relationships/themeOverride" Target="../theme/themeOverride34.xml"/></Relationships>
</file>

<file path=ppt/charts/_rels/chart3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8.xlsx"/><Relationship Id="rId1" Type="http://schemas.openxmlformats.org/officeDocument/2006/relationships/themeOverride" Target="../theme/themeOverride35.xml"/></Relationships>
</file>

<file path=ppt/charts/_rels/chart3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9.xlsx"/><Relationship Id="rId1" Type="http://schemas.openxmlformats.org/officeDocument/2006/relationships/themeOverride" Target="../theme/themeOverride36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4.xml"/></Relationships>
</file>

<file path=ppt/charts/_rels/chart4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0.xlsx"/><Relationship Id="rId1" Type="http://schemas.openxmlformats.org/officeDocument/2006/relationships/themeOverride" Target="../theme/themeOverride37.xml"/></Relationships>
</file>

<file path=ppt/charts/_rels/chart4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1.xlsx"/><Relationship Id="rId1" Type="http://schemas.openxmlformats.org/officeDocument/2006/relationships/themeOverride" Target="../theme/themeOverride38.xml"/></Relationships>
</file>

<file path=ppt/charts/_rels/chart4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2.xlsx"/><Relationship Id="rId1" Type="http://schemas.openxmlformats.org/officeDocument/2006/relationships/themeOverride" Target="../theme/themeOverride39.xml"/></Relationships>
</file>

<file path=ppt/charts/_rels/chart4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3.xlsx"/><Relationship Id="rId1" Type="http://schemas.openxmlformats.org/officeDocument/2006/relationships/themeOverride" Target="../theme/themeOverride40.xml"/></Relationships>
</file>

<file path=ppt/charts/_rels/chart4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4.xlsx"/><Relationship Id="rId1" Type="http://schemas.openxmlformats.org/officeDocument/2006/relationships/themeOverride" Target="../theme/themeOverride41.xml"/></Relationships>
</file>

<file path=ppt/charts/_rels/chart4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5.xlsx"/><Relationship Id="rId1" Type="http://schemas.openxmlformats.org/officeDocument/2006/relationships/themeOverride" Target="../theme/themeOverride42.xml"/></Relationships>
</file>

<file path=ppt/charts/_rels/chart4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6.xlsx"/><Relationship Id="rId1" Type="http://schemas.openxmlformats.org/officeDocument/2006/relationships/themeOverride" Target="../theme/themeOverride43.xml"/></Relationships>
</file>

<file path=ppt/charts/_rels/chart4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7.xlsx"/><Relationship Id="rId1" Type="http://schemas.openxmlformats.org/officeDocument/2006/relationships/themeOverride" Target="../theme/themeOverride44.xml"/></Relationships>
</file>

<file path=ppt/charts/_rels/chart4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8.xlsx"/><Relationship Id="rId1" Type="http://schemas.openxmlformats.org/officeDocument/2006/relationships/themeOverride" Target="../theme/themeOverride45.xml"/></Relationships>
</file>

<file path=ppt/charts/_rels/chart4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9.xlsx"/><Relationship Id="rId1" Type="http://schemas.openxmlformats.org/officeDocument/2006/relationships/themeOverride" Target="../theme/themeOverride4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5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0.xlsx"/><Relationship Id="rId1" Type="http://schemas.openxmlformats.org/officeDocument/2006/relationships/themeOverride" Target="../theme/themeOverride47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5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9.xlsx"/><Relationship Id="rId1" Type="http://schemas.openxmlformats.org/officeDocument/2006/relationships/themeOverride" Target="../theme/themeOverrid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947.37847102799969</c:v>
                </c:pt>
                <c:pt idx="1">
                  <c:v>939.88269896313011</c:v>
                </c:pt>
                <c:pt idx="2">
                  <c:v>946.03275184249082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267912368"/>
        <c:axId val="1267909104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9.1074681238615673E-3"/>
                  <c:y val="-2.34692475857782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947.37847102799969</c:v>
                </c:pt>
                <c:pt idx="1">
                  <c:v>945.49022310326166</c:v>
                </c:pt>
                <c:pt idx="2">
                  <c:v>945.7414761669213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9.1074681238615673E-3"/>
                  <c:y val="2.34692475857781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930</c:v>
                </c:pt>
                <c:pt idx="1">
                  <c:v>930</c:v>
                </c:pt>
                <c:pt idx="2">
                  <c:v>930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67912368"/>
        <c:axId val="1267909104"/>
      </c:lineChart>
      <c:catAx>
        <c:axId val="1267912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1267909104"/>
        <c:crosses val="autoZero"/>
        <c:auto val="1"/>
        <c:lblAlgn val="ctr"/>
        <c:lblOffset val="100"/>
        <c:noMultiLvlLbl val="0"/>
      </c:catAx>
      <c:valAx>
        <c:axId val="1267909104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1267912368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Dealership Facility</c:v>
                </c:pt>
              </c:strCache>
            </c:strRef>
          </c:tx>
          <c:spPr>
            <a:ln>
              <a:solidFill>
                <a:srgbClr val="ED6737"/>
              </a:solidFill>
            </a:ln>
          </c:spPr>
          <c:marker>
            <c:symbol val="circle"/>
            <c:size val="11"/>
            <c:spPr>
              <a:ln>
                <a:solidFill>
                  <a:srgbClr val="ED6737"/>
                </a:solidFill>
              </a:ln>
            </c:spPr>
          </c:marker>
          <c:dPt>
            <c:idx val="0"/>
            <c:marker>
              <c:spPr>
                <a:solidFill>
                  <a:schemeClr val="accent3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531-4C3F-9B55-984988CD5B4E}"/>
              </c:ext>
            </c:extLst>
          </c:dPt>
          <c:dPt>
            <c:idx val="1"/>
            <c:marker>
              <c:spPr>
                <a:solidFill>
                  <a:schemeClr val="accent2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531-4C3F-9B55-984988CD5B4E}"/>
              </c:ext>
            </c:extLst>
          </c:dPt>
          <c:dPt>
            <c:idx val="2"/>
            <c:marker>
              <c:spPr>
                <a:solidFill>
                  <a:schemeClr val="tx1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531-4C3F-9B55-984988CD5B4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ED6737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FBA321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Sheet1!$A$2:$A$4</c:f>
              <c:numCache>
                <c:formatCode>mmm\'yy</c:formatCode>
                <c:ptCount val="3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</c:numCache>
            </c:numRef>
          </c:cat>
          <c:val>
            <c:numRef>
              <c:f>Sheet1!$B$2:$B$4</c:f>
              <c:numCache>
                <c:formatCode>#,##0.00;\-#,##0.00;</c:formatCode>
                <c:ptCount val="3"/>
                <c:pt idx="0">
                  <c:v>9.4158227848101248</c:v>
                </c:pt>
                <c:pt idx="1">
                  <c:v>9.1999999999999993</c:v>
                </c:pt>
                <c:pt idx="2">
                  <c:v>9.3159999999999954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31-4C3F-9B55-984988CD5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18810176"/>
        <c:axId val="1218811264"/>
      </c:lineChart>
      <c:dateAx>
        <c:axId val="121881017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218811264"/>
        <c:crosses val="autoZero"/>
        <c:auto val="1"/>
        <c:lblOffset val="100"/>
        <c:baseTimeUnit val="months"/>
      </c:dateAx>
      <c:valAx>
        <c:axId val="1218811264"/>
        <c:scaling>
          <c:orientation val="minMax"/>
          <c:max val="10"/>
          <c:min val="0"/>
        </c:scaling>
        <c:delete val="1"/>
        <c:axPos val="l"/>
        <c:majorGridlines/>
        <c:numFmt formatCode="#,##0.00;\-#,##0.00;" sourceLinked="1"/>
        <c:majorTickMark val="out"/>
        <c:minorTickMark val="none"/>
        <c:tickLblPos val="nextTo"/>
        <c:crossAx val="1218810176"/>
        <c:crosses val="autoZero"/>
        <c:crossBetween val="between"/>
        <c:majorUnit val="5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Deal</c:v>
                </c:pt>
              </c:strCache>
            </c:strRef>
          </c:tx>
          <c:spPr>
            <a:ln>
              <a:solidFill>
                <a:srgbClr val="ED6737"/>
              </a:solidFill>
            </a:ln>
          </c:spPr>
          <c:marker>
            <c:symbol val="circle"/>
            <c:size val="11"/>
            <c:spPr>
              <a:ln>
                <a:solidFill>
                  <a:srgbClr val="ED6737"/>
                </a:solidFill>
              </a:ln>
            </c:spPr>
          </c:marker>
          <c:dPt>
            <c:idx val="0"/>
            <c:marker>
              <c:spPr>
                <a:solidFill>
                  <a:schemeClr val="accent3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531-4C3F-9B55-984988CD5B4E}"/>
              </c:ext>
            </c:extLst>
          </c:dPt>
          <c:dPt>
            <c:idx val="1"/>
            <c:marker>
              <c:spPr>
                <a:solidFill>
                  <a:schemeClr val="accent2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531-4C3F-9B55-984988CD5B4E}"/>
              </c:ext>
            </c:extLst>
          </c:dPt>
          <c:dPt>
            <c:idx val="2"/>
            <c:marker>
              <c:spPr>
                <a:solidFill>
                  <a:schemeClr val="tx1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531-4C3F-9B55-984988CD5B4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ED6737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FBA321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Sheet1!$A$2:$A$4</c:f>
              <c:numCache>
                <c:formatCode>mmm\'yy</c:formatCode>
                <c:ptCount val="3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</c:numCache>
            </c:numRef>
          </c:cat>
          <c:val>
            <c:numRef>
              <c:f>Sheet1!$B$2:$B$4</c:f>
              <c:numCache>
                <c:formatCode>#,##0.00;\-#,##0.00;</c:formatCode>
                <c:ptCount val="3"/>
                <c:pt idx="0">
                  <c:v>9.5255102040816322</c:v>
                </c:pt>
                <c:pt idx="1">
                  <c:v>9.4444444444454536</c:v>
                </c:pt>
                <c:pt idx="2">
                  <c:v>9.4446902654867255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31-4C3F-9B55-984988CD5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3472848"/>
        <c:axId val="1273473392"/>
      </c:lineChart>
      <c:dateAx>
        <c:axId val="127347284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273473392"/>
        <c:crosses val="autoZero"/>
        <c:auto val="1"/>
        <c:lblOffset val="100"/>
        <c:baseTimeUnit val="months"/>
      </c:dateAx>
      <c:valAx>
        <c:axId val="1273473392"/>
        <c:scaling>
          <c:orientation val="minMax"/>
          <c:max val="10"/>
          <c:min val="0"/>
        </c:scaling>
        <c:delete val="1"/>
        <c:axPos val="l"/>
        <c:majorGridlines/>
        <c:numFmt formatCode="#,##0.00;\-#,##0.00;" sourceLinked="1"/>
        <c:majorTickMark val="out"/>
        <c:minorTickMark val="none"/>
        <c:tickLblPos val="nextTo"/>
        <c:crossAx val="1273472848"/>
        <c:crosses val="autoZero"/>
        <c:crossBetween val="between"/>
        <c:majorUnit val="5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Paperwork</c:v>
                </c:pt>
              </c:strCache>
            </c:strRef>
          </c:tx>
          <c:spPr>
            <a:ln>
              <a:solidFill>
                <a:srgbClr val="ED6737"/>
              </a:solidFill>
            </a:ln>
          </c:spPr>
          <c:marker>
            <c:symbol val="circle"/>
            <c:size val="11"/>
            <c:spPr>
              <a:ln>
                <a:solidFill>
                  <a:srgbClr val="ED6737"/>
                </a:solidFill>
              </a:ln>
            </c:spPr>
          </c:marker>
          <c:dPt>
            <c:idx val="0"/>
            <c:marker>
              <c:spPr>
                <a:solidFill>
                  <a:schemeClr val="accent3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531-4C3F-9B55-984988CD5B4E}"/>
              </c:ext>
            </c:extLst>
          </c:dPt>
          <c:dPt>
            <c:idx val="1"/>
            <c:marker>
              <c:spPr>
                <a:solidFill>
                  <a:schemeClr val="accent2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531-4C3F-9B55-984988CD5B4E}"/>
              </c:ext>
            </c:extLst>
          </c:dPt>
          <c:dPt>
            <c:idx val="2"/>
            <c:marker>
              <c:spPr>
                <a:solidFill>
                  <a:schemeClr val="tx1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531-4C3F-9B55-984988CD5B4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ED6737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FBA321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Sheet1!$A$2:$A$4</c:f>
              <c:numCache>
                <c:formatCode>mmm\'yy</c:formatCode>
                <c:ptCount val="3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</c:numCache>
            </c:numRef>
          </c:cat>
          <c:val>
            <c:numRef>
              <c:f>Sheet1!$B$2:$B$4</c:f>
              <c:numCache>
                <c:formatCode>#,##0.00;\-#,##0.00;</c:formatCode>
                <c:ptCount val="3"/>
                <c:pt idx="0">
                  <c:v>9.4897959183673475</c:v>
                </c:pt>
                <c:pt idx="1">
                  <c:v>9.4848484848484844</c:v>
                </c:pt>
                <c:pt idx="2">
                  <c:v>9.5022123893805315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31-4C3F-9B55-984988CD5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3474480"/>
        <c:axId val="1273691712"/>
      </c:lineChart>
      <c:dateAx>
        <c:axId val="1273474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273691712"/>
        <c:crosses val="autoZero"/>
        <c:auto val="1"/>
        <c:lblOffset val="100"/>
        <c:baseTimeUnit val="months"/>
      </c:dateAx>
      <c:valAx>
        <c:axId val="1273691712"/>
        <c:scaling>
          <c:orientation val="minMax"/>
          <c:max val="10"/>
          <c:min val="0"/>
        </c:scaling>
        <c:delete val="1"/>
        <c:axPos val="l"/>
        <c:majorGridlines/>
        <c:numFmt formatCode="#,##0.00;\-#,##0.00;" sourceLinked="1"/>
        <c:majorTickMark val="out"/>
        <c:minorTickMark val="none"/>
        <c:tickLblPos val="nextTo"/>
        <c:crossAx val="1273474480"/>
        <c:crosses val="autoZero"/>
        <c:crossBetween val="between"/>
        <c:majorUnit val="5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Dealership Personel</c:v>
                </c:pt>
              </c:strCache>
            </c:strRef>
          </c:tx>
          <c:spPr>
            <a:ln>
              <a:solidFill>
                <a:srgbClr val="ED6737"/>
              </a:solidFill>
            </a:ln>
          </c:spPr>
          <c:marker>
            <c:symbol val="circle"/>
            <c:size val="11"/>
            <c:spPr>
              <a:ln>
                <a:solidFill>
                  <a:srgbClr val="ED6737"/>
                </a:solidFill>
              </a:ln>
            </c:spPr>
          </c:marker>
          <c:dPt>
            <c:idx val="0"/>
            <c:marker>
              <c:spPr>
                <a:solidFill>
                  <a:schemeClr val="accent3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531-4C3F-9B55-984988CD5B4E}"/>
              </c:ext>
            </c:extLst>
          </c:dPt>
          <c:dPt>
            <c:idx val="1"/>
            <c:marker>
              <c:spPr>
                <a:solidFill>
                  <a:schemeClr val="accent2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531-4C3F-9B55-984988CD5B4E}"/>
              </c:ext>
            </c:extLst>
          </c:dPt>
          <c:dPt>
            <c:idx val="2"/>
            <c:marker>
              <c:spPr>
                <a:solidFill>
                  <a:schemeClr val="tx1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531-4C3F-9B55-984988CD5B4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ED6737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FBA321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Sheet1!$A$2:$A$4</c:f>
              <c:numCache>
                <c:formatCode>mmm\'yy</c:formatCode>
                <c:ptCount val="3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</c:numCache>
            </c:numRef>
          </c:cat>
          <c:val>
            <c:numRef>
              <c:f>Sheet1!$B$2:$B$4</c:f>
              <c:numCache>
                <c:formatCode>#,##0.00;\-#,##0.00;</c:formatCode>
                <c:ptCount val="3"/>
                <c:pt idx="0">
                  <c:v>9.606960641399418</c:v>
                </c:pt>
                <c:pt idx="1">
                  <c:v>9.4983766233757585</c:v>
                </c:pt>
                <c:pt idx="2">
                  <c:v>9.5417193426044236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31-4C3F-9B55-984988CD5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3694432"/>
        <c:axId val="1273692256"/>
      </c:lineChart>
      <c:dateAx>
        <c:axId val="127369443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273692256"/>
        <c:crosses val="autoZero"/>
        <c:auto val="1"/>
        <c:lblOffset val="100"/>
        <c:baseTimeUnit val="months"/>
      </c:dateAx>
      <c:valAx>
        <c:axId val="1273692256"/>
        <c:scaling>
          <c:orientation val="minMax"/>
          <c:max val="10"/>
          <c:min val="0"/>
        </c:scaling>
        <c:delete val="1"/>
        <c:axPos val="l"/>
        <c:majorGridlines/>
        <c:numFmt formatCode="#,##0.00;\-#,##0.00;" sourceLinked="1"/>
        <c:majorTickMark val="out"/>
        <c:minorTickMark val="none"/>
        <c:tickLblPos val="nextTo"/>
        <c:crossAx val="1273694432"/>
        <c:crosses val="autoZero"/>
        <c:crossBetween val="between"/>
        <c:majorUnit val="5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Delivery Process</c:v>
                </c:pt>
              </c:strCache>
            </c:strRef>
          </c:tx>
          <c:spPr>
            <a:ln>
              <a:solidFill>
                <a:srgbClr val="ED6737"/>
              </a:solidFill>
            </a:ln>
          </c:spPr>
          <c:marker>
            <c:symbol val="circle"/>
            <c:size val="11"/>
            <c:spPr>
              <a:ln>
                <a:solidFill>
                  <a:srgbClr val="ED6737"/>
                </a:solidFill>
              </a:ln>
            </c:spPr>
          </c:marker>
          <c:dPt>
            <c:idx val="0"/>
            <c:marker>
              <c:spPr>
                <a:solidFill>
                  <a:schemeClr val="accent3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531-4C3F-9B55-984988CD5B4E}"/>
              </c:ext>
            </c:extLst>
          </c:dPt>
          <c:dPt>
            <c:idx val="1"/>
            <c:marker>
              <c:spPr>
                <a:solidFill>
                  <a:schemeClr val="accent2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531-4C3F-9B55-984988CD5B4E}"/>
              </c:ext>
            </c:extLst>
          </c:dPt>
          <c:dPt>
            <c:idx val="2"/>
            <c:marker>
              <c:spPr>
                <a:solidFill>
                  <a:schemeClr val="tx1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531-4C3F-9B55-984988CD5B4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ED6737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FBA321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Sheet1!$A$2:$A$4</c:f>
              <c:numCache>
                <c:formatCode>mmm\'yy</c:formatCode>
                <c:ptCount val="3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</c:numCache>
            </c:numRef>
          </c:cat>
          <c:val>
            <c:numRef>
              <c:f>Sheet1!$B$2:$B$4</c:f>
              <c:numCache>
                <c:formatCode>#,##0.00;\-#,##0.00;</c:formatCode>
                <c:ptCount val="3"/>
                <c:pt idx="0">
                  <c:v>9.6343537414966001</c:v>
                </c:pt>
                <c:pt idx="1">
                  <c:v>9.5340909090909083</c:v>
                </c:pt>
                <c:pt idx="2">
                  <c:v>9.5799620733256639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31-4C3F-9B55-984988CD5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3693888"/>
        <c:axId val="1273689536"/>
      </c:lineChart>
      <c:dateAx>
        <c:axId val="127369388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273689536"/>
        <c:crosses val="autoZero"/>
        <c:auto val="1"/>
        <c:lblOffset val="100"/>
        <c:baseTimeUnit val="months"/>
      </c:dateAx>
      <c:valAx>
        <c:axId val="1273689536"/>
        <c:scaling>
          <c:orientation val="minMax"/>
          <c:max val="10"/>
          <c:min val="0"/>
        </c:scaling>
        <c:delete val="1"/>
        <c:axPos val="l"/>
        <c:majorGridlines/>
        <c:numFmt formatCode="#,##0.00;\-#,##0.00;" sourceLinked="1"/>
        <c:majorTickMark val="out"/>
        <c:minorTickMark val="none"/>
        <c:tickLblPos val="nextTo"/>
        <c:crossAx val="1273693888"/>
        <c:crosses val="autoZero"/>
        <c:crossBetween val="between"/>
        <c:majorUnit val="5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CSI Score</c:v>
                </c:pt>
              </c:strCache>
            </c:strRef>
          </c:tx>
          <c:spPr>
            <a:ln>
              <a:solidFill>
                <a:srgbClr val="FBB040"/>
              </a:solidFill>
            </a:ln>
          </c:spPr>
          <c:marker>
            <c:symbol val="circle"/>
            <c:size val="11"/>
            <c:spPr>
              <a:ln>
                <a:solidFill>
                  <a:srgbClr val="FBB040"/>
                </a:solidFill>
              </a:ln>
            </c:spPr>
          </c:marker>
          <c:dPt>
            <c:idx val="0"/>
            <c:marker>
              <c:spPr>
                <a:solidFill>
                  <a:schemeClr val="accent3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531-4C3F-9B55-984988CD5B4E}"/>
              </c:ext>
            </c:extLst>
          </c:dPt>
          <c:dPt>
            <c:idx val="1"/>
            <c:marker>
              <c:spPr>
                <a:solidFill>
                  <a:schemeClr val="accent2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531-4C3F-9B55-984988CD5B4E}"/>
              </c:ext>
            </c:extLst>
          </c:dPt>
          <c:dPt>
            <c:idx val="2"/>
            <c:marker>
              <c:spPr>
                <a:solidFill>
                  <a:schemeClr val="tx1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531-4C3F-9B55-984988CD5B4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ED6737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FBA321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Sheet1!$A$2:$A$4</c:f>
              <c:numCache>
                <c:formatCode>mmm\'yy</c:formatCode>
                <c:ptCount val="3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</c:numCache>
            </c:numRef>
          </c:cat>
          <c:val>
            <c:numRef>
              <c:f>Sheet1!$B$2:$B$4</c:f>
              <c:numCache>
                <c:formatCode>#,##0;\-#,##0;</c:formatCode>
                <c:ptCount val="3"/>
                <c:pt idx="0">
                  <c:v>883.5629657924967</c:v>
                </c:pt>
                <c:pt idx="1">
                  <c:v>887.30510824034002</c:v>
                </c:pt>
                <c:pt idx="2">
                  <c:v>876.71866685444809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31-4C3F-9B55-984988CD5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3694976"/>
        <c:axId val="1273688992"/>
      </c:lineChart>
      <c:dateAx>
        <c:axId val="127369497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273688992"/>
        <c:crosses val="autoZero"/>
        <c:auto val="1"/>
        <c:lblOffset val="100"/>
        <c:baseTimeUnit val="months"/>
      </c:dateAx>
      <c:valAx>
        <c:axId val="1273688992"/>
        <c:scaling>
          <c:orientation val="minMax"/>
          <c:max val="1000"/>
          <c:min val="0"/>
        </c:scaling>
        <c:delete val="0"/>
        <c:axPos val="l"/>
        <c:majorGridlines/>
        <c:numFmt formatCode="#,##0_);\(#,##0\)" sourceLinked="0"/>
        <c:majorTickMark val="out"/>
        <c:minorTickMark val="none"/>
        <c:tickLblPos val="nextTo"/>
        <c:crossAx val="1273694976"/>
        <c:crosses val="autoZero"/>
        <c:crossBetween val="between"/>
        <c:majorUnit val="500"/>
        <c:minorUnit val="40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Service Initiation</c:v>
                </c:pt>
              </c:strCache>
            </c:strRef>
          </c:tx>
          <c:spPr>
            <a:ln>
              <a:solidFill>
                <a:srgbClr val="FBB040"/>
              </a:solidFill>
            </a:ln>
          </c:spPr>
          <c:marker>
            <c:symbol val="circle"/>
            <c:size val="11"/>
            <c:spPr>
              <a:ln>
                <a:solidFill>
                  <a:srgbClr val="FBB040"/>
                </a:solidFill>
              </a:ln>
            </c:spPr>
          </c:marker>
          <c:dPt>
            <c:idx val="0"/>
            <c:marker>
              <c:spPr>
                <a:solidFill>
                  <a:schemeClr val="accent3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531-4C3F-9B55-984988CD5B4E}"/>
              </c:ext>
            </c:extLst>
          </c:dPt>
          <c:dPt>
            <c:idx val="1"/>
            <c:marker>
              <c:spPr>
                <a:solidFill>
                  <a:schemeClr val="accent2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531-4C3F-9B55-984988CD5B4E}"/>
              </c:ext>
            </c:extLst>
          </c:dPt>
          <c:dPt>
            <c:idx val="2"/>
            <c:marker>
              <c:spPr>
                <a:solidFill>
                  <a:schemeClr val="tx1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531-4C3F-9B55-984988CD5B4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ED6737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FBA321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Sheet1!$A$2:$A$4</c:f>
              <c:numCache>
                <c:formatCode>mmm\'yy</c:formatCode>
                <c:ptCount val="3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</c:numCache>
            </c:numRef>
          </c:cat>
          <c:val>
            <c:numRef>
              <c:f>Sheet1!$B$2:$B$4</c:f>
              <c:numCache>
                <c:formatCode>#,##0.00;\-#,##0.00;</c:formatCode>
                <c:ptCount val="3"/>
                <c:pt idx="0">
                  <c:v>8.7941571609632483</c:v>
                </c:pt>
                <c:pt idx="1">
                  <c:v>8.8610394685429146</c:v>
                </c:pt>
                <c:pt idx="2">
                  <c:v>8.7528477218227767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31-4C3F-9B55-984988CD5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4010192"/>
        <c:axId val="1274015088"/>
      </c:lineChart>
      <c:dateAx>
        <c:axId val="127401019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274015088"/>
        <c:crosses val="autoZero"/>
        <c:auto val="1"/>
        <c:lblOffset val="100"/>
        <c:baseTimeUnit val="months"/>
      </c:dateAx>
      <c:valAx>
        <c:axId val="1274015088"/>
        <c:scaling>
          <c:orientation val="minMax"/>
          <c:max val="10"/>
          <c:min val="0"/>
        </c:scaling>
        <c:delete val="1"/>
        <c:axPos val="l"/>
        <c:majorGridlines/>
        <c:numFmt formatCode="#,##0.00;\-#,##0.00;" sourceLinked="1"/>
        <c:majorTickMark val="out"/>
        <c:minorTickMark val="none"/>
        <c:tickLblPos val="nextTo"/>
        <c:crossAx val="1274010192"/>
        <c:crosses val="autoZero"/>
        <c:crossBetween val="between"/>
        <c:majorUnit val="5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Service Advisor</c:v>
                </c:pt>
              </c:strCache>
            </c:strRef>
          </c:tx>
          <c:spPr>
            <a:ln>
              <a:solidFill>
                <a:srgbClr val="FBB040"/>
              </a:solidFill>
            </a:ln>
          </c:spPr>
          <c:marker>
            <c:symbol val="circle"/>
            <c:size val="11"/>
            <c:spPr>
              <a:ln>
                <a:solidFill>
                  <a:srgbClr val="FBB040"/>
                </a:solidFill>
              </a:ln>
            </c:spPr>
          </c:marker>
          <c:dPt>
            <c:idx val="0"/>
            <c:marker>
              <c:spPr>
                <a:solidFill>
                  <a:schemeClr val="accent3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531-4C3F-9B55-984988CD5B4E}"/>
              </c:ext>
            </c:extLst>
          </c:dPt>
          <c:dPt>
            <c:idx val="1"/>
            <c:marker>
              <c:spPr>
                <a:solidFill>
                  <a:schemeClr val="accent2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531-4C3F-9B55-984988CD5B4E}"/>
              </c:ext>
            </c:extLst>
          </c:dPt>
          <c:dPt>
            <c:idx val="2"/>
            <c:marker>
              <c:spPr>
                <a:solidFill>
                  <a:schemeClr val="tx1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531-4C3F-9B55-984988CD5B4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ED6737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FBA321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Sheet1!$A$2:$A$4</c:f>
              <c:numCache>
                <c:formatCode>mmm\'yy</c:formatCode>
                <c:ptCount val="3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</c:numCache>
            </c:numRef>
          </c:cat>
          <c:val>
            <c:numRef>
              <c:f>Sheet1!$B$2:$B$4</c:f>
              <c:numCache>
                <c:formatCode>#,##0.00;\-#,##0.00;</c:formatCode>
                <c:ptCount val="3"/>
                <c:pt idx="0">
                  <c:v>8.9475028667994216</c:v>
                </c:pt>
                <c:pt idx="1">
                  <c:v>9.0011769850600221</c:v>
                </c:pt>
                <c:pt idx="2">
                  <c:v>8.9056949678358954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31-4C3F-9B55-984988CD5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4009648"/>
        <c:axId val="1274014544"/>
      </c:lineChart>
      <c:dateAx>
        <c:axId val="127400964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274014544"/>
        <c:crosses val="autoZero"/>
        <c:auto val="1"/>
        <c:lblOffset val="100"/>
        <c:baseTimeUnit val="months"/>
      </c:dateAx>
      <c:valAx>
        <c:axId val="1274014544"/>
        <c:scaling>
          <c:orientation val="minMax"/>
          <c:max val="10"/>
          <c:min val="0"/>
        </c:scaling>
        <c:delete val="1"/>
        <c:axPos val="l"/>
        <c:majorGridlines/>
        <c:numFmt formatCode="#,##0.00;\-#,##0.00;" sourceLinked="1"/>
        <c:majorTickMark val="out"/>
        <c:minorTickMark val="none"/>
        <c:tickLblPos val="nextTo"/>
        <c:crossAx val="1274009648"/>
        <c:crosses val="autoZero"/>
        <c:crossBetween val="between"/>
        <c:majorUnit val="5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Service Facility</c:v>
                </c:pt>
              </c:strCache>
            </c:strRef>
          </c:tx>
          <c:spPr>
            <a:ln>
              <a:solidFill>
                <a:srgbClr val="FBB040"/>
              </a:solidFill>
            </a:ln>
          </c:spPr>
          <c:marker>
            <c:symbol val="circle"/>
            <c:size val="11"/>
            <c:spPr>
              <a:ln>
                <a:solidFill>
                  <a:srgbClr val="FBB040"/>
                </a:solidFill>
              </a:ln>
            </c:spPr>
          </c:marker>
          <c:dPt>
            <c:idx val="0"/>
            <c:marker>
              <c:spPr>
                <a:solidFill>
                  <a:schemeClr val="accent3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531-4C3F-9B55-984988CD5B4E}"/>
              </c:ext>
            </c:extLst>
          </c:dPt>
          <c:dPt>
            <c:idx val="1"/>
            <c:marker>
              <c:spPr>
                <a:solidFill>
                  <a:schemeClr val="accent2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531-4C3F-9B55-984988CD5B4E}"/>
              </c:ext>
            </c:extLst>
          </c:dPt>
          <c:dPt>
            <c:idx val="2"/>
            <c:marker>
              <c:spPr>
                <a:solidFill>
                  <a:schemeClr val="tx1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531-4C3F-9B55-984988CD5B4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ED6737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FBA321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Sheet1!$A$2:$A$4</c:f>
              <c:numCache>
                <c:formatCode>mmm\'yy</c:formatCode>
                <c:ptCount val="3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</c:numCache>
            </c:numRef>
          </c:cat>
          <c:val>
            <c:numRef>
              <c:f>Sheet1!$B$2:$B$4</c:f>
              <c:numCache>
                <c:formatCode>#,##0.00;\-#,##0.00;</c:formatCode>
                <c:ptCount val="3"/>
                <c:pt idx="0">
                  <c:v>8.6955259822560116</c:v>
                </c:pt>
                <c:pt idx="1">
                  <c:v>8.6551582649472554</c:v>
                </c:pt>
                <c:pt idx="2">
                  <c:v>8.5892585931254715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31-4C3F-9B55-984988CD5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4011280"/>
        <c:axId val="1274013456"/>
      </c:lineChart>
      <c:dateAx>
        <c:axId val="12740112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274013456"/>
        <c:crosses val="autoZero"/>
        <c:auto val="1"/>
        <c:lblOffset val="100"/>
        <c:baseTimeUnit val="months"/>
      </c:dateAx>
      <c:valAx>
        <c:axId val="1274013456"/>
        <c:scaling>
          <c:orientation val="minMax"/>
          <c:max val="10"/>
          <c:min val="0"/>
        </c:scaling>
        <c:delete val="1"/>
        <c:axPos val="l"/>
        <c:majorGridlines/>
        <c:numFmt formatCode="#,##0.00;\-#,##0.00;" sourceLinked="1"/>
        <c:majorTickMark val="out"/>
        <c:minorTickMark val="none"/>
        <c:tickLblPos val="nextTo"/>
        <c:crossAx val="1274011280"/>
        <c:crosses val="autoZero"/>
        <c:crossBetween val="between"/>
        <c:majorUnit val="5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Vehicle Pickup</c:v>
                </c:pt>
              </c:strCache>
            </c:strRef>
          </c:tx>
          <c:spPr>
            <a:ln>
              <a:solidFill>
                <a:srgbClr val="FBB040"/>
              </a:solidFill>
            </a:ln>
          </c:spPr>
          <c:marker>
            <c:symbol val="circle"/>
            <c:size val="11"/>
            <c:spPr>
              <a:ln>
                <a:solidFill>
                  <a:srgbClr val="FBB040"/>
                </a:solidFill>
              </a:ln>
            </c:spPr>
          </c:marker>
          <c:dPt>
            <c:idx val="0"/>
            <c:marker>
              <c:spPr>
                <a:solidFill>
                  <a:schemeClr val="accent3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531-4C3F-9B55-984988CD5B4E}"/>
              </c:ext>
            </c:extLst>
          </c:dPt>
          <c:dPt>
            <c:idx val="1"/>
            <c:marker>
              <c:spPr>
                <a:solidFill>
                  <a:schemeClr val="accent2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531-4C3F-9B55-984988CD5B4E}"/>
              </c:ext>
            </c:extLst>
          </c:dPt>
          <c:dPt>
            <c:idx val="2"/>
            <c:marker>
              <c:spPr>
                <a:solidFill>
                  <a:schemeClr val="tx1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531-4C3F-9B55-984988CD5B4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ED6737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FBA321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Sheet1!$A$2:$A$4</c:f>
              <c:numCache>
                <c:formatCode>mmm\'yy</c:formatCode>
                <c:ptCount val="3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</c:numCache>
            </c:numRef>
          </c:cat>
          <c:val>
            <c:numRef>
              <c:f>Sheet1!$B$2:$B$4</c:f>
              <c:numCache>
                <c:formatCode>#,##0.00;\-#,##0.00;</c:formatCode>
                <c:ptCount val="3"/>
                <c:pt idx="0">
                  <c:v>8.7756653992395446</c:v>
                </c:pt>
                <c:pt idx="1">
                  <c:v>8.8133059788981232</c:v>
                </c:pt>
                <c:pt idx="2">
                  <c:v>8.7113808952838738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31-4C3F-9B55-984988CD5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4014000"/>
        <c:axId val="1275049472"/>
      </c:lineChart>
      <c:dateAx>
        <c:axId val="127401400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275049472"/>
        <c:crosses val="autoZero"/>
        <c:auto val="1"/>
        <c:lblOffset val="100"/>
        <c:baseTimeUnit val="months"/>
      </c:dateAx>
      <c:valAx>
        <c:axId val="1275049472"/>
        <c:scaling>
          <c:orientation val="minMax"/>
          <c:max val="10"/>
          <c:min val="0"/>
        </c:scaling>
        <c:delete val="1"/>
        <c:axPos val="l"/>
        <c:majorGridlines/>
        <c:numFmt formatCode="#,##0.00;\-#,##0.00;" sourceLinked="1"/>
        <c:majorTickMark val="out"/>
        <c:minorTickMark val="none"/>
        <c:tickLblPos val="nextTo"/>
        <c:crossAx val="1274014000"/>
        <c:crosses val="autoZero"/>
        <c:crossBetween val="between"/>
        <c:majorUnit val="5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4234004560905292E-2"/>
          <c:y val="0.12791923273912881"/>
          <c:w val="0.87477231329690341"/>
          <c:h val="0.671758472723638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C00000"/>
            </a:solidFill>
            <a:ln w="9525">
              <a:noFill/>
            </a:ln>
            <a:effectLst/>
          </c:spPr>
          <c:invertIfNegative val="0"/>
          <c:dLbls>
            <c:dLbl>
              <c:idx val="0"/>
              <c:layout/>
              <c:spPr/>
              <c:txPr>
                <a:bodyPr anchor="t"/>
                <a:lstStyle/>
                <a:p>
                  <a:pPr algn="ctr">
                    <a:defRPr lang="en-US" sz="1000" b="1" i="1" u="none" strike="noStrike" kern="1200" baseline="0">
                      <a:solidFill>
                        <a:srgbClr val="1F497D"/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872D-4D6F-B2FC-53770BF211D0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BD-43DE-A9E0-CA842ABB6097}"/>
                </c:ext>
                <c:ext xmlns:c15="http://schemas.microsoft.com/office/drawing/2012/chart" uri="{CE6537A1-D6FC-4f65-9D91-7224C49458BB}"/>
              </c:extLst>
            </c:dLbl>
            <c:dLbl>
              <c:idx val="8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E1CE-4A81-866C-61F3F2274526}"/>
                </c:ext>
                <c:ext xmlns:c15="http://schemas.microsoft.com/office/drawing/2012/chart" uri="{CE6537A1-D6FC-4f65-9D91-7224C49458BB}"/>
              </c:extLst>
            </c:dLbl>
            <c:dLbl>
              <c:idx val="9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0C2-463A-B8A3-B158AB0D0256}"/>
                </c:ext>
                <c:ext xmlns:c15="http://schemas.microsoft.com/office/drawing/2012/chart" uri="{CE6537A1-D6FC-4f65-9D91-7224C49458BB}"/>
              </c:extLst>
            </c:dLbl>
            <c:dLbl>
              <c:idx val="11"/>
              <c:layout>
                <c:manualLayout>
                  <c:x val="-8.4157153919202071E-3"/>
                  <c:y val="-1.38945218748061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 algn="ctr">
                    <a:defRPr lang="en-US" sz="1000" b="1" i="0" u="none" strike="noStrike" kern="1200" baseline="0">
                      <a:solidFill>
                        <a:srgbClr val="1F497D"/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. </c:separator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872D-4D6F-B2FC-53770BF211D0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 lang="en-US" sz="1000" b="1" i="1" u="none" strike="noStrike" kern="1200" baseline="0">
                    <a:solidFill>
                      <a:srgbClr val="1F497D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. </c:separator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Sheet1!$A$2:$A$13</c:f>
              <c:numCache>
                <c:formatCode>mmm\'yy</c:formatCode>
                <c:ptCount val="12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  <c:pt idx="3">
                  <c:v>44013</c:v>
                </c:pt>
                <c:pt idx="4">
                  <c:v>44044</c:v>
                </c:pt>
                <c:pt idx="5">
                  <c:v>44075</c:v>
                </c:pt>
                <c:pt idx="6">
                  <c:v>44105</c:v>
                </c:pt>
                <c:pt idx="7">
                  <c:v>44136</c:v>
                </c:pt>
                <c:pt idx="8">
                  <c:v>44166</c:v>
                </c:pt>
                <c:pt idx="9">
                  <c:v>44197</c:v>
                </c:pt>
                <c:pt idx="10">
                  <c:v>44228</c:v>
                </c:pt>
                <c:pt idx="11">
                  <c:v>44256</c:v>
                </c:pt>
              </c:numCache>
            </c:numRef>
          </c:cat>
          <c:val>
            <c:numRef>
              <c:f>Sheet1!$B$2:$B$13</c:f>
              <c:numCache>
                <c:formatCode>0.0%</c:formatCode>
                <c:ptCount val="12"/>
                <c:pt idx="0">
                  <c:v>2.0408163265306121E-2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72D-4D6F-B2FC-53770BF211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267910736"/>
        <c:axId val="1268601296"/>
      </c:barChart>
      <c:dateAx>
        <c:axId val="1267910736"/>
        <c:scaling>
          <c:orientation val="minMax"/>
        </c:scaling>
        <c:delete val="0"/>
        <c:axPos val="b"/>
        <c:numFmt formatCode="mmm\'yy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1268601296"/>
        <c:crosses val="autoZero"/>
        <c:auto val="1"/>
        <c:lblOffset val="100"/>
        <c:baseTimeUnit val="months"/>
      </c:dateAx>
      <c:valAx>
        <c:axId val="1268601296"/>
        <c:scaling>
          <c:orientation val="minMax"/>
          <c:max val="5.000000000000001E-2"/>
          <c:min val="0"/>
        </c:scaling>
        <c:delete val="1"/>
        <c:axPos val="l"/>
        <c:numFmt formatCode="0.0%" sourceLinked="1"/>
        <c:majorTickMark val="out"/>
        <c:minorTickMark val="none"/>
        <c:tickLblPos val="nextTo"/>
        <c:crossAx val="126791073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Service Quality</c:v>
                </c:pt>
              </c:strCache>
            </c:strRef>
          </c:tx>
          <c:spPr>
            <a:ln>
              <a:solidFill>
                <a:srgbClr val="FBB040"/>
              </a:solidFill>
            </a:ln>
          </c:spPr>
          <c:marker>
            <c:symbol val="circle"/>
            <c:size val="11"/>
            <c:spPr>
              <a:ln>
                <a:solidFill>
                  <a:srgbClr val="FBB040"/>
                </a:solidFill>
              </a:ln>
            </c:spPr>
          </c:marker>
          <c:dPt>
            <c:idx val="0"/>
            <c:marker>
              <c:spPr>
                <a:solidFill>
                  <a:schemeClr val="accent3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531-4C3F-9B55-984988CD5B4E}"/>
              </c:ext>
            </c:extLst>
          </c:dPt>
          <c:dPt>
            <c:idx val="1"/>
            <c:marker>
              <c:spPr>
                <a:solidFill>
                  <a:schemeClr val="accent2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531-4C3F-9B55-984988CD5B4E}"/>
              </c:ext>
            </c:extLst>
          </c:dPt>
          <c:dPt>
            <c:idx val="2"/>
            <c:marker>
              <c:spPr>
                <a:solidFill>
                  <a:schemeClr val="tx1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531-4C3F-9B55-984988CD5B4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ED6737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FBA321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Sheet1!$A$2:$A$4</c:f>
              <c:numCache>
                <c:formatCode>mmm\'yy</c:formatCode>
                <c:ptCount val="3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</c:numCache>
            </c:numRef>
          </c:cat>
          <c:val>
            <c:numRef>
              <c:f>Sheet1!$B$2:$B$4</c:f>
              <c:numCache>
                <c:formatCode>#,##0.00;\-#,##0.00;</c:formatCode>
                <c:ptCount val="3"/>
                <c:pt idx="0">
                  <c:v>8.7871356147021533</c:v>
                </c:pt>
                <c:pt idx="1">
                  <c:v>8.8462289957014058</c:v>
                </c:pt>
                <c:pt idx="2">
                  <c:v>8.7014888089528171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31-4C3F-9B55-984988CD5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5050560"/>
        <c:axId val="1275048384"/>
      </c:lineChart>
      <c:dateAx>
        <c:axId val="127505056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275048384"/>
        <c:crosses val="autoZero"/>
        <c:auto val="1"/>
        <c:lblOffset val="100"/>
        <c:baseTimeUnit val="months"/>
      </c:dateAx>
      <c:valAx>
        <c:axId val="1275048384"/>
        <c:scaling>
          <c:orientation val="minMax"/>
          <c:max val="10"/>
          <c:min val="0"/>
        </c:scaling>
        <c:delete val="1"/>
        <c:axPos val="l"/>
        <c:majorGridlines/>
        <c:numFmt formatCode="#,##0.00;\-#,##0.00;" sourceLinked="1"/>
        <c:majorTickMark val="out"/>
        <c:minorTickMark val="none"/>
        <c:tickLblPos val="nextTo"/>
        <c:crossAx val="1275050560"/>
        <c:crosses val="autoZero"/>
        <c:crossBetween val="between"/>
        <c:majorUnit val="5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3.448274301622635E-2"/>
          <c:w val="0.8739885006921353"/>
          <c:h val="0.9310345139675472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Month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Sheet1!$A$2:$A$10</c:f>
              <c:strCache>
                <c:ptCount val="9"/>
                <c:pt idx="0">
                  <c:v>Overall Satisfaction on sales initiation provided by salesperson</c:v>
                </c:pt>
                <c:pt idx="1">
                  <c:v>Salesperson's explanation of features, advantages, and benefits of vehicle</c:v>
                </c:pt>
                <c:pt idx="2">
                  <c:v>Overall satisfaction of test drive</c:v>
                </c:pt>
                <c:pt idx="3">
                  <c:v>Thoroughness of Salesperson to follow up on your enquiries/requests</c:v>
                </c:pt>
                <c:pt idx="4">
                  <c:v>Overall Satisfaction on Dealer facility</c:v>
                </c:pt>
                <c:pt idx="5">
                  <c:v>Comfort in showroom</c:v>
                </c:pt>
                <c:pt idx="6">
                  <c:v>Ease of looking at models on display</c:v>
                </c:pt>
                <c:pt idx="7">
                  <c:v>Accessibility of the dealership</c:v>
                </c:pt>
                <c:pt idx="8">
                  <c:v>Quality of amenities</c:v>
                </c:pt>
              </c:strCache>
            </c:strRef>
          </c:cat>
          <c:val>
            <c:numRef>
              <c:f>Sheet1!$B$2:$B$10</c:f>
              <c:numCache>
                <c:formatCode>#,##0.00;\-#,##0.00;</c:formatCode>
                <c:ptCount val="9"/>
                <c:pt idx="0">
                  <c:v>9.4867256637168147</c:v>
                </c:pt>
                <c:pt idx="1">
                  <c:v>9.5357142857142865</c:v>
                </c:pt>
                <c:pt idx="2">
                  <c:v>8.8157894736842106</c:v>
                </c:pt>
                <c:pt idx="3">
                  <c:v>9.4955752212389388</c:v>
                </c:pt>
                <c:pt idx="4">
                  <c:v>9.3800000000000008</c:v>
                </c:pt>
                <c:pt idx="5">
                  <c:v>9.2899999999999991</c:v>
                </c:pt>
                <c:pt idx="6">
                  <c:v>9.5399999999999991</c:v>
                </c:pt>
                <c:pt idx="7">
                  <c:v>9.18</c:v>
                </c:pt>
                <c:pt idx="8">
                  <c:v>9.1938775510204085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6D8-453E-8984-73F40268B2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Last Month</c:v>
                </c:pt>
              </c:strCache>
            </c:strRef>
          </c:tx>
          <c:spPr>
            <a:solidFill>
              <a:srgbClr val="008E94"/>
            </a:solidFill>
            <a:ln>
              <a:solidFill>
                <a:srgbClr val="008E94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1">
                    <a:solidFill>
                      <a:srgbClr val="008E94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Sheet1!$A$2:$A$10</c:f>
              <c:strCache>
                <c:ptCount val="9"/>
                <c:pt idx="0">
                  <c:v>Overall Satisfaction on sales initiation provided by salesperson</c:v>
                </c:pt>
                <c:pt idx="1">
                  <c:v>Salesperson's explanation of features, advantages, and benefits of vehicle</c:v>
                </c:pt>
                <c:pt idx="2">
                  <c:v>Overall satisfaction of test drive</c:v>
                </c:pt>
                <c:pt idx="3">
                  <c:v>Thoroughness of Salesperson to follow up on your enquiries/requests</c:v>
                </c:pt>
                <c:pt idx="4">
                  <c:v>Overall Satisfaction on Dealer facility</c:v>
                </c:pt>
                <c:pt idx="5">
                  <c:v>Comfort in showroom</c:v>
                </c:pt>
                <c:pt idx="6">
                  <c:v>Ease of looking at models on display</c:v>
                </c:pt>
                <c:pt idx="7">
                  <c:v>Accessibility of the dealership</c:v>
                </c:pt>
                <c:pt idx="8">
                  <c:v>Quality of amenities</c:v>
                </c:pt>
              </c:strCache>
            </c:strRef>
          </c:cat>
          <c:val>
            <c:numRef>
              <c:f>Sheet1!$C$2:$C$10</c:f>
              <c:numCache>
                <c:formatCode>#,##0.00;\-#,##0.00;</c:formatCode>
                <c:ptCount val="9"/>
                <c:pt idx="0">
                  <c:v>9.5151515151515156</c:v>
                </c:pt>
                <c:pt idx="1">
                  <c:v>9.2424242424242422</c:v>
                </c:pt>
                <c:pt idx="2">
                  <c:v>7.85</c:v>
                </c:pt>
                <c:pt idx="3">
                  <c:v>9.6363636363636367</c:v>
                </c:pt>
                <c:pt idx="4">
                  <c:v>9.1363636363636367</c:v>
                </c:pt>
                <c:pt idx="5">
                  <c:v>9.3181818181818183</c:v>
                </c:pt>
                <c:pt idx="6">
                  <c:v>9.5</c:v>
                </c:pt>
                <c:pt idx="7">
                  <c:v>9.1363636363636367</c:v>
                </c:pt>
                <c:pt idx="8">
                  <c:v>8.9090909090909083</c:v>
                </c:pt>
              </c:numCache>
            </c:numRef>
          </c:val>
          <c:extLst xmlns:c15="http://schemas.microsoft.com/office/drawing/2012/chart" xmlns:c16r2="http://schemas.microsoft.com/office/drawing/2015/06/chart">
            <c:ext xmlns:c16="http://schemas.microsoft.com/office/drawing/2014/chart" uri="{C3380CC4-5D6E-409C-BE32-E72D297353CC}">
              <c16:uniqueId val="{00000000-5DCA-45CB-B0CA-F13ACC5C5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275045664"/>
        <c:axId val="1275046208"/>
        <c:extLst/>
      </c:barChart>
      <c:catAx>
        <c:axId val="1275045664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275046208"/>
        <c:crosses val="autoZero"/>
        <c:auto val="1"/>
        <c:lblAlgn val="ctr"/>
        <c:lblOffset val="100"/>
        <c:noMultiLvlLbl val="0"/>
      </c:catAx>
      <c:valAx>
        <c:axId val="1275046208"/>
        <c:scaling>
          <c:orientation val="minMax"/>
          <c:max val="10"/>
          <c:min val="0"/>
        </c:scaling>
        <c:delete val="1"/>
        <c:axPos val="t"/>
        <c:numFmt formatCode="#,##0.00;\-#,##0.00;" sourceLinked="1"/>
        <c:majorTickMark val="out"/>
        <c:minorTickMark val="none"/>
        <c:tickLblPos val="nextTo"/>
        <c:crossAx val="127504566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3.448274301622635E-2"/>
          <c:w val="0.8739885006921353"/>
          <c:h val="0.9310345139675472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Month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Sheet1!$A$2:$A$10</c:f>
              <c:strCache>
                <c:ptCount val="8"/>
                <c:pt idx="0">
                  <c:v>Overall rating of the deal</c:v>
                </c:pt>
                <c:pt idx="1">
                  <c:v>Fairness of vehicle's price paid</c:v>
                </c:pt>
                <c:pt idx="2">
                  <c:v>Ease of coming to agreement on a final deal</c:v>
                </c:pt>
                <c:pt idx="3">
                  <c:v>Comfort of location negotiation </c:v>
                </c:pt>
                <c:pt idx="4">
                  <c:v>Overall paperwork process</c:v>
                </c:pt>
                <c:pt idx="5">
                  <c:v>Clarity of explaining documents</c:v>
                </c:pt>
                <c:pt idx="6">
                  <c:v>Transparency of paperwork/finance process</c:v>
                </c:pt>
                <c:pt idx="7">
                  <c:v>Timeliness of completing the final paperwork process</c:v>
                </c:pt>
              </c:strCache>
            </c:strRef>
          </c:cat>
          <c:val>
            <c:numRef>
              <c:f>Sheet1!$B$2:$B$10</c:f>
              <c:numCache>
                <c:formatCode>#,##0.00;\-#,##0.00;</c:formatCode>
                <c:ptCount val="9"/>
                <c:pt idx="0">
                  <c:v>9.4159292035398234</c:v>
                </c:pt>
                <c:pt idx="1">
                  <c:v>9.4247787610619476</c:v>
                </c:pt>
                <c:pt idx="2">
                  <c:v>9.4955752212389388</c:v>
                </c:pt>
                <c:pt idx="3">
                  <c:v>9.4414414414414409</c:v>
                </c:pt>
                <c:pt idx="4">
                  <c:v>9.4867256637168147</c:v>
                </c:pt>
                <c:pt idx="5">
                  <c:v>9.4867256637168147</c:v>
                </c:pt>
                <c:pt idx="6">
                  <c:v>9.5132743362831853</c:v>
                </c:pt>
                <c:pt idx="7">
                  <c:v>9.5221238938053094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6D8-453E-8984-73F40268B2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Last Month</c:v>
                </c:pt>
              </c:strCache>
            </c:strRef>
          </c:tx>
          <c:spPr>
            <a:solidFill>
              <a:srgbClr val="008E94"/>
            </a:solidFill>
            <a:ln>
              <a:solidFill>
                <a:srgbClr val="008E94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1">
                    <a:solidFill>
                      <a:srgbClr val="008E94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Sheet1!$A$2:$A$10</c:f>
              <c:strCache>
                <c:ptCount val="8"/>
                <c:pt idx="0">
                  <c:v>Overall rating of the deal</c:v>
                </c:pt>
                <c:pt idx="1">
                  <c:v>Fairness of vehicle's price paid</c:v>
                </c:pt>
                <c:pt idx="2">
                  <c:v>Ease of coming to agreement on a final deal</c:v>
                </c:pt>
                <c:pt idx="3">
                  <c:v>Comfort of location negotiation </c:v>
                </c:pt>
                <c:pt idx="4">
                  <c:v>Overall paperwork process</c:v>
                </c:pt>
                <c:pt idx="5">
                  <c:v>Clarity of explaining documents</c:v>
                </c:pt>
                <c:pt idx="6">
                  <c:v>Transparency of paperwork/finance process</c:v>
                </c:pt>
                <c:pt idx="7">
                  <c:v>Timeliness of completing the final paperwork process</c:v>
                </c:pt>
              </c:strCache>
            </c:strRef>
          </c:cat>
          <c:val>
            <c:numRef>
              <c:f>Sheet1!$C$2:$C$10</c:f>
              <c:numCache>
                <c:formatCode>#,##0.00;\-#,##0.00;</c:formatCode>
                <c:ptCount val="9"/>
                <c:pt idx="0">
                  <c:v>9.375</c:v>
                </c:pt>
                <c:pt idx="1">
                  <c:v>9.3636363636363633</c:v>
                </c:pt>
                <c:pt idx="2">
                  <c:v>9.5757575757575761</c:v>
                </c:pt>
                <c:pt idx="3">
                  <c:v>9.4827586206896548</c:v>
                </c:pt>
                <c:pt idx="4">
                  <c:v>9.4848484848484844</c:v>
                </c:pt>
                <c:pt idx="5">
                  <c:v>9.4848484848484844</c:v>
                </c:pt>
                <c:pt idx="6">
                  <c:v>9.4848484848484844</c:v>
                </c:pt>
                <c:pt idx="7">
                  <c:v>9.4848484848484844</c:v>
                </c:pt>
              </c:numCache>
            </c:numRef>
          </c:val>
          <c:extLst xmlns:c15="http://schemas.microsoft.com/office/drawing/2012/chart" xmlns:c16r2="http://schemas.microsoft.com/office/drawing/2015/06/chart">
            <c:ext xmlns:c16="http://schemas.microsoft.com/office/drawing/2014/chart" uri="{C3380CC4-5D6E-409C-BE32-E72D297353CC}">
              <c16:uniqueId val="{00000000-5DCA-45CB-B0CA-F13ACC5C5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275047296"/>
        <c:axId val="1275047840"/>
        <c:extLst/>
      </c:barChart>
      <c:catAx>
        <c:axId val="1275047296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275047840"/>
        <c:crosses val="autoZero"/>
        <c:auto val="1"/>
        <c:lblAlgn val="ctr"/>
        <c:lblOffset val="100"/>
        <c:noMultiLvlLbl val="0"/>
      </c:catAx>
      <c:valAx>
        <c:axId val="1275047840"/>
        <c:scaling>
          <c:orientation val="minMax"/>
          <c:max val="10"/>
          <c:min val="0"/>
        </c:scaling>
        <c:delete val="1"/>
        <c:axPos val="t"/>
        <c:numFmt formatCode="#,##0.00;\-#,##0.00;" sourceLinked="1"/>
        <c:majorTickMark val="out"/>
        <c:minorTickMark val="none"/>
        <c:tickLblPos val="nextTo"/>
        <c:crossAx val="12750472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3.448274301622635E-2"/>
          <c:w val="0.8739885006921353"/>
          <c:h val="0.9310345139675472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Month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Sheet1!$A$2:$A$10</c:f>
              <c:strCache>
                <c:ptCount val="8"/>
                <c:pt idx="0">
                  <c:v>Overall Dealership Personnel</c:v>
                </c:pt>
                <c:pt idx="1">
                  <c:v>Knowledge about vehicles</c:v>
                </c:pt>
                <c:pt idx="2">
                  <c:v>Serves efficiently and quickly</c:v>
                </c:pt>
                <c:pt idx="3">
                  <c:v>Concern that you purchase the best vehicle for your needs</c:v>
                </c:pt>
                <c:pt idx="4">
                  <c:v>Courtesy and friendliness</c:v>
                </c:pt>
                <c:pt idx="5">
                  <c:v>Transparency of vehicles' price</c:v>
                </c:pt>
                <c:pt idx="6">
                  <c:v>Use of technology throughout the sales process </c:v>
                </c:pt>
                <c:pt idx="7">
                  <c:v>Effectiveness of non-face-to-face communication </c:v>
                </c:pt>
              </c:strCache>
            </c:strRef>
          </c:cat>
          <c:val>
            <c:numRef>
              <c:f>Sheet1!$B$2:$B$10</c:f>
              <c:numCache>
                <c:formatCode>#,##0.00;\-#,##0.00;</c:formatCode>
                <c:ptCount val="9"/>
                <c:pt idx="0">
                  <c:v>9.6017699115044248</c:v>
                </c:pt>
                <c:pt idx="1">
                  <c:v>9.4778761061946906</c:v>
                </c:pt>
                <c:pt idx="2">
                  <c:v>9.557522123893806</c:v>
                </c:pt>
                <c:pt idx="3">
                  <c:v>9.4910714285714288</c:v>
                </c:pt>
                <c:pt idx="4">
                  <c:v>9.6725663716814161</c:v>
                </c:pt>
                <c:pt idx="5">
                  <c:v>9.6017699115044248</c:v>
                </c:pt>
                <c:pt idx="6">
                  <c:v>9.4553571428571423</c:v>
                </c:pt>
                <c:pt idx="7">
                  <c:v>9.5225225225225234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6D8-453E-8984-73F40268B2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Last Month</c:v>
                </c:pt>
              </c:strCache>
            </c:strRef>
          </c:tx>
          <c:spPr>
            <a:solidFill>
              <a:srgbClr val="008E94"/>
            </a:solidFill>
            <a:ln>
              <a:solidFill>
                <a:srgbClr val="008E94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1">
                    <a:solidFill>
                      <a:srgbClr val="008E94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Sheet1!$A$2:$A$10</c:f>
              <c:strCache>
                <c:ptCount val="8"/>
                <c:pt idx="0">
                  <c:v>Overall Dealership Personnel</c:v>
                </c:pt>
                <c:pt idx="1">
                  <c:v>Knowledge about vehicles</c:v>
                </c:pt>
                <c:pt idx="2">
                  <c:v>Serves efficiently and quickly</c:v>
                </c:pt>
                <c:pt idx="3">
                  <c:v>Concern that you purchase the best vehicle for your needs</c:v>
                </c:pt>
                <c:pt idx="4">
                  <c:v>Courtesy and friendliness</c:v>
                </c:pt>
                <c:pt idx="5">
                  <c:v>Transparency of vehicles' price</c:v>
                </c:pt>
                <c:pt idx="6">
                  <c:v>Use of technology throughout the sales process </c:v>
                </c:pt>
                <c:pt idx="7">
                  <c:v>Effectiveness of non-face-to-face communication </c:v>
                </c:pt>
              </c:strCache>
            </c:strRef>
          </c:cat>
          <c:val>
            <c:numRef>
              <c:f>Sheet1!$C$2:$C$10</c:f>
              <c:numCache>
                <c:formatCode>#,##0.00;\-#,##0.00;</c:formatCode>
                <c:ptCount val="9"/>
                <c:pt idx="0">
                  <c:v>9.6969696969696972</c:v>
                </c:pt>
                <c:pt idx="1">
                  <c:v>9.3333333333333339</c:v>
                </c:pt>
                <c:pt idx="2">
                  <c:v>9.545454545454545</c:v>
                </c:pt>
                <c:pt idx="3">
                  <c:v>9.3030303030303028</c:v>
                </c:pt>
                <c:pt idx="4">
                  <c:v>9.6363636363636367</c:v>
                </c:pt>
                <c:pt idx="5">
                  <c:v>9.5151515151515156</c:v>
                </c:pt>
                <c:pt idx="6">
                  <c:v>9.46875</c:v>
                </c:pt>
                <c:pt idx="7">
                  <c:v>9.5151515151515156</c:v>
                </c:pt>
              </c:numCache>
            </c:numRef>
          </c:val>
          <c:extLst xmlns:c15="http://schemas.microsoft.com/office/drawing/2012/chart" xmlns:c16r2="http://schemas.microsoft.com/office/drawing/2015/06/chart">
            <c:ext xmlns:c16="http://schemas.microsoft.com/office/drawing/2014/chart" uri="{C3380CC4-5D6E-409C-BE32-E72D297353CC}">
              <c16:uniqueId val="{00000000-5DCA-45CB-B0CA-F13ACC5C5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268353152"/>
        <c:axId val="1268346624"/>
        <c:extLst/>
      </c:barChart>
      <c:catAx>
        <c:axId val="1268353152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268346624"/>
        <c:crosses val="autoZero"/>
        <c:auto val="1"/>
        <c:lblAlgn val="ctr"/>
        <c:lblOffset val="100"/>
        <c:noMultiLvlLbl val="0"/>
      </c:catAx>
      <c:valAx>
        <c:axId val="1268346624"/>
        <c:scaling>
          <c:orientation val="minMax"/>
          <c:max val="10"/>
          <c:min val="0"/>
        </c:scaling>
        <c:delete val="1"/>
        <c:axPos val="t"/>
        <c:numFmt formatCode="#,##0.00;\-#,##0.00;" sourceLinked="1"/>
        <c:majorTickMark val="out"/>
        <c:minorTickMark val="none"/>
        <c:tickLblPos val="nextTo"/>
        <c:crossAx val="126835315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3.448274301622635E-2"/>
          <c:w val="0.8739885006921353"/>
          <c:h val="0.9310345139675472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Month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Sheet1!$A$2:$A$10</c:f>
              <c:strCache>
                <c:ptCount val="8"/>
                <c:pt idx="0">
                  <c:v>Overall rating of the delivery process</c:v>
                </c:pt>
                <c:pt idx="1">
                  <c:v>Condition of your vehicle</c:v>
                </c:pt>
                <c:pt idx="2">
                  <c:v>Effectiveness in explaining your vehicle’s features </c:v>
                </c:pt>
                <c:pt idx="3">
                  <c:v>Timeliness of completing the final delivery </c:v>
                </c:pt>
                <c:pt idx="4">
                  <c:v>Overall rating of the delivery timing</c:v>
                </c:pt>
                <c:pt idx="5">
                  <c:v>Length of time needed to deliver your vehicle</c:v>
                </c:pt>
                <c:pt idx="6">
                  <c:v>Appropriateness of updates regarding your vehicle delivery status</c:v>
                </c:pt>
                <c:pt idx="7">
                  <c:v>Ability to deliver vehicle at promised date/ time</c:v>
                </c:pt>
              </c:strCache>
            </c:strRef>
          </c:cat>
          <c:val>
            <c:numRef>
              <c:f>Sheet1!$B$2:$B$10</c:f>
              <c:numCache>
                <c:formatCode>#,##0.00;\-#,##0.00;</c:formatCode>
                <c:ptCount val="9"/>
                <c:pt idx="0">
                  <c:v>9.610619469026549</c:v>
                </c:pt>
                <c:pt idx="1">
                  <c:v>9.5752212389380524</c:v>
                </c:pt>
                <c:pt idx="2">
                  <c:v>9.5446428571428577</c:v>
                </c:pt>
                <c:pt idx="3">
                  <c:v>9.5892857142857135</c:v>
                </c:pt>
                <c:pt idx="4">
                  <c:v>9.5840707964601766</c:v>
                </c:pt>
                <c:pt idx="5">
                  <c:v>9.6017699115044248</c:v>
                </c:pt>
                <c:pt idx="6">
                  <c:v>9.5840707964601766</c:v>
                </c:pt>
                <c:pt idx="7">
                  <c:v>9.5752212389380524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6D8-453E-8984-73F40268B2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Last Month</c:v>
                </c:pt>
              </c:strCache>
            </c:strRef>
          </c:tx>
          <c:spPr>
            <a:solidFill>
              <a:srgbClr val="008E94"/>
            </a:solidFill>
            <a:ln>
              <a:solidFill>
                <a:srgbClr val="008E94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1">
                    <a:solidFill>
                      <a:srgbClr val="008E94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Sheet1!$A$2:$A$10</c:f>
              <c:strCache>
                <c:ptCount val="8"/>
                <c:pt idx="0">
                  <c:v>Overall rating of the delivery process</c:v>
                </c:pt>
                <c:pt idx="1">
                  <c:v>Condition of your vehicle</c:v>
                </c:pt>
                <c:pt idx="2">
                  <c:v>Effectiveness in explaining your vehicle’s features </c:v>
                </c:pt>
                <c:pt idx="3">
                  <c:v>Timeliness of completing the final delivery </c:v>
                </c:pt>
                <c:pt idx="4">
                  <c:v>Overall rating of the delivery timing</c:v>
                </c:pt>
                <c:pt idx="5">
                  <c:v>Length of time needed to deliver your vehicle</c:v>
                </c:pt>
                <c:pt idx="6">
                  <c:v>Appropriateness of updates regarding your vehicle delivery status</c:v>
                </c:pt>
                <c:pt idx="7">
                  <c:v>Ability to deliver vehicle at promised date/ time</c:v>
                </c:pt>
              </c:strCache>
            </c:strRef>
          </c:cat>
          <c:val>
            <c:numRef>
              <c:f>Sheet1!$C$2:$C$10</c:f>
              <c:numCache>
                <c:formatCode>#,##0.00;\-#,##0.00;</c:formatCode>
                <c:ptCount val="9"/>
                <c:pt idx="0">
                  <c:v>9.545454545454545</c:v>
                </c:pt>
                <c:pt idx="1">
                  <c:v>9.6666666666666661</c:v>
                </c:pt>
                <c:pt idx="2">
                  <c:v>9.3333333333333339</c:v>
                </c:pt>
                <c:pt idx="3">
                  <c:v>9.4193548387096779</c:v>
                </c:pt>
                <c:pt idx="4">
                  <c:v>9.6363636363636367</c:v>
                </c:pt>
                <c:pt idx="5">
                  <c:v>9.545454545454545</c:v>
                </c:pt>
                <c:pt idx="6">
                  <c:v>9.5757575757575761</c:v>
                </c:pt>
                <c:pt idx="7">
                  <c:v>9.545454545454545</c:v>
                </c:pt>
              </c:numCache>
            </c:numRef>
          </c:val>
          <c:extLst xmlns:c15="http://schemas.microsoft.com/office/drawing/2012/chart" xmlns:c16r2="http://schemas.microsoft.com/office/drawing/2015/06/chart">
            <c:ext xmlns:c16="http://schemas.microsoft.com/office/drawing/2014/chart" uri="{C3380CC4-5D6E-409C-BE32-E72D297353CC}">
              <c16:uniqueId val="{00000000-5DCA-45CB-B0CA-F13ACC5C5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154727072"/>
        <c:axId val="1154723808"/>
        <c:extLst/>
      </c:barChart>
      <c:catAx>
        <c:axId val="1154727072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154723808"/>
        <c:crosses val="autoZero"/>
        <c:auto val="1"/>
        <c:lblAlgn val="ctr"/>
        <c:lblOffset val="100"/>
        <c:noMultiLvlLbl val="0"/>
      </c:catAx>
      <c:valAx>
        <c:axId val="1154723808"/>
        <c:scaling>
          <c:orientation val="minMax"/>
          <c:max val="10"/>
          <c:min val="0"/>
        </c:scaling>
        <c:delete val="1"/>
        <c:axPos val="t"/>
        <c:numFmt formatCode="#,##0.00;\-#,##0.00;" sourceLinked="1"/>
        <c:majorTickMark val="out"/>
        <c:minorTickMark val="none"/>
        <c:tickLblPos val="nextTo"/>
        <c:crossAx val="115472707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0.20114960629921261"/>
          <c:w val="0.8739885006921353"/>
          <c:h val="0.597700787401574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Month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Satisfaction of dealer's care to follow you up regarding your vehicle after delivery</c:v>
                </c:pt>
              </c:strCache>
            </c:strRef>
          </c:cat>
          <c:val>
            <c:numRef>
              <c:f>Sheet1!$B$2</c:f>
              <c:numCache>
                <c:formatCode>#,##0.00;\-#,##0.00;</c:formatCode>
                <c:ptCount val="1"/>
                <c:pt idx="0">
                  <c:v>9.4528301886792452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6D8-453E-8984-73F40268B2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Last Month</c:v>
                </c:pt>
              </c:strCache>
            </c:strRef>
          </c:tx>
          <c:spPr>
            <a:solidFill>
              <a:srgbClr val="008E94"/>
            </a:solidFill>
            <a:ln>
              <a:solidFill>
                <a:srgbClr val="008E94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1">
                    <a:solidFill>
                      <a:srgbClr val="008E94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</c:f>
              <c:strCache>
                <c:ptCount val="1"/>
                <c:pt idx="0">
                  <c:v>Satisfaction of dealer's care to follow you up regarding your vehicle after delivery</c:v>
                </c:pt>
              </c:strCache>
            </c:strRef>
          </c:cat>
          <c:val>
            <c:numRef>
              <c:f>Sheet1!$C$2</c:f>
              <c:numCache>
                <c:formatCode>#,##0.00;\-#,##0.00;</c:formatCode>
                <c:ptCount val="1"/>
                <c:pt idx="0">
                  <c:v>9.4838709677419359</c:v>
                </c:pt>
              </c:numCache>
            </c:numRef>
          </c:val>
          <c:extLst xmlns:c15="http://schemas.microsoft.com/office/drawing/2012/chart" xmlns:c16r2="http://schemas.microsoft.com/office/drawing/2015/06/chart">
            <c:ext xmlns:c16="http://schemas.microsoft.com/office/drawing/2014/chart" uri="{C3380CC4-5D6E-409C-BE32-E72D297353CC}">
              <c16:uniqueId val="{00000000-5DCA-45CB-B0CA-F13ACC5C5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154725984"/>
        <c:axId val="1297453520"/>
        <c:extLst/>
      </c:barChart>
      <c:catAx>
        <c:axId val="1154725984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297453520"/>
        <c:crosses val="autoZero"/>
        <c:auto val="1"/>
        <c:lblAlgn val="ctr"/>
        <c:lblOffset val="100"/>
        <c:noMultiLvlLbl val="0"/>
      </c:catAx>
      <c:valAx>
        <c:axId val="1297453520"/>
        <c:scaling>
          <c:orientation val="minMax"/>
          <c:max val="10"/>
          <c:min val="0"/>
        </c:scaling>
        <c:delete val="1"/>
        <c:axPos val="t"/>
        <c:numFmt formatCode="#,##0.00;\-#,##0.00;" sourceLinked="1"/>
        <c:majorTickMark val="out"/>
        <c:minorTickMark val="none"/>
        <c:tickLblPos val="nextTo"/>
        <c:crossAx val="115472598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4.1463495073587001E-2"/>
          <c:w val="0.79237530160811043"/>
          <c:h val="0.878678594495059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Month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Interior and exterior clean and undamaged at delivery</c:v>
                </c:pt>
                <c:pt idx="1">
                  <c:v>Sales person explained the reason of lateness in delivery process</c:v>
                </c:pt>
                <c:pt idx="2">
                  <c:v>Salesperson delivered the vehicle</c:v>
                </c:pt>
                <c:pt idx="3">
                  <c:v>Delivered with special ceremony : Photo session</c:v>
                </c:pt>
                <c:pt idx="4">
                  <c:v>Thanked for purchase at delivery</c:v>
                </c:pt>
                <c:pt idx="5">
                  <c:v>Introduced to service personnel in service department</c:v>
                </c:pt>
                <c:pt idx="6">
                  <c:v>Contacted after delivery</c:v>
                </c:pt>
              </c:strCache>
            </c:strRef>
          </c:cat>
          <c:val>
            <c:numRef>
              <c:f>Sheet1!$B$2:$B$8</c:f>
              <c:numCache>
                <c:formatCode>0%;\-0%;</c:formatCode>
                <c:ptCount val="7"/>
                <c:pt idx="0">
                  <c:v>0.96460176991150437</c:v>
                </c:pt>
                <c:pt idx="1">
                  <c:v>1</c:v>
                </c:pt>
                <c:pt idx="2">
                  <c:v>0.97345132743362828</c:v>
                </c:pt>
                <c:pt idx="3">
                  <c:v>0.97345132743362828</c:v>
                </c:pt>
                <c:pt idx="4">
                  <c:v>0.99115044247787609</c:v>
                </c:pt>
                <c:pt idx="5">
                  <c:v>0.95575221238938057</c:v>
                </c:pt>
                <c:pt idx="6">
                  <c:v>0.91150442477876104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6D8-453E-8984-73F40268B2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Last Month</c:v>
                </c:pt>
              </c:strCache>
            </c:strRef>
          </c:tx>
          <c:spPr>
            <a:solidFill>
              <a:srgbClr val="008E94"/>
            </a:solidFill>
            <a:ln>
              <a:solidFill>
                <a:srgbClr val="008E94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1">
                    <a:solidFill>
                      <a:srgbClr val="008E94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Interior and exterior clean and undamaged at delivery</c:v>
                </c:pt>
                <c:pt idx="1">
                  <c:v>Sales person explained the reason of lateness in delivery process</c:v>
                </c:pt>
                <c:pt idx="2">
                  <c:v>Salesperson delivered the vehicle</c:v>
                </c:pt>
                <c:pt idx="3">
                  <c:v>Delivered with special ceremony : Photo session</c:v>
                </c:pt>
                <c:pt idx="4">
                  <c:v>Thanked for purchase at delivery</c:v>
                </c:pt>
                <c:pt idx="5">
                  <c:v>Introduced to service personnel in service department</c:v>
                </c:pt>
                <c:pt idx="6">
                  <c:v>Contacted after delivery</c:v>
                </c:pt>
              </c:strCache>
            </c:strRef>
          </c:cat>
          <c:val>
            <c:numRef>
              <c:f>Sheet1!$C$2:$C$8</c:f>
              <c:numCache>
                <c:formatCode>0%;\-0%;</c:formatCode>
                <c:ptCount val="7"/>
                <c:pt idx="0">
                  <c:v>1</c:v>
                </c:pt>
                <c:pt idx="1">
                  <c:v>1</c:v>
                </c:pt>
                <c:pt idx="2">
                  <c:v>0.90909090909090906</c:v>
                </c:pt>
                <c:pt idx="3">
                  <c:v>0.96969696969696972</c:v>
                </c:pt>
                <c:pt idx="4">
                  <c:v>0.96969696969696972</c:v>
                </c:pt>
                <c:pt idx="5">
                  <c:v>0.84848484848484851</c:v>
                </c:pt>
                <c:pt idx="6">
                  <c:v>0.90909090909090906</c:v>
                </c:pt>
              </c:numCache>
            </c:numRef>
          </c:val>
          <c:extLst xmlns:c15="http://schemas.microsoft.com/office/drawing/2012/chart" xmlns:c16r2="http://schemas.microsoft.com/office/drawing/2015/06/chart">
            <c:ext xmlns:c16="http://schemas.microsoft.com/office/drawing/2014/chart" uri="{C3380CC4-5D6E-409C-BE32-E72D297353CC}">
              <c16:uniqueId val="{00000000-5DCA-45CB-B0CA-F13ACC5C5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268351520"/>
        <c:axId val="1268350432"/>
        <c:extLst/>
      </c:barChart>
      <c:catAx>
        <c:axId val="1268351520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268350432"/>
        <c:crosses val="autoZero"/>
        <c:auto val="1"/>
        <c:lblAlgn val="ctr"/>
        <c:lblOffset val="100"/>
        <c:noMultiLvlLbl val="0"/>
      </c:catAx>
      <c:valAx>
        <c:axId val="1268350432"/>
        <c:scaling>
          <c:orientation val="minMax"/>
          <c:max val="1"/>
          <c:min val="0"/>
        </c:scaling>
        <c:delete val="1"/>
        <c:axPos val="t"/>
        <c:numFmt formatCode="0%;\-0%;" sourceLinked="1"/>
        <c:majorTickMark val="out"/>
        <c:minorTickMark val="none"/>
        <c:tickLblPos val="nextTo"/>
        <c:crossAx val="126835152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2556435569407511E-2"/>
          <c:y val="9.6235542867164889E-2"/>
          <c:w val="0.58368273186598685"/>
          <c:h val="0.8268167296214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SSI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B5E-4BF1-8813-37DCDDBF094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B5E-4BF1-8813-37DCDDBF094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B5E-4BF1-8813-37DCDDBF094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B5E-4BF1-8813-37DCDDBF094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1-3 days</c:v>
                </c:pt>
                <c:pt idx="1">
                  <c:v>4-7 days</c:v>
                </c:pt>
                <c:pt idx="2">
                  <c:v>More than 7 days</c:v>
                </c:pt>
                <c:pt idx="3">
                  <c:v>Don't know/Forget</c:v>
                </c:pt>
              </c:strCache>
            </c:strRef>
          </c:cat>
          <c:val>
            <c:numRef>
              <c:f>Sheet1!$B$2:$B$5</c:f>
              <c:numCache>
                <c:formatCode>0%;\-0%;</c:formatCode>
                <c:ptCount val="4"/>
                <c:pt idx="0">
                  <c:v>0.69902912621359226</c:v>
                </c:pt>
                <c:pt idx="1">
                  <c:v>0.14563106796116504</c:v>
                </c:pt>
                <c:pt idx="2">
                  <c:v>4.8543689320388349E-2</c:v>
                </c:pt>
                <c:pt idx="3">
                  <c:v>0.10679611650485436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8B5E-4BF1-8813-37DCDDBF09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9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03696389361675"/>
          <c:y val="0.48278893425096819"/>
          <c:w val="0.33507102738453992"/>
          <c:h val="0.281910707074643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5.8610526283792541E-2"/>
          <c:w val="0.8739885006921353"/>
          <c:h val="0.868302334002449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Month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Satisfaction with service initiation provided by Sales Advisor</c:v>
                </c:pt>
                <c:pt idx="1">
                  <c:v>Ease of arranging service visit </c:v>
                </c:pt>
                <c:pt idx="2">
                  <c:v>Flexibility to accommodate schedule </c:v>
                </c:pt>
                <c:pt idx="3">
                  <c:v>Timeliness of hand over process</c:v>
                </c:pt>
                <c:pt idx="4">
                  <c:v>Convenient business days/ hours of operation</c:v>
                </c:pt>
              </c:strCache>
            </c:strRef>
          </c:cat>
          <c:val>
            <c:numRef>
              <c:f>Sheet1!$B$2:$B$6</c:f>
              <c:numCache>
                <c:formatCode>#,##0.00;\-#,##0.00;</c:formatCode>
                <c:ptCount val="5"/>
                <c:pt idx="0">
                  <c:v>8.7122302158273381</c:v>
                </c:pt>
                <c:pt idx="1">
                  <c:v>8.8499317871759899</c:v>
                </c:pt>
                <c:pt idx="2">
                  <c:v>8.8672627235213213</c:v>
                </c:pt>
                <c:pt idx="3">
                  <c:v>8.670072115384615</c:v>
                </c:pt>
                <c:pt idx="4">
                  <c:v>8.7558628983764279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6D8-453E-8984-73F40268B2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Last Month</c:v>
                </c:pt>
              </c:strCache>
            </c:strRef>
          </c:tx>
          <c:spPr>
            <a:solidFill>
              <a:srgbClr val="008E94"/>
            </a:solidFill>
            <a:ln>
              <a:solidFill>
                <a:srgbClr val="008E94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1">
                    <a:solidFill>
                      <a:srgbClr val="008E94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Satisfaction with service initiation provided by Sales Advisor</c:v>
                </c:pt>
                <c:pt idx="1">
                  <c:v>Ease of arranging service visit </c:v>
                </c:pt>
                <c:pt idx="2">
                  <c:v>Flexibility to accommodate schedule </c:v>
                </c:pt>
                <c:pt idx="3">
                  <c:v>Timeliness of hand over process</c:v>
                </c:pt>
                <c:pt idx="4">
                  <c:v>Convenient business days/ hours of operation</c:v>
                </c:pt>
              </c:strCache>
            </c:strRef>
          </c:cat>
          <c:val>
            <c:numRef>
              <c:f>Sheet1!$C$2:$C$6</c:f>
              <c:numCache>
                <c:formatCode>#,##0.00;\-#,##0.00;</c:formatCode>
                <c:ptCount val="5"/>
                <c:pt idx="0">
                  <c:v>8.829411764705883</c:v>
                </c:pt>
                <c:pt idx="1">
                  <c:v>8.9307189542483663</c:v>
                </c:pt>
                <c:pt idx="2">
                  <c:v>8.9613848202396813</c:v>
                </c:pt>
                <c:pt idx="3">
                  <c:v>8.82021151586369</c:v>
                </c:pt>
                <c:pt idx="4">
                  <c:v>8.841549295774648</c:v>
                </c:pt>
              </c:numCache>
            </c:numRef>
          </c:val>
          <c:extLst xmlns:c15="http://schemas.microsoft.com/office/drawing/2012/chart" xmlns:c16r2="http://schemas.microsoft.com/office/drawing/2015/06/chart">
            <c:ext xmlns:c16="http://schemas.microsoft.com/office/drawing/2014/chart" uri="{C3380CC4-5D6E-409C-BE32-E72D297353CC}">
              <c16:uniqueId val="{00000000-5DCA-45CB-B0CA-F13ACC5C5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267916416"/>
        <c:axId val="1267915328"/>
        <c:extLst/>
      </c:barChart>
      <c:catAx>
        <c:axId val="1267916416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267915328"/>
        <c:crosses val="autoZero"/>
        <c:auto val="1"/>
        <c:lblAlgn val="ctr"/>
        <c:lblOffset val="100"/>
        <c:noMultiLvlLbl val="0"/>
      </c:catAx>
      <c:valAx>
        <c:axId val="1267915328"/>
        <c:scaling>
          <c:orientation val="minMax"/>
          <c:max val="10"/>
          <c:min val="0"/>
        </c:scaling>
        <c:delete val="1"/>
        <c:axPos val="t"/>
        <c:numFmt formatCode="#,##0.00;\-#,##0.00;" sourceLinked="1"/>
        <c:majorTickMark val="out"/>
        <c:minorTickMark val="none"/>
        <c:tickLblPos val="nextTo"/>
        <c:crossAx val="126791641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3.448274301622635E-2"/>
          <c:w val="0.8739885006921353"/>
          <c:h val="0.9310345139675472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Month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Sheet1!$A$2:$A$10</c:f>
              <c:strCache>
                <c:ptCount val="9"/>
                <c:pt idx="0">
                  <c:v>Satisfaction with service advisor</c:v>
                </c:pt>
                <c:pt idx="1">
                  <c:v>Courtesy of Service Advisor</c:v>
                </c:pt>
                <c:pt idx="2">
                  <c:v>Responsiveness of Service Advisor</c:v>
                </c:pt>
                <c:pt idx="3">
                  <c:v>Thoroughness of Service Advisor explanations</c:v>
                </c:pt>
                <c:pt idx="4">
                  <c:v>Repeated requests to ensure all understood</c:v>
                </c:pt>
                <c:pt idx="5">
                  <c:v>Kept you informed of vehicle status</c:v>
                </c:pt>
                <c:pt idx="6">
                  <c:v>Explanation of work after service completed</c:v>
                </c:pt>
                <c:pt idx="7">
                  <c:v>Reviewed work done on vehicle</c:v>
                </c:pt>
                <c:pt idx="8">
                  <c:v>Performed an inspection of vehicle</c:v>
                </c:pt>
              </c:strCache>
            </c:strRef>
          </c:cat>
          <c:val>
            <c:numRef>
              <c:f>Sheet1!$B$2:$B$10</c:f>
              <c:numCache>
                <c:formatCode>#,##0.00;\-#,##0.00;</c:formatCode>
                <c:ptCount val="9"/>
                <c:pt idx="0">
                  <c:v>8.9592326139088723</c:v>
                </c:pt>
                <c:pt idx="1">
                  <c:v>9.1402877697841731</c:v>
                </c:pt>
                <c:pt idx="2">
                  <c:v>8.9579831932773111</c:v>
                </c:pt>
                <c:pt idx="3">
                  <c:v>8.9340131973605281</c:v>
                </c:pt>
                <c:pt idx="4">
                  <c:v>8.8777239709443094</c:v>
                </c:pt>
                <c:pt idx="5">
                  <c:v>8.7936893203883493</c:v>
                </c:pt>
                <c:pt idx="6">
                  <c:v>8.8996394230769234</c:v>
                </c:pt>
                <c:pt idx="7">
                  <c:v>8.8035066505441346</c:v>
                </c:pt>
                <c:pt idx="8">
                  <c:v>8.806866952789699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6D8-453E-8984-73F40268B2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Last Month</c:v>
                </c:pt>
              </c:strCache>
            </c:strRef>
          </c:tx>
          <c:spPr>
            <a:solidFill>
              <a:srgbClr val="008E94"/>
            </a:solidFill>
            <a:ln>
              <a:solidFill>
                <a:srgbClr val="008E94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1">
                    <a:solidFill>
                      <a:srgbClr val="008E94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Sheet1!$A$2:$A$10</c:f>
              <c:strCache>
                <c:ptCount val="9"/>
                <c:pt idx="0">
                  <c:v>Satisfaction with service advisor</c:v>
                </c:pt>
                <c:pt idx="1">
                  <c:v>Courtesy of Service Advisor</c:v>
                </c:pt>
                <c:pt idx="2">
                  <c:v>Responsiveness of Service Advisor</c:v>
                </c:pt>
                <c:pt idx="3">
                  <c:v>Thoroughness of Service Advisor explanations</c:v>
                </c:pt>
                <c:pt idx="4">
                  <c:v>Repeated requests to ensure all understood</c:v>
                </c:pt>
                <c:pt idx="5">
                  <c:v>Kept you informed of vehicle status</c:v>
                </c:pt>
                <c:pt idx="6">
                  <c:v>Explanation of work after service completed</c:v>
                </c:pt>
                <c:pt idx="7">
                  <c:v>Reviewed work done on vehicle</c:v>
                </c:pt>
                <c:pt idx="8">
                  <c:v>Performed an inspection of vehicle</c:v>
                </c:pt>
              </c:strCache>
            </c:strRef>
          </c:cat>
          <c:val>
            <c:numRef>
              <c:f>Sheet1!$C$2:$C$10</c:f>
              <c:numCache>
                <c:formatCode>#,##0.00;\-#,##0.00;</c:formatCode>
                <c:ptCount val="9"/>
                <c:pt idx="0">
                  <c:v>9.0539273153575621</c:v>
                </c:pt>
                <c:pt idx="1">
                  <c:v>9.1957796014067998</c:v>
                </c:pt>
                <c:pt idx="2">
                  <c:v>9.0398593200468937</c:v>
                </c:pt>
                <c:pt idx="3">
                  <c:v>9.038686987104338</c:v>
                </c:pt>
                <c:pt idx="4">
                  <c:v>8.9729093050647819</c:v>
                </c:pt>
                <c:pt idx="5">
                  <c:v>8.8921800947867293</c:v>
                </c:pt>
                <c:pt idx="6">
                  <c:v>8.9917840375586859</c:v>
                </c:pt>
                <c:pt idx="7">
                  <c:v>8.9224441833137487</c:v>
                </c:pt>
                <c:pt idx="8">
                  <c:v>8.9158767772511851</c:v>
                </c:pt>
              </c:numCache>
            </c:numRef>
          </c:val>
          <c:extLst xmlns:c15="http://schemas.microsoft.com/office/drawing/2012/chart" xmlns:c16r2="http://schemas.microsoft.com/office/drawing/2015/06/chart">
            <c:ext xmlns:c16="http://schemas.microsoft.com/office/drawing/2014/chart" uri="{C3380CC4-5D6E-409C-BE32-E72D297353CC}">
              <c16:uniqueId val="{00000000-5DCA-45CB-B0CA-F13ACC5C5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304984656"/>
        <c:axId val="1304977584"/>
        <c:extLst/>
      </c:barChart>
      <c:catAx>
        <c:axId val="1304984656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304977584"/>
        <c:crosses val="autoZero"/>
        <c:auto val="1"/>
        <c:lblAlgn val="ctr"/>
        <c:lblOffset val="100"/>
        <c:noMultiLvlLbl val="0"/>
      </c:catAx>
      <c:valAx>
        <c:axId val="1304977584"/>
        <c:scaling>
          <c:orientation val="minMax"/>
          <c:max val="10"/>
          <c:min val="0"/>
        </c:scaling>
        <c:delete val="1"/>
        <c:axPos val="t"/>
        <c:numFmt formatCode="#,##0.00;\-#,##0.00;" sourceLinked="1"/>
        <c:majorTickMark val="out"/>
        <c:minorTickMark val="none"/>
        <c:tickLblPos val="nextTo"/>
        <c:crossAx val="130498465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883.5629657924967</c:v>
                </c:pt>
                <c:pt idx="1">
                  <c:v>887.30510824034002</c:v>
                </c:pt>
                <c:pt idx="2">
                  <c:v>876.71866685444809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268600752"/>
        <c:axId val="1268602928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1384335154826957E-2"/>
                  <c:y val="-2.34692475857782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D7E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883.5629657924967</c:v>
                </c:pt>
                <c:pt idx="1">
                  <c:v>885.0353124290308</c:v>
                </c:pt>
                <c:pt idx="2">
                  <c:v>881.41900251807931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9.1074681238615673E-3"/>
                  <c:y val="3.911541264296375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880</c:v>
                </c:pt>
                <c:pt idx="1">
                  <c:v>880</c:v>
                </c:pt>
                <c:pt idx="2">
                  <c:v>880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68600752"/>
        <c:axId val="1268602928"/>
      </c:lineChart>
      <c:catAx>
        <c:axId val="126860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1268602928"/>
        <c:crosses val="autoZero"/>
        <c:auto val="1"/>
        <c:lblAlgn val="ctr"/>
        <c:lblOffset val="100"/>
        <c:noMultiLvlLbl val="0"/>
      </c:catAx>
      <c:valAx>
        <c:axId val="1268602928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1268600752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3.448274301622635E-2"/>
          <c:w val="0.8739885006921353"/>
          <c:h val="0.9310345139675472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Month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Sheet1!$A$2:$A$10</c:f>
              <c:strCache>
                <c:ptCount val="9"/>
                <c:pt idx="0">
                  <c:v>Satisfaction on service facility</c:v>
                </c:pt>
                <c:pt idx="1">
                  <c:v>Ease of driving in/out of facility</c:v>
                </c:pt>
                <c:pt idx="2">
                  <c:v>Convenience of parking location</c:v>
                </c:pt>
                <c:pt idx="3">
                  <c:v>Cleanliness of dealership</c:v>
                </c:pt>
                <c:pt idx="4">
                  <c:v>Comfort of waiting area </c:v>
                </c:pt>
                <c:pt idx="5">
                  <c:v>Satisfaction with vehicle pick-up process from Dealer</c:v>
                </c:pt>
                <c:pt idx="6">
                  <c:v>Timeliness of the pick-up process</c:v>
                </c:pt>
                <c:pt idx="7">
                  <c:v>Fairness of the charges</c:v>
                </c:pt>
                <c:pt idx="8">
                  <c:v>Helpfulness of staff at pick-up</c:v>
                </c:pt>
              </c:strCache>
            </c:strRef>
          </c:cat>
          <c:val>
            <c:numRef>
              <c:f>Sheet1!$B$2:$B$10</c:f>
              <c:numCache>
                <c:formatCode>#,##0.00;\-#,##0.00;</c:formatCode>
                <c:ptCount val="9"/>
                <c:pt idx="0">
                  <c:v>8.6026410564225682</c:v>
                </c:pt>
                <c:pt idx="1">
                  <c:v>8.5202172601086303</c:v>
                </c:pt>
                <c:pt idx="2">
                  <c:v>8.52739313666466</c:v>
                </c:pt>
                <c:pt idx="3">
                  <c:v>8.7901678657074349</c:v>
                </c:pt>
                <c:pt idx="4">
                  <c:v>8.5146699266503667</c:v>
                </c:pt>
                <c:pt idx="5">
                  <c:v>8.892492492492492</c:v>
                </c:pt>
                <c:pt idx="6">
                  <c:v>8.8049219687875144</c:v>
                </c:pt>
                <c:pt idx="7">
                  <c:v>8.2761006289308181</c:v>
                </c:pt>
                <c:pt idx="8">
                  <c:v>8.847865303668069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6D8-453E-8984-73F40268B2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Last Month</c:v>
                </c:pt>
              </c:strCache>
            </c:strRef>
          </c:tx>
          <c:spPr>
            <a:solidFill>
              <a:srgbClr val="008E94"/>
            </a:solidFill>
            <a:ln>
              <a:solidFill>
                <a:srgbClr val="008E94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1">
                    <a:solidFill>
                      <a:srgbClr val="008E94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Sheet1!$A$2:$A$10</c:f>
              <c:strCache>
                <c:ptCount val="9"/>
                <c:pt idx="0">
                  <c:v>Satisfaction on service facility</c:v>
                </c:pt>
                <c:pt idx="1">
                  <c:v>Ease of driving in/out of facility</c:v>
                </c:pt>
                <c:pt idx="2">
                  <c:v>Convenience of parking location</c:v>
                </c:pt>
                <c:pt idx="3">
                  <c:v>Cleanliness of dealership</c:v>
                </c:pt>
                <c:pt idx="4">
                  <c:v>Comfort of waiting area </c:v>
                </c:pt>
                <c:pt idx="5">
                  <c:v>Satisfaction with vehicle pick-up process from Dealer</c:v>
                </c:pt>
                <c:pt idx="6">
                  <c:v>Timeliness of the pick-up process</c:v>
                </c:pt>
                <c:pt idx="7">
                  <c:v>Fairness of the charges</c:v>
                </c:pt>
                <c:pt idx="8">
                  <c:v>Helpfulness of staff at pick-up</c:v>
                </c:pt>
              </c:strCache>
            </c:strRef>
          </c:cat>
          <c:val>
            <c:numRef>
              <c:f>Sheet1!$C$2:$C$10</c:f>
              <c:numCache>
                <c:formatCode>#,##0.00;\-#,##0.00;</c:formatCode>
                <c:ptCount val="9"/>
                <c:pt idx="0">
                  <c:v>8.6396713615023479</c:v>
                </c:pt>
                <c:pt idx="1">
                  <c:v>8.6039952996474742</c:v>
                </c:pt>
                <c:pt idx="2">
                  <c:v>8.5811764705882361</c:v>
                </c:pt>
                <c:pt idx="3">
                  <c:v>8.8722157092614307</c:v>
                </c:pt>
                <c:pt idx="4">
                  <c:v>8.5909090909090917</c:v>
                </c:pt>
                <c:pt idx="5">
                  <c:v>9.0199296600234469</c:v>
                </c:pt>
                <c:pt idx="6">
                  <c:v>8.9249706916764353</c:v>
                </c:pt>
                <c:pt idx="7">
                  <c:v>8.3511166253101745</c:v>
                </c:pt>
                <c:pt idx="8">
                  <c:v>8.9106933019976502</c:v>
                </c:pt>
              </c:numCache>
            </c:numRef>
          </c:val>
          <c:extLst xmlns:c15="http://schemas.microsoft.com/office/drawing/2012/chart" xmlns:c16r2="http://schemas.microsoft.com/office/drawing/2015/06/chart">
            <c:ext xmlns:c16="http://schemas.microsoft.com/office/drawing/2014/chart" uri="{C3380CC4-5D6E-409C-BE32-E72D297353CC}">
              <c16:uniqueId val="{00000000-5DCA-45CB-B0CA-F13ACC5C5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304980304"/>
        <c:axId val="1304978672"/>
        <c:extLst/>
      </c:barChart>
      <c:catAx>
        <c:axId val="1304980304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304978672"/>
        <c:crosses val="autoZero"/>
        <c:auto val="1"/>
        <c:lblAlgn val="ctr"/>
        <c:lblOffset val="100"/>
        <c:noMultiLvlLbl val="0"/>
      </c:catAx>
      <c:valAx>
        <c:axId val="1304978672"/>
        <c:scaling>
          <c:orientation val="minMax"/>
          <c:max val="10"/>
          <c:min val="0"/>
        </c:scaling>
        <c:delete val="1"/>
        <c:axPos val="t"/>
        <c:numFmt formatCode="#,##0.00;\-#,##0.00;" sourceLinked="1"/>
        <c:majorTickMark val="out"/>
        <c:minorTickMark val="none"/>
        <c:tickLblPos val="nextTo"/>
        <c:crossAx val="130498030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5.9020375451771308E-2"/>
          <c:w val="0.8739885006921353"/>
          <c:h val="0.881959249096457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Month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4"/>
                <c:pt idx="0">
                  <c:v>Satisfaction with the quality of work performed on your vehicle</c:v>
                </c:pt>
                <c:pt idx="1">
                  <c:v>Total time required to service your vehicle</c:v>
                </c:pt>
                <c:pt idx="2">
                  <c:v>Thoroughness of maintenance/repair work performed</c:v>
                </c:pt>
                <c:pt idx="3">
                  <c:v>Condition/cleanliness of vehicle on return</c:v>
                </c:pt>
              </c:strCache>
            </c:strRef>
          </c:cat>
          <c:val>
            <c:numRef>
              <c:f>Sheet1!$B$2:$B$6</c:f>
              <c:numCache>
                <c:formatCode>#,##0.00;\-#,##0.00;</c:formatCode>
                <c:ptCount val="5"/>
                <c:pt idx="0">
                  <c:v>8.799160671462829</c:v>
                </c:pt>
                <c:pt idx="1">
                  <c:v>8.573485302939412</c:v>
                </c:pt>
                <c:pt idx="2">
                  <c:v>8.704081632653061</c:v>
                </c:pt>
                <c:pt idx="3">
                  <c:v>8.7273273273273269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6D8-453E-8984-73F40268B2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Last Month</c:v>
                </c:pt>
              </c:strCache>
            </c:strRef>
          </c:tx>
          <c:spPr>
            <a:solidFill>
              <a:srgbClr val="008E94"/>
            </a:solidFill>
            <a:ln>
              <a:solidFill>
                <a:srgbClr val="008E94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1">
                    <a:solidFill>
                      <a:srgbClr val="008E94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4"/>
                <c:pt idx="0">
                  <c:v>Satisfaction with the quality of work performed on your vehicle</c:v>
                </c:pt>
                <c:pt idx="1">
                  <c:v>Total time required to service your vehicle</c:v>
                </c:pt>
                <c:pt idx="2">
                  <c:v>Thoroughness of maintenance/repair work performed</c:v>
                </c:pt>
                <c:pt idx="3">
                  <c:v>Condition/cleanliness of vehicle on return</c:v>
                </c:pt>
              </c:strCache>
            </c:strRef>
          </c:cat>
          <c:val>
            <c:numRef>
              <c:f>Sheet1!$C$2:$C$6</c:f>
              <c:numCache>
                <c:formatCode>#,##0.00;\-#,##0.00;</c:formatCode>
                <c:ptCount val="5"/>
                <c:pt idx="0">
                  <c:v>8.9554513481828835</c:v>
                </c:pt>
                <c:pt idx="1">
                  <c:v>8.7535211267605639</c:v>
                </c:pt>
                <c:pt idx="2">
                  <c:v>8.8438967136150239</c:v>
                </c:pt>
                <c:pt idx="3">
                  <c:v>8.8372641509433958</c:v>
                </c:pt>
              </c:numCache>
            </c:numRef>
          </c:val>
          <c:extLst xmlns:c15="http://schemas.microsoft.com/office/drawing/2012/chart" xmlns:c16r2="http://schemas.microsoft.com/office/drawing/2015/06/chart">
            <c:ext xmlns:c16="http://schemas.microsoft.com/office/drawing/2014/chart" uri="{C3380CC4-5D6E-409C-BE32-E72D297353CC}">
              <c16:uniqueId val="{00000000-5DCA-45CB-B0CA-F13ACC5C5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304981936"/>
        <c:axId val="1304980848"/>
        <c:extLst/>
      </c:barChart>
      <c:catAx>
        <c:axId val="1304981936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304980848"/>
        <c:crosses val="autoZero"/>
        <c:auto val="1"/>
        <c:lblAlgn val="ctr"/>
        <c:lblOffset val="100"/>
        <c:noMultiLvlLbl val="0"/>
      </c:catAx>
      <c:valAx>
        <c:axId val="1304980848"/>
        <c:scaling>
          <c:orientation val="minMax"/>
          <c:max val="10"/>
          <c:min val="0"/>
        </c:scaling>
        <c:delete val="1"/>
        <c:axPos val="t"/>
        <c:numFmt formatCode="#,##0.00;\-#,##0.00;" sourceLinked="1"/>
        <c:majorTickMark val="out"/>
        <c:minorTickMark val="none"/>
        <c:tickLblPos val="nextTo"/>
        <c:crossAx val="130498193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0.20114960629921261"/>
          <c:w val="0.8739885006921353"/>
          <c:h val="0.597700787401574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Month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Rating of dealer to follow you up regarding your vehicle services after delivery</c:v>
                </c:pt>
              </c:strCache>
            </c:strRef>
          </c:cat>
          <c:val>
            <c:numRef>
              <c:f>Sheet1!$B$2</c:f>
              <c:numCache>
                <c:formatCode>#,##0.00;\-#,##0.00;</c:formatCode>
                <c:ptCount val="1"/>
                <c:pt idx="0">
                  <c:v>8.7974172719935435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6D8-453E-8984-73F40268B2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Last Month</c:v>
                </c:pt>
              </c:strCache>
            </c:strRef>
          </c:tx>
          <c:spPr>
            <a:solidFill>
              <a:srgbClr val="008E94"/>
            </a:solidFill>
            <a:ln>
              <a:solidFill>
                <a:srgbClr val="008E94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1">
                    <a:solidFill>
                      <a:srgbClr val="008E94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</c:f>
              <c:strCache>
                <c:ptCount val="1"/>
                <c:pt idx="0">
                  <c:v>Rating of dealer to follow you up regarding your vehicle services after delivery</c:v>
                </c:pt>
              </c:strCache>
            </c:strRef>
          </c:cat>
          <c:val>
            <c:numRef>
              <c:f>Sheet1!$C$2</c:f>
              <c:numCache>
                <c:formatCode>#,##0.00;\-#,##0.00;</c:formatCode>
                <c:ptCount val="1"/>
                <c:pt idx="0">
                  <c:v>8.9229629629629628</c:v>
                </c:pt>
              </c:numCache>
            </c:numRef>
          </c:val>
          <c:extLst xmlns:c15="http://schemas.microsoft.com/office/drawing/2012/chart" xmlns:c16r2="http://schemas.microsoft.com/office/drawing/2015/06/chart">
            <c:ext xmlns:c16="http://schemas.microsoft.com/office/drawing/2014/chart" uri="{C3380CC4-5D6E-409C-BE32-E72D297353CC}">
              <c16:uniqueId val="{00000000-5DCA-45CB-B0CA-F13ACC5C5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304981392"/>
        <c:axId val="1304982480"/>
        <c:extLst/>
      </c:barChart>
      <c:catAx>
        <c:axId val="1304981392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304982480"/>
        <c:crosses val="autoZero"/>
        <c:auto val="1"/>
        <c:lblAlgn val="ctr"/>
        <c:lblOffset val="100"/>
        <c:noMultiLvlLbl val="0"/>
      </c:catAx>
      <c:valAx>
        <c:axId val="1304982480"/>
        <c:scaling>
          <c:orientation val="minMax"/>
          <c:max val="10"/>
          <c:min val="0"/>
        </c:scaling>
        <c:delete val="1"/>
        <c:axPos val="t"/>
        <c:numFmt formatCode="#,##0.00;\-#,##0.00;" sourceLinked="1"/>
        <c:majorTickMark val="out"/>
        <c:minorTickMark val="none"/>
        <c:tickLblPos val="nextTo"/>
        <c:crossAx val="130498139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4.6199824550600191E-2"/>
          <c:w val="0.81000103480631114"/>
          <c:h val="0.914010613780147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Month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Service Advisor tell the reason of delay in service time</c:v>
                </c:pt>
                <c:pt idx="1">
                  <c:v>Work done right first time</c:v>
                </c:pt>
                <c:pt idx="2">
                  <c:v>Vehicle washed and vacuumed after service</c:v>
                </c:pt>
                <c:pt idx="3">
                  <c:v>Contacted after service</c:v>
                </c:pt>
              </c:strCache>
            </c:strRef>
          </c:cat>
          <c:val>
            <c:numRef>
              <c:f>Sheet1!$B$2:$B$5</c:f>
              <c:numCache>
                <c:formatCode>0%;\-0%;</c:formatCode>
                <c:ptCount val="4"/>
                <c:pt idx="0">
                  <c:v>0.73282442748091603</c:v>
                </c:pt>
                <c:pt idx="1">
                  <c:v>0.96342925659472423</c:v>
                </c:pt>
                <c:pt idx="2">
                  <c:v>0.7116306954436451</c:v>
                </c:pt>
                <c:pt idx="3">
                  <c:v>0.60311750599520386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6D8-453E-8984-73F40268B2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Last Month</c:v>
                </c:pt>
              </c:strCache>
            </c:strRef>
          </c:tx>
          <c:spPr>
            <a:solidFill>
              <a:srgbClr val="008E94"/>
            </a:solidFill>
            <a:ln>
              <a:solidFill>
                <a:srgbClr val="008E94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1">
                    <a:solidFill>
                      <a:srgbClr val="008E94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Service Advisor tell the reason of delay in service time</c:v>
                </c:pt>
                <c:pt idx="1">
                  <c:v>Work done right first time</c:v>
                </c:pt>
                <c:pt idx="2">
                  <c:v>Vehicle washed and vacuumed after service</c:v>
                </c:pt>
                <c:pt idx="3">
                  <c:v>Contacted after service</c:v>
                </c:pt>
              </c:strCache>
            </c:strRef>
          </c:cat>
          <c:val>
            <c:numRef>
              <c:f>Sheet1!$C$2:$C$5</c:f>
              <c:numCache>
                <c:formatCode>0%;\-0%;</c:formatCode>
                <c:ptCount val="4"/>
                <c:pt idx="0">
                  <c:v>0.73170731707317072</c:v>
                </c:pt>
                <c:pt idx="1">
                  <c:v>0.97303634232121927</c:v>
                </c:pt>
                <c:pt idx="2">
                  <c:v>0.72919109026963658</c:v>
                </c:pt>
                <c:pt idx="3">
                  <c:v>0.61899179366940216</c:v>
                </c:pt>
              </c:numCache>
            </c:numRef>
          </c:val>
          <c:extLst xmlns:c15="http://schemas.microsoft.com/office/drawing/2012/chart" xmlns:c16r2="http://schemas.microsoft.com/office/drawing/2015/06/chart">
            <c:ext xmlns:c16="http://schemas.microsoft.com/office/drawing/2014/chart" uri="{C3380CC4-5D6E-409C-BE32-E72D297353CC}">
              <c16:uniqueId val="{00000000-5DCA-45CB-B0CA-F13ACC5C5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307696256"/>
        <c:axId val="1307692448"/>
        <c:extLst/>
      </c:barChart>
      <c:catAx>
        <c:axId val="1307696256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307692448"/>
        <c:crosses val="autoZero"/>
        <c:auto val="1"/>
        <c:lblAlgn val="ctr"/>
        <c:lblOffset val="100"/>
        <c:noMultiLvlLbl val="0"/>
      </c:catAx>
      <c:valAx>
        <c:axId val="1307692448"/>
        <c:scaling>
          <c:orientation val="minMax"/>
          <c:max val="1"/>
          <c:min val="0"/>
        </c:scaling>
        <c:delete val="1"/>
        <c:axPos val="t"/>
        <c:numFmt formatCode="0%;\-0%;" sourceLinked="1"/>
        <c:majorTickMark val="out"/>
        <c:minorTickMark val="none"/>
        <c:tickLblPos val="nextTo"/>
        <c:crossAx val="130769625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2556435569407511E-2"/>
          <c:y val="9.6235542867164889E-2"/>
          <c:w val="0.58368273186598685"/>
          <c:h val="0.8268167296214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CSI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B5E-4BF1-8813-37DCDDBF094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B5E-4BF1-8813-37DCDDBF094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B5E-4BF1-8813-37DCDDBF094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B5E-4BF1-8813-37DCDDBF094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1-3 days</c:v>
                </c:pt>
                <c:pt idx="1">
                  <c:v>4-7 days</c:v>
                </c:pt>
                <c:pt idx="2">
                  <c:v>More than 7 days</c:v>
                </c:pt>
                <c:pt idx="3">
                  <c:v>Don't know/Forget</c:v>
                </c:pt>
              </c:strCache>
            </c:strRef>
          </c:cat>
          <c:val>
            <c:numRef>
              <c:f>Sheet1!$B$2:$B$5</c:f>
              <c:numCache>
                <c:formatCode>0%;\-0%;</c:formatCode>
                <c:ptCount val="4"/>
                <c:pt idx="0">
                  <c:v>0.66799204771371767</c:v>
                </c:pt>
                <c:pt idx="1">
                  <c:v>0.18190854870775347</c:v>
                </c:pt>
                <c:pt idx="2">
                  <c:v>2.2862823061630219E-2</c:v>
                </c:pt>
                <c:pt idx="3">
                  <c:v>0.1272365805168986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8B5E-4BF1-8813-37DCDDBF09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9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03696389361675"/>
          <c:y val="0.48278893425096819"/>
          <c:w val="0.33507102738453992"/>
          <c:h val="0.281910707074643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944.77155913986655</c:v>
                </c:pt>
                <c:pt idx="1">
                  <c:v>967.14787171384</c:v>
                </c:pt>
                <c:pt idx="2">
                  <c:v>934.66687645093634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268348800"/>
        <c:axId val="1268349888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1384335154826957E-2"/>
                  <c:y val="-1.02442858865602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944.77155913986655</c:v>
                </c:pt>
                <c:pt idx="1">
                  <c:v>951.35282754397645</c:v>
                </c:pt>
                <c:pt idx="2">
                  <c:v>944.7976324717107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1384335154826957E-2"/>
                  <c:y val="4.6952434581536977E-1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930</c:v>
                </c:pt>
                <c:pt idx="1">
                  <c:v>930</c:v>
                </c:pt>
                <c:pt idx="2">
                  <c:v>930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68348800"/>
        <c:axId val="1268349888"/>
      </c:lineChart>
      <c:catAx>
        <c:axId val="126834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1268349888"/>
        <c:crosses val="autoZero"/>
        <c:auto val="1"/>
        <c:lblAlgn val="ctr"/>
        <c:lblOffset val="100"/>
        <c:noMultiLvlLbl val="0"/>
      </c:catAx>
      <c:valAx>
        <c:axId val="1268349888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1268348800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890.29938839566728</c:v>
                </c:pt>
                <c:pt idx="1">
                  <c:v>892.27670500218915</c:v>
                </c:pt>
                <c:pt idx="2">
                  <c:v>886.71405012595744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319200992"/>
        <c:axId val="1319199360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3661202185792308E-2"/>
                  <c:y val="-2.048857177312052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890.29938839566728</c:v>
                </c:pt>
                <c:pt idx="1">
                  <c:v>890.98958381492571</c:v>
                </c:pt>
                <c:pt idx="2">
                  <c:v>888.99529125530603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3661202185792308E-2"/>
                  <c:y val="0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880</c:v>
                </c:pt>
                <c:pt idx="1">
                  <c:v>880</c:v>
                </c:pt>
                <c:pt idx="2">
                  <c:v>880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19200992"/>
        <c:axId val="1319199360"/>
      </c:lineChart>
      <c:catAx>
        <c:axId val="1319200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1319199360"/>
        <c:crosses val="autoZero"/>
        <c:auto val="1"/>
        <c:lblAlgn val="ctr"/>
        <c:lblOffset val="100"/>
        <c:noMultiLvlLbl val="0"/>
      </c:catAx>
      <c:valAx>
        <c:axId val="1319199360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1319200992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944.23167043584283</c:v>
                </c:pt>
                <c:pt idx="1">
                  <c:v>918.14084547941661</c:v>
                </c:pt>
                <c:pt idx="2">
                  <c:v>948.59884470360794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319204256"/>
        <c:axId val="1319201536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3661202185792308E-2"/>
                  <c:y val="-2.04885717731204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944.23167043584283</c:v>
                </c:pt>
                <c:pt idx="1">
                  <c:v>936.40442294891511</c:v>
                </c:pt>
                <c:pt idx="2">
                  <c:v>941.88631896707943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3661202185792308E-2"/>
                  <c:y val="2.56107147164007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930</c:v>
                </c:pt>
                <c:pt idx="1">
                  <c:v>930</c:v>
                </c:pt>
                <c:pt idx="2">
                  <c:v>930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19204256"/>
        <c:axId val="1319201536"/>
      </c:lineChart>
      <c:catAx>
        <c:axId val="131920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1319201536"/>
        <c:crosses val="autoZero"/>
        <c:auto val="1"/>
        <c:lblAlgn val="ctr"/>
        <c:lblOffset val="100"/>
        <c:noMultiLvlLbl val="0"/>
      </c:catAx>
      <c:valAx>
        <c:axId val="1319201536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1319204256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871.1208176447592</c:v>
                </c:pt>
                <c:pt idx="1">
                  <c:v>887.37401860032071</c:v>
                </c:pt>
                <c:pt idx="2">
                  <c:v>871.51204849529211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319202624"/>
        <c:axId val="1319203712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3661202185792308E-2"/>
                  <c:y val="3.58550006029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871.1208176447592</c:v>
                </c:pt>
                <c:pt idx="1">
                  <c:v>877.96427067868024</c:v>
                </c:pt>
                <c:pt idx="2">
                  <c:v>875.04527409265916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1384335154826957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880</c:v>
                </c:pt>
                <c:pt idx="1">
                  <c:v>880</c:v>
                </c:pt>
                <c:pt idx="2">
                  <c:v>880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19202624"/>
        <c:axId val="1319203712"/>
      </c:lineChart>
      <c:catAx>
        <c:axId val="1319202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1319203712"/>
        <c:crosses val="autoZero"/>
        <c:auto val="1"/>
        <c:lblAlgn val="ctr"/>
        <c:lblOffset val="100"/>
        <c:noMultiLvlLbl val="0"/>
      </c:catAx>
      <c:valAx>
        <c:axId val="1319203712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1319202624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947.35600166960012</c:v>
                </c:pt>
                <c:pt idx="1">
                  <c:v>985.53635940835011</c:v>
                </c:pt>
                <c:pt idx="2">
                  <c:v>984.41348367756666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319198816"/>
        <c:axId val="1319957984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3661202185792308E-2"/>
                  <c:y val="0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947.35600166960012</c:v>
                </c:pt>
                <c:pt idx="1">
                  <c:v>954.99207321735014</c:v>
                </c:pt>
                <c:pt idx="2">
                  <c:v>971.04011528655928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1384335154826957E-2"/>
                  <c:y val="4.6952434581536977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930</c:v>
                </c:pt>
                <c:pt idx="1">
                  <c:v>930</c:v>
                </c:pt>
                <c:pt idx="2">
                  <c:v>930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19198816"/>
        <c:axId val="1319957984"/>
      </c:lineChart>
      <c:catAx>
        <c:axId val="131919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1319957984"/>
        <c:crosses val="autoZero"/>
        <c:auto val="1"/>
        <c:lblAlgn val="ctr"/>
        <c:lblOffset val="100"/>
        <c:noMultiLvlLbl val="0"/>
      </c:catAx>
      <c:valAx>
        <c:axId val="1319957984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1319198816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4234004560905292E-2"/>
          <c:y val="0.12791923273912881"/>
          <c:w val="0.87477231329690341"/>
          <c:h val="0.671758472723638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C00000"/>
            </a:solidFill>
            <a:ln w="9525">
              <a:noFill/>
            </a:ln>
            <a:effectLst/>
          </c:spPr>
          <c:invertIfNegative val="0"/>
          <c:dLbls>
            <c:dLbl>
              <c:idx val="0"/>
              <c:layout/>
              <c:spPr/>
              <c:txPr>
                <a:bodyPr anchor="t"/>
                <a:lstStyle/>
                <a:p>
                  <a:pPr algn="ctr">
                    <a:defRPr lang="en-US" sz="1000" b="1" i="1" u="none" strike="noStrike" kern="1200" baseline="0">
                      <a:solidFill>
                        <a:srgbClr val="1F497D"/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872D-4D6F-B2FC-53770BF211D0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BD-43DE-A9E0-CA842ABB6097}"/>
                </c:ext>
                <c:ext xmlns:c15="http://schemas.microsoft.com/office/drawing/2012/chart" uri="{CE6537A1-D6FC-4f65-9D91-7224C49458BB}"/>
              </c:extLst>
            </c:dLbl>
            <c:dLbl>
              <c:idx val="8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E1CE-4A81-866C-61F3F2274526}"/>
                </c:ext>
                <c:ext xmlns:c15="http://schemas.microsoft.com/office/drawing/2012/chart" uri="{CE6537A1-D6FC-4f65-9D91-7224C49458BB}"/>
              </c:extLst>
            </c:dLbl>
            <c:dLbl>
              <c:idx val="9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0C2-463A-B8A3-B158AB0D0256}"/>
                </c:ext>
                <c:ext xmlns:c15="http://schemas.microsoft.com/office/drawing/2012/chart" uri="{CE6537A1-D6FC-4f65-9D91-7224C49458BB}"/>
              </c:extLst>
            </c:dLbl>
            <c:dLbl>
              <c:idx val="11"/>
              <c:layout>
                <c:manualLayout>
                  <c:x val="-8.4157153919202071E-3"/>
                  <c:y val="-1.38945218748061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 algn="ctr">
                    <a:defRPr lang="en-US" sz="1000" b="1" i="0" u="none" strike="noStrike" kern="1200" baseline="0">
                      <a:solidFill>
                        <a:srgbClr val="1F497D"/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. </c:separator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872D-4D6F-B2FC-53770BF211D0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 lang="en-US" sz="1000" b="1" i="1" u="none" strike="noStrike" kern="1200" baseline="0">
                    <a:solidFill>
                      <a:srgbClr val="1F497D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. </c:separator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Sheet1!$A$2:$A$13</c:f>
              <c:numCache>
                <c:formatCode>mmm\'yy</c:formatCode>
                <c:ptCount val="12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  <c:pt idx="3">
                  <c:v>44013</c:v>
                </c:pt>
                <c:pt idx="4">
                  <c:v>44044</c:v>
                </c:pt>
                <c:pt idx="5">
                  <c:v>44075</c:v>
                </c:pt>
                <c:pt idx="6">
                  <c:v>44105</c:v>
                </c:pt>
                <c:pt idx="7">
                  <c:v>44136</c:v>
                </c:pt>
                <c:pt idx="8">
                  <c:v>44166</c:v>
                </c:pt>
                <c:pt idx="9">
                  <c:v>44197</c:v>
                </c:pt>
                <c:pt idx="10">
                  <c:v>44228</c:v>
                </c:pt>
                <c:pt idx="11">
                  <c:v>44256</c:v>
                </c:pt>
              </c:numCache>
            </c:numRef>
          </c:cat>
          <c:val>
            <c:numRef>
              <c:f>Sheet1!$B$2:$B$13</c:f>
              <c:numCache>
                <c:formatCode>0.0%</c:formatCode>
                <c:ptCount val="12"/>
                <c:pt idx="0">
                  <c:v>1.7490494296577948E-2</c:v>
                </c:pt>
                <c:pt idx="1">
                  <c:v>1.1723329425556858E-2</c:v>
                </c:pt>
                <c:pt idx="2">
                  <c:v>1.1990407673860911E-2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72D-4D6F-B2FC-53770BF211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268604560"/>
        <c:axId val="1268597488"/>
      </c:barChart>
      <c:dateAx>
        <c:axId val="1268604560"/>
        <c:scaling>
          <c:orientation val="minMax"/>
        </c:scaling>
        <c:delete val="0"/>
        <c:axPos val="b"/>
        <c:numFmt formatCode="mmm\'yy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1268597488"/>
        <c:crosses val="autoZero"/>
        <c:auto val="1"/>
        <c:lblOffset val="100"/>
        <c:baseTimeUnit val="months"/>
      </c:dateAx>
      <c:valAx>
        <c:axId val="1268597488"/>
        <c:scaling>
          <c:orientation val="minMax"/>
          <c:max val="5.000000000000001E-2"/>
          <c:min val="0"/>
        </c:scaling>
        <c:delete val="1"/>
        <c:axPos val="l"/>
        <c:numFmt formatCode="General" sourceLinked="0"/>
        <c:majorTickMark val="out"/>
        <c:minorTickMark val="none"/>
        <c:tickLblPos val="nextTo"/>
        <c:crossAx val="126860456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906.67206122345362</c:v>
                </c:pt>
                <c:pt idx="1">
                  <c:v>901.58351528213518</c:v>
                </c:pt>
                <c:pt idx="2">
                  <c:v>898.65109701344034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319954176"/>
        <c:axId val="1319952544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1384335154826957E-2"/>
                  <c:y val="-5.122142943280178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906.67206122345362</c:v>
                </c:pt>
                <c:pt idx="1">
                  <c:v>904.89698705787657</c:v>
                </c:pt>
                <c:pt idx="2">
                  <c:v>902.55477829121298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1384335154826957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880</c:v>
                </c:pt>
                <c:pt idx="1">
                  <c:v>880</c:v>
                </c:pt>
                <c:pt idx="2">
                  <c:v>880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19954176"/>
        <c:axId val="1319952544"/>
      </c:lineChart>
      <c:catAx>
        <c:axId val="131995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1319952544"/>
        <c:crosses val="autoZero"/>
        <c:auto val="1"/>
        <c:lblAlgn val="ctr"/>
        <c:lblOffset val="100"/>
        <c:noMultiLvlLbl val="0"/>
      </c:catAx>
      <c:valAx>
        <c:axId val="1319952544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1319954176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963.34277722922491</c:v>
                </c:pt>
                <c:pt idx="1">
                  <c:v>999.22960281427504</c:v>
                </c:pt>
                <c:pt idx="2">
                  <c:v>952.89828770131669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319958528"/>
        <c:axId val="1319954720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366120218579230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963.34277722922491</c:v>
                </c:pt>
                <c:pt idx="1">
                  <c:v>972.31448362548747</c:v>
                </c:pt>
                <c:pt idx="2">
                  <c:v>963.99325680084269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3661202185792308E-2"/>
                  <c:y val="4.6952434581536977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930</c:v>
                </c:pt>
                <c:pt idx="1">
                  <c:v>930</c:v>
                </c:pt>
                <c:pt idx="2">
                  <c:v>930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19958528"/>
        <c:axId val="1319954720"/>
      </c:lineChart>
      <c:catAx>
        <c:axId val="1319958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1319954720"/>
        <c:crosses val="autoZero"/>
        <c:auto val="1"/>
        <c:lblAlgn val="ctr"/>
        <c:lblOffset val="100"/>
        <c:noMultiLvlLbl val="0"/>
      </c:catAx>
      <c:valAx>
        <c:axId val="1319954720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1319958528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896.77308612281331</c:v>
                </c:pt>
                <c:pt idx="1">
                  <c:v>896.89426556507863</c:v>
                </c:pt>
                <c:pt idx="2">
                  <c:v>882.25789621117451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319956352"/>
        <c:axId val="1319955264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1384335154826957E-2"/>
                  <c:y val="-1.53664288298403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896.77308612281331</c:v>
                </c:pt>
                <c:pt idx="1">
                  <c:v>896.81608527974629</c:v>
                </c:pt>
                <c:pt idx="2">
                  <c:v>890.88703313518454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1384335154826957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880</c:v>
                </c:pt>
                <c:pt idx="1">
                  <c:v>880</c:v>
                </c:pt>
                <c:pt idx="2">
                  <c:v>880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19956352"/>
        <c:axId val="1319955264"/>
      </c:lineChart>
      <c:catAx>
        <c:axId val="1319956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1319955264"/>
        <c:crosses val="autoZero"/>
        <c:auto val="1"/>
        <c:lblAlgn val="ctr"/>
        <c:lblOffset val="100"/>
        <c:noMultiLvlLbl val="0"/>
      </c:catAx>
      <c:valAx>
        <c:axId val="1319955264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1319956352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951.04260641407143</c:v>
                </c:pt>
                <c:pt idx="1">
                  <c:v>862.71663863205004</c:v>
                </c:pt>
                <c:pt idx="2">
                  <c:v>952.71347238194676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320741152"/>
        <c:axId val="1320732992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3661202185792308E-2"/>
                  <c:y val="-1.53664288298403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951.04260641407143</c:v>
                </c:pt>
                <c:pt idx="1">
                  <c:v>940.00186044131885</c:v>
                </c:pt>
                <c:pt idx="2">
                  <c:v>946.15264041259024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3661202185792308E-2"/>
                  <c:y val="4.6952434581536977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930</c:v>
                </c:pt>
                <c:pt idx="1">
                  <c:v>930</c:v>
                </c:pt>
                <c:pt idx="2">
                  <c:v>930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20741152"/>
        <c:axId val="1320732992"/>
      </c:lineChart>
      <c:catAx>
        <c:axId val="132074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1320732992"/>
        <c:crosses val="autoZero"/>
        <c:auto val="1"/>
        <c:lblAlgn val="ctr"/>
        <c:lblOffset val="100"/>
        <c:noMultiLvlLbl val="0"/>
      </c:catAx>
      <c:valAx>
        <c:axId val="1320732992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1320741152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876.27905895569506</c:v>
                </c:pt>
                <c:pt idx="1">
                  <c:v>878.16681015577785</c:v>
                </c:pt>
                <c:pt idx="2">
                  <c:v>877.5047653001667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320729728"/>
        <c:axId val="1320741696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3661202185792308E-2"/>
                  <c:y val="4.09771435462410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876.27905895569506</c:v>
                </c:pt>
                <c:pt idx="1">
                  <c:v>876.96620039252548</c:v>
                </c:pt>
                <c:pt idx="2">
                  <c:v>877.13689309549397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366120218579230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880</c:v>
                </c:pt>
                <c:pt idx="1">
                  <c:v>880</c:v>
                </c:pt>
                <c:pt idx="2">
                  <c:v>880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20729728"/>
        <c:axId val="1320741696"/>
      </c:lineChart>
      <c:catAx>
        <c:axId val="1320729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1320741696"/>
        <c:crosses val="autoZero"/>
        <c:auto val="1"/>
        <c:lblAlgn val="ctr"/>
        <c:lblOffset val="100"/>
        <c:noMultiLvlLbl val="0"/>
      </c:catAx>
      <c:valAx>
        <c:axId val="1320741696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1320729728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smtClean="0"/>
                      <a:t>0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955.29436929594999</c:v>
                </c:pt>
                <c:pt idx="1">
                  <c:v>700</c:v>
                </c:pt>
                <c:pt idx="2">
                  <c:v>947.2571369282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320737888"/>
        <c:axId val="1320737344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3661202185792308E-2"/>
                  <c:y val="-1.53664288298404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955.29436929594999</c:v>
                </c:pt>
                <c:pt idx="1">
                  <c:v>955.29436929594999</c:v>
                </c:pt>
                <c:pt idx="2">
                  <c:v>949.93621438411662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3661202185792308E-2"/>
                  <c:y val="4.6952434581536977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930</c:v>
                </c:pt>
                <c:pt idx="1">
                  <c:v>930</c:v>
                </c:pt>
                <c:pt idx="2">
                  <c:v>930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20737888"/>
        <c:axId val="1320737344"/>
      </c:lineChart>
      <c:catAx>
        <c:axId val="1320737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1320737344"/>
        <c:crosses val="autoZero"/>
        <c:auto val="1"/>
        <c:lblAlgn val="ctr"/>
        <c:lblOffset val="100"/>
        <c:noMultiLvlLbl val="0"/>
      </c:catAx>
      <c:valAx>
        <c:axId val="1320737344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1320737888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871.64863402756816</c:v>
                </c:pt>
                <c:pt idx="1">
                  <c:v>883.49578097055155</c:v>
                </c:pt>
                <c:pt idx="2">
                  <c:v>873.74853558493032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320731904"/>
        <c:axId val="1320730272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5938069216757701E-2"/>
                  <c:y val="4.09771435462409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871.64863402756816</c:v>
                </c:pt>
                <c:pt idx="1">
                  <c:v>876.85801778973109</c:v>
                </c:pt>
                <c:pt idx="2">
                  <c:v>875.5307997754868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5938069216757743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880</c:v>
                </c:pt>
                <c:pt idx="1">
                  <c:v>880</c:v>
                </c:pt>
                <c:pt idx="2">
                  <c:v>880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20731904"/>
        <c:axId val="1320730272"/>
      </c:lineChart>
      <c:catAx>
        <c:axId val="1320731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1320730272"/>
        <c:crosses val="autoZero"/>
        <c:auto val="1"/>
        <c:lblAlgn val="ctr"/>
        <c:lblOffset val="100"/>
        <c:noMultiLvlLbl val="0"/>
      </c:catAx>
      <c:valAx>
        <c:axId val="1320730272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1320731904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smtClean="0"/>
                      <a:t>0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916.30019895007501</c:v>
                </c:pt>
                <c:pt idx="1">
                  <c:v>700</c:v>
                </c:pt>
                <c:pt idx="2">
                  <c:v>856.78623725557509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320738976"/>
        <c:axId val="1320727552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5938069216757701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916.30019895007501</c:v>
                </c:pt>
                <c:pt idx="1">
                  <c:v>916.30019895007501</c:v>
                </c:pt>
                <c:pt idx="2">
                  <c:v>876.62422448707491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8214936247723135E-2"/>
                  <c:y val="4.6952434581536977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930</c:v>
                </c:pt>
                <c:pt idx="1">
                  <c:v>930</c:v>
                </c:pt>
                <c:pt idx="2">
                  <c:v>930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20738976"/>
        <c:axId val="1320727552"/>
      </c:lineChart>
      <c:catAx>
        <c:axId val="1320738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1320727552"/>
        <c:crosses val="autoZero"/>
        <c:auto val="1"/>
        <c:lblAlgn val="ctr"/>
        <c:lblOffset val="100"/>
        <c:noMultiLvlLbl val="0"/>
      </c:catAx>
      <c:valAx>
        <c:axId val="1320727552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1320738976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879.64168535303816</c:v>
                </c:pt>
                <c:pt idx="1">
                  <c:v>874.13942157161239</c:v>
                </c:pt>
                <c:pt idx="2">
                  <c:v>862.325057732647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320734624"/>
        <c:axId val="1320735168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3661202185792308E-2"/>
                  <c:y val="2.56107147164006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879.64168535303816</c:v>
                </c:pt>
                <c:pt idx="1">
                  <c:v>877.69398135961342</c:v>
                </c:pt>
                <c:pt idx="2">
                  <c:v>869.4719234521832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366120218579230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880</c:v>
                </c:pt>
                <c:pt idx="1">
                  <c:v>880</c:v>
                </c:pt>
                <c:pt idx="2">
                  <c:v>880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20734624"/>
        <c:axId val="1320735168"/>
      </c:lineChart>
      <c:catAx>
        <c:axId val="1320734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1320735168"/>
        <c:crosses val="autoZero"/>
        <c:auto val="1"/>
        <c:lblAlgn val="ctr"/>
        <c:lblOffset val="100"/>
        <c:noMultiLvlLbl val="0"/>
      </c:catAx>
      <c:valAx>
        <c:axId val="1320735168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1320734624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954.6884821158751</c:v>
                </c:pt>
                <c:pt idx="1">
                  <c:v>980.21504062334998</c:v>
                </c:pt>
                <c:pt idx="2">
                  <c:v>978.63006936559998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320728640"/>
        <c:axId val="1320740064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1384335154826957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954.6884821158751</c:v>
                </c:pt>
                <c:pt idx="1">
                  <c:v>963.1973349517001</c:v>
                </c:pt>
                <c:pt idx="2">
                  <c:v>967.05551855517501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1384335154826957E-2"/>
                  <c:y val="4.6952434581536977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930</c:v>
                </c:pt>
                <c:pt idx="1">
                  <c:v>930</c:v>
                </c:pt>
                <c:pt idx="2">
                  <c:v>930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20728640"/>
        <c:axId val="1320740064"/>
      </c:lineChart>
      <c:catAx>
        <c:axId val="1320728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1320740064"/>
        <c:crosses val="autoZero"/>
        <c:auto val="1"/>
        <c:lblAlgn val="ctr"/>
        <c:lblOffset val="100"/>
        <c:noMultiLvlLbl val="0"/>
      </c:catAx>
      <c:valAx>
        <c:axId val="1320740064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1320728640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4.9797318477570351E-2"/>
                  <c:y val="8.546769520373731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lnSpc>
                      <a:spcPts val="1000"/>
                    </a:lnSpc>
                    <a:defRPr lang="en-US" sz="105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lnSpc>
                      <a:spcPts val="1400"/>
                    </a:lnSpc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lnSpc>
                      <a:spcPts val="1400"/>
                    </a:lnSpc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lnSpc>
                      <a:spcPts val="1400"/>
                    </a:lnSpc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lnSpc>
                      <a:spcPts val="1400"/>
                    </a:lnSpc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lnSpc>
                    <a:spcPts val="1400"/>
                  </a:lnSpc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SI</c:v>
                </c:pt>
                <c:pt idx="1">
                  <c:v>SA</c:v>
                </c:pt>
                <c:pt idx="2">
                  <c:v>SF</c:v>
                </c:pt>
                <c:pt idx="3">
                  <c:v>VP</c:v>
                </c:pt>
                <c:pt idx="4">
                  <c:v>SQ</c:v>
                </c:pt>
              </c:strCache>
            </c:strRef>
          </c:cat>
          <c:val>
            <c:numRef>
              <c:f>Sheet1!$B$2:$B$6</c:f>
              <c:numCache>
                <c:formatCode>0%;\-0%;</c:formatCode>
                <c:ptCount val="5"/>
                <c:pt idx="0">
                  <c:v>5.8823529411764705E-2</c:v>
                </c:pt>
                <c:pt idx="1">
                  <c:v>0.17647058823529413</c:v>
                </c:pt>
                <c:pt idx="2">
                  <c:v>0.11764705882352941</c:v>
                </c:pt>
                <c:pt idx="3">
                  <c:v>0.17647058823529413</c:v>
                </c:pt>
                <c:pt idx="4">
                  <c:v>0.47058823529411764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879.63094175991171</c:v>
                </c:pt>
                <c:pt idx="1">
                  <c:v>876.29174297748193</c:v>
                </c:pt>
                <c:pt idx="2">
                  <c:v>865.55116946058865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1319557552"/>
        <c:axId val="1319554832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3661202185792308E-2"/>
                  <c:y val="3.58550006029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879.63094175991171</c:v>
                </c:pt>
                <c:pt idx="1">
                  <c:v>877.90970527412344</c:v>
                </c:pt>
                <c:pt idx="2">
                  <c:v>871.97893339577854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366120218579230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880</c:v>
                </c:pt>
                <c:pt idx="1">
                  <c:v>880</c:v>
                </c:pt>
                <c:pt idx="2">
                  <c:v>880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19557552"/>
        <c:axId val="1319554832"/>
      </c:lineChart>
      <c:catAx>
        <c:axId val="1319557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1319554832"/>
        <c:crosses val="autoZero"/>
        <c:auto val="1"/>
        <c:lblAlgn val="ctr"/>
        <c:lblOffset val="100"/>
        <c:noMultiLvlLbl val="0"/>
      </c:catAx>
      <c:valAx>
        <c:axId val="1319554832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1319557552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4.9797318477570351E-2"/>
                  <c:y val="8.546769520373731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lnSpc>
                      <a:spcPts val="1000"/>
                    </a:lnSpc>
                    <a:defRPr lang="en-US" sz="105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lnSpc>
                      <a:spcPts val="1400"/>
                    </a:lnSpc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lnSpc>
                      <a:spcPts val="1400"/>
                    </a:lnSpc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lnSpc>
                      <a:spcPts val="1400"/>
                    </a:lnSpc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lnSpc>
                      <a:spcPts val="1400"/>
                    </a:lnSpc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lnSpc>
                    <a:spcPts val="1400"/>
                  </a:lnSpc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SI</c:v>
                </c:pt>
                <c:pt idx="1">
                  <c:v>SA</c:v>
                </c:pt>
                <c:pt idx="2">
                  <c:v>SF</c:v>
                </c:pt>
                <c:pt idx="3">
                  <c:v>VP</c:v>
                </c:pt>
                <c:pt idx="4">
                  <c:v>SQ</c:v>
                </c:pt>
              </c:strCache>
            </c:strRef>
          </c:cat>
          <c:val>
            <c:numRef>
              <c:f>Sheet1!$B$2:$B$6</c:f>
              <c:numCache>
                <c:formatCode>0%;\-0%;</c:formatCode>
                <c:ptCount val="5"/>
                <c:pt idx="0">
                  <c:v>5.8823529411764705E-2</c:v>
                </c:pt>
                <c:pt idx="1">
                  <c:v>0.17647058823529413</c:v>
                </c:pt>
                <c:pt idx="2">
                  <c:v>0.11764705882352941</c:v>
                </c:pt>
                <c:pt idx="3">
                  <c:v>0.17647058823529413</c:v>
                </c:pt>
                <c:pt idx="4">
                  <c:v>0.47058823529411764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Sheet1!$A$2:$A$7</c:f>
              <c:strCache>
                <c:ptCount val="6"/>
                <c:pt idx="0">
                  <c:v>DF</c:v>
                </c:pt>
                <c:pt idx="1">
                  <c:v>SP</c:v>
                </c:pt>
                <c:pt idx="2">
                  <c:v>Deal</c:v>
                </c:pt>
                <c:pt idx="3">
                  <c:v>Adm</c:v>
                </c:pt>
                <c:pt idx="4">
                  <c:v>DT</c:v>
                </c:pt>
                <c:pt idx="5">
                  <c:v>DP</c:v>
                </c:pt>
              </c:strCache>
            </c:strRef>
          </c:cat>
          <c:val>
            <c:numRef>
              <c:f>Sheet1!$B$2:$B$7</c:f>
              <c:numCache>
                <c:formatCode>0%;\-0%;</c:formatCode>
                <c:ptCount val="6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SSI Score</c:v>
                </c:pt>
              </c:strCache>
            </c:strRef>
          </c:tx>
          <c:spPr>
            <a:ln>
              <a:solidFill>
                <a:srgbClr val="ED6737"/>
              </a:solidFill>
            </a:ln>
          </c:spPr>
          <c:marker>
            <c:symbol val="circle"/>
            <c:size val="11"/>
            <c:spPr>
              <a:ln>
                <a:solidFill>
                  <a:srgbClr val="ED6737"/>
                </a:solidFill>
              </a:ln>
            </c:spPr>
          </c:marker>
          <c:dPt>
            <c:idx val="0"/>
            <c:marker>
              <c:spPr>
                <a:solidFill>
                  <a:schemeClr val="accent3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531-4C3F-9B55-984988CD5B4E}"/>
              </c:ext>
            </c:extLst>
          </c:dPt>
          <c:dPt>
            <c:idx val="1"/>
            <c:marker>
              <c:spPr>
                <a:solidFill>
                  <a:schemeClr val="accent2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531-4C3F-9B55-984988CD5B4E}"/>
              </c:ext>
            </c:extLst>
          </c:dPt>
          <c:dPt>
            <c:idx val="2"/>
            <c:marker>
              <c:spPr>
                <a:solidFill>
                  <a:schemeClr val="tx1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531-4C3F-9B55-984988CD5B4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ED6737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FBA321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Sheet1!$A$2:$A$4</c:f>
              <c:numCache>
                <c:formatCode>mmm\'yy</c:formatCode>
                <c:ptCount val="3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</c:numCache>
            </c:numRef>
          </c:cat>
          <c:val>
            <c:numRef>
              <c:f>Sheet1!$B$2:$B$4</c:f>
              <c:numCache>
                <c:formatCode>#,##0;\-#,##0;</c:formatCode>
                <c:ptCount val="3"/>
                <c:pt idx="0">
                  <c:v>947.37847102799969</c:v>
                </c:pt>
                <c:pt idx="1">
                  <c:v>939.88269896313011</c:v>
                </c:pt>
                <c:pt idx="2">
                  <c:v>946.03275184249082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31-4C3F-9B55-984988CD5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18809632"/>
        <c:axId val="1218807456"/>
      </c:lineChart>
      <c:dateAx>
        <c:axId val="121880963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218807456"/>
        <c:crosses val="autoZero"/>
        <c:auto val="1"/>
        <c:lblOffset val="100"/>
        <c:baseTimeUnit val="months"/>
      </c:dateAx>
      <c:valAx>
        <c:axId val="1218807456"/>
        <c:scaling>
          <c:orientation val="minMax"/>
          <c:max val="1000"/>
          <c:min val="0"/>
        </c:scaling>
        <c:delete val="0"/>
        <c:axPos val="l"/>
        <c:majorGridlines/>
        <c:numFmt formatCode="#,##0_);\(#,##0\)" sourceLinked="0"/>
        <c:majorTickMark val="out"/>
        <c:minorTickMark val="none"/>
        <c:tickLblPos val="nextTo"/>
        <c:crossAx val="1218809632"/>
        <c:crosses val="autoZero"/>
        <c:crossBetween val="between"/>
        <c:majorUnit val="500"/>
        <c:minorUnit val="40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 Initiation</c:v>
                </c:pt>
              </c:strCache>
            </c:strRef>
          </c:tx>
          <c:spPr>
            <a:ln>
              <a:solidFill>
                <a:srgbClr val="ED6737"/>
              </a:solidFill>
            </a:ln>
          </c:spPr>
          <c:marker>
            <c:symbol val="circle"/>
            <c:size val="11"/>
            <c:spPr>
              <a:ln>
                <a:solidFill>
                  <a:srgbClr val="ED6737"/>
                </a:solidFill>
              </a:ln>
            </c:spPr>
          </c:marker>
          <c:dPt>
            <c:idx val="0"/>
            <c:marker>
              <c:spPr>
                <a:solidFill>
                  <a:schemeClr val="accent3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531-4C3F-9B55-984988CD5B4E}"/>
              </c:ext>
            </c:extLst>
          </c:dPt>
          <c:dPt>
            <c:idx val="1"/>
            <c:marker>
              <c:spPr>
                <a:solidFill>
                  <a:schemeClr val="accent2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531-4C3F-9B55-984988CD5B4E}"/>
              </c:ext>
            </c:extLst>
          </c:dPt>
          <c:dPt>
            <c:idx val="2"/>
            <c:marker>
              <c:spPr>
                <a:solidFill>
                  <a:schemeClr val="tx1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531-4C3F-9B55-984988CD5B4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ED6737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FBA321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Sheet1!$A$2:$A$4</c:f>
              <c:numCache>
                <c:formatCode>mmm\'yy</c:formatCode>
                <c:ptCount val="3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</c:numCache>
            </c:numRef>
          </c:cat>
          <c:val>
            <c:numRef>
              <c:f>Sheet1!$B$2:$B$4</c:f>
              <c:numCache>
                <c:formatCode>#,##0.00;\-#,##0.00;</c:formatCode>
                <c:ptCount val="3"/>
                <c:pt idx="0">
                  <c:v>9.0646258503401356</c:v>
                </c:pt>
                <c:pt idx="1">
                  <c:v>9.1919191919181813</c:v>
                </c:pt>
                <c:pt idx="2">
                  <c:v>9.3761061946911504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31-4C3F-9B55-984988CD5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18808000"/>
        <c:axId val="1218810720"/>
      </c:lineChart>
      <c:dateAx>
        <c:axId val="121880800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218810720"/>
        <c:crosses val="autoZero"/>
        <c:auto val="1"/>
        <c:lblOffset val="100"/>
        <c:baseTimeUnit val="months"/>
      </c:dateAx>
      <c:valAx>
        <c:axId val="1218810720"/>
        <c:scaling>
          <c:orientation val="minMax"/>
          <c:max val="10"/>
          <c:min val="0"/>
        </c:scaling>
        <c:delete val="1"/>
        <c:axPos val="l"/>
        <c:majorGridlines/>
        <c:numFmt formatCode="#,##0.00;\-#,##0.00;" sourceLinked="1"/>
        <c:majorTickMark val="out"/>
        <c:minorTickMark val="none"/>
        <c:tickLblPos val="nextTo"/>
        <c:crossAx val="1218808000"/>
        <c:crosses val="autoZero"/>
        <c:crossBetween val="between"/>
        <c:majorUnit val="5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2D318-79FF-4F2B-B30E-D850C35D9380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19078-ABD5-44E3-A8E2-D296C0620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28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A3D7C-E752-40CA-9F56-1B42F3A72C13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4E681-6812-4D40-9A76-4694F9558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65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4E681-6812-4D40-9A76-4694F9558D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98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76200" y="6519333"/>
            <a:ext cx="1137596" cy="304799"/>
            <a:chOff x="151791" y="5957092"/>
            <a:chExt cx="2014385" cy="539719"/>
          </a:xfrm>
        </p:grpSpPr>
        <p:cxnSp>
          <p:nvCxnSpPr>
            <p:cNvPr id="3" name="Straight Connector 2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90BFA381-7EEA-415C-A6A9-D7309D8C8A35}"/>
                </a:ext>
              </a:extLst>
            </p:cNvPr>
            <p:cNvCxnSpPr>
              <a:cxnSpLocks/>
            </p:cNvCxnSpPr>
            <p:nvPr/>
          </p:nvCxnSpPr>
          <p:spPr>
            <a:xfrm>
              <a:off x="2166176" y="5957092"/>
              <a:ext cx="0" cy="539719"/>
            </a:xfrm>
            <a:prstGeom prst="line">
              <a:avLst/>
            </a:prstGeom>
            <a:ln w="19050" cap="rnd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791" y="5966875"/>
              <a:ext cx="1842485" cy="520155"/>
              <a:chOff x="973138" y="2413000"/>
              <a:chExt cx="7197725" cy="2032000"/>
            </a:xfrm>
          </p:grpSpPr>
          <p:sp>
            <p:nvSpPr>
              <p:cNvPr id="6" name="Freeform 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4114800"/>
                <a:ext cx="2727325" cy="330200"/>
              </a:xfrm>
              <a:custGeom>
                <a:avLst/>
                <a:gdLst>
                  <a:gd name="T0" fmla="*/ 1602 w 1718"/>
                  <a:gd name="T1" fmla="*/ 148 h 208"/>
                  <a:gd name="T2" fmla="*/ 1586 w 1718"/>
                  <a:gd name="T3" fmla="*/ 114 h 208"/>
                  <a:gd name="T4" fmla="*/ 1594 w 1718"/>
                  <a:gd name="T5" fmla="*/ 84 h 208"/>
                  <a:gd name="T6" fmla="*/ 1600 w 1718"/>
                  <a:gd name="T7" fmla="*/ 54 h 208"/>
                  <a:gd name="T8" fmla="*/ 1642 w 1718"/>
                  <a:gd name="T9" fmla="*/ 190 h 208"/>
                  <a:gd name="T10" fmla="*/ 1572 w 1718"/>
                  <a:gd name="T11" fmla="*/ 206 h 208"/>
                  <a:gd name="T12" fmla="*/ 1556 w 1718"/>
                  <a:gd name="T13" fmla="*/ 86 h 208"/>
                  <a:gd name="T14" fmla="*/ 1552 w 1718"/>
                  <a:gd name="T15" fmla="*/ 56 h 208"/>
                  <a:gd name="T16" fmla="*/ 1550 w 1718"/>
                  <a:gd name="T17" fmla="*/ 146 h 208"/>
                  <a:gd name="T18" fmla="*/ 1568 w 1718"/>
                  <a:gd name="T19" fmla="*/ 182 h 208"/>
                  <a:gd name="T20" fmla="*/ 1512 w 1718"/>
                  <a:gd name="T21" fmla="*/ 192 h 208"/>
                  <a:gd name="T22" fmla="*/ 1526 w 1718"/>
                  <a:gd name="T23" fmla="*/ 126 h 208"/>
                  <a:gd name="T24" fmla="*/ 1250 w 1718"/>
                  <a:gd name="T25" fmla="*/ 174 h 208"/>
                  <a:gd name="T26" fmla="*/ 1264 w 1718"/>
                  <a:gd name="T27" fmla="*/ 106 h 208"/>
                  <a:gd name="T28" fmla="*/ 1264 w 1718"/>
                  <a:gd name="T29" fmla="*/ 58 h 208"/>
                  <a:gd name="T30" fmla="*/ 1302 w 1718"/>
                  <a:gd name="T31" fmla="*/ 162 h 208"/>
                  <a:gd name="T32" fmla="*/ 1376 w 1718"/>
                  <a:gd name="T33" fmla="*/ 78 h 208"/>
                  <a:gd name="T34" fmla="*/ 1464 w 1718"/>
                  <a:gd name="T35" fmla="*/ 70 h 208"/>
                  <a:gd name="T36" fmla="*/ 1430 w 1718"/>
                  <a:gd name="T37" fmla="*/ 94 h 208"/>
                  <a:gd name="T38" fmla="*/ 1382 w 1718"/>
                  <a:gd name="T39" fmla="*/ 100 h 208"/>
                  <a:gd name="T40" fmla="*/ 1214 w 1718"/>
                  <a:gd name="T41" fmla="*/ 88 h 208"/>
                  <a:gd name="T42" fmla="*/ 1200 w 1718"/>
                  <a:gd name="T43" fmla="*/ 156 h 208"/>
                  <a:gd name="T44" fmla="*/ 1216 w 1718"/>
                  <a:gd name="T45" fmla="*/ 206 h 208"/>
                  <a:gd name="T46" fmla="*/ 1158 w 1718"/>
                  <a:gd name="T47" fmla="*/ 114 h 208"/>
                  <a:gd name="T48" fmla="*/ 1232 w 1718"/>
                  <a:gd name="T49" fmla="*/ 52 h 208"/>
                  <a:gd name="T50" fmla="*/ 906 w 1718"/>
                  <a:gd name="T51" fmla="*/ 156 h 208"/>
                  <a:gd name="T52" fmla="*/ 878 w 1718"/>
                  <a:gd name="T53" fmla="*/ 116 h 208"/>
                  <a:gd name="T54" fmla="*/ 898 w 1718"/>
                  <a:gd name="T55" fmla="*/ 84 h 208"/>
                  <a:gd name="T56" fmla="*/ 904 w 1718"/>
                  <a:gd name="T57" fmla="*/ 54 h 208"/>
                  <a:gd name="T58" fmla="*/ 948 w 1718"/>
                  <a:gd name="T59" fmla="*/ 190 h 208"/>
                  <a:gd name="T60" fmla="*/ 878 w 1718"/>
                  <a:gd name="T61" fmla="*/ 206 h 208"/>
                  <a:gd name="T62" fmla="*/ 1050 w 1718"/>
                  <a:gd name="T63" fmla="*/ 174 h 208"/>
                  <a:gd name="T64" fmla="*/ 1012 w 1718"/>
                  <a:gd name="T65" fmla="*/ 202 h 208"/>
                  <a:gd name="T66" fmla="*/ 992 w 1718"/>
                  <a:gd name="T67" fmla="*/ 12 h 208"/>
                  <a:gd name="T68" fmla="*/ 1126 w 1718"/>
                  <a:gd name="T69" fmla="*/ 0 h 208"/>
                  <a:gd name="T70" fmla="*/ 812 w 1718"/>
                  <a:gd name="T71" fmla="*/ 102 h 208"/>
                  <a:gd name="T72" fmla="*/ 878 w 1718"/>
                  <a:gd name="T73" fmla="*/ 54 h 208"/>
                  <a:gd name="T74" fmla="*/ 850 w 1718"/>
                  <a:gd name="T75" fmla="*/ 158 h 208"/>
                  <a:gd name="T76" fmla="*/ 878 w 1718"/>
                  <a:gd name="T77" fmla="*/ 182 h 208"/>
                  <a:gd name="T78" fmla="*/ 812 w 1718"/>
                  <a:gd name="T79" fmla="*/ 184 h 208"/>
                  <a:gd name="T80" fmla="*/ 840 w 1718"/>
                  <a:gd name="T81" fmla="*/ 124 h 208"/>
                  <a:gd name="T82" fmla="*/ 438 w 1718"/>
                  <a:gd name="T83" fmla="*/ 176 h 208"/>
                  <a:gd name="T84" fmla="*/ 458 w 1718"/>
                  <a:gd name="T85" fmla="*/ 202 h 208"/>
                  <a:gd name="T86" fmla="*/ 446 w 1718"/>
                  <a:gd name="T87" fmla="*/ 92 h 208"/>
                  <a:gd name="T88" fmla="*/ 482 w 1718"/>
                  <a:gd name="T89" fmla="*/ 80 h 208"/>
                  <a:gd name="T90" fmla="*/ 562 w 1718"/>
                  <a:gd name="T91" fmla="*/ 84 h 208"/>
                  <a:gd name="T92" fmla="*/ 618 w 1718"/>
                  <a:gd name="T93" fmla="*/ 92 h 208"/>
                  <a:gd name="T94" fmla="*/ 566 w 1718"/>
                  <a:gd name="T95" fmla="*/ 120 h 208"/>
                  <a:gd name="T96" fmla="*/ 690 w 1718"/>
                  <a:gd name="T97" fmla="*/ 66 h 208"/>
                  <a:gd name="T98" fmla="*/ 774 w 1718"/>
                  <a:gd name="T99" fmla="*/ 78 h 208"/>
                  <a:gd name="T100" fmla="*/ 732 w 1718"/>
                  <a:gd name="T101" fmla="*/ 90 h 208"/>
                  <a:gd name="T102" fmla="*/ 682 w 1718"/>
                  <a:gd name="T103" fmla="*/ 128 h 208"/>
                  <a:gd name="T104" fmla="*/ 424 w 1718"/>
                  <a:gd name="T105" fmla="*/ 84 h 208"/>
                  <a:gd name="T106" fmla="*/ 424 w 1718"/>
                  <a:gd name="T107" fmla="*/ 140 h 208"/>
                  <a:gd name="T108" fmla="*/ 408 w 1718"/>
                  <a:gd name="T109" fmla="*/ 206 h 208"/>
                  <a:gd name="T110" fmla="*/ 352 w 1718"/>
                  <a:gd name="T111" fmla="*/ 114 h 208"/>
                  <a:gd name="T112" fmla="*/ 120 w 1718"/>
                  <a:gd name="T113" fmla="*/ 56 h 208"/>
                  <a:gd name="T114" fmla="*/ 194 w 1718"/>
                  <a:gd name="T115" fmla="*/ 58 h 208"/>
                  <a:gd name="T116" fmla="*/ 180 w 1718"/>
                  <a:gd name="T117" fmla="*/ 122 h 208"/>
                  <a:gd name="T118" fmla="*/ 130 w 1718"/>
                  <a:gd name="T119" fmla="*/ 94 h 208"/>
                  <a:gd name="T120" fmla="*/ 306 w 1718"/>
                  <a:gd name="T121" fmla="*/ 84 h 208"/>
                  <a:gd name="T122" fmla="*/ 334 w 1718"/>
                  <a:gd name="T123" fmla="*/ 204 h 208"/>
                  <a:gd name="T124" fmla="*/ 268 w 1718"/>
                  <a:gd name="T125" fmla="*/ 18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8" h="208">
                    <a:moveTo>
                      <a:pt x="1572" y="206"/>
                    </a:moveTo>
                    <a:lnTo>
                      <a:pt x="1572" y="182"/>
                    </a:lnTo>
                    <a:lnTo>
                      <a:pt x="1572" y="182"/>
                    </a:lnTo>
                    <a:lnTo>
                      <a:pt x="1580" y="180"/>
                    </a:lnTo>
                    <a:lnTo>
                      <a:pt x="1586" y="178"/>
                    </a:lnTo>
                    <a:lnTo>
                      <a:pt x="1586" y="178"/>
                    </a:lnTo>
                    <a:lnTo>
                      <a:pt x="1592" y="172"/>
                    </a:lnTo>
                    <a:lnTo>
                      <a:pt x="1596" y="168"/>
                    </a:lnTo>
                    <a:lnTo>
                      <a:pt x="1596" y="168"/>
                    </a:lnTo>
                    <a:lnTo>
                      <a:pt x="1600" y="156"/>
                    </a:lnTo>
                    <a:lnTo>
                      <a:pt x="1600" y="156"/>
                    </a:lnTo>
                    <a:lnTo>
                      <a:pt x="1602" y="148"/>
                    </a:lnTo>
                    <a:lnTo>
                      <a:pt x="1602" y="132"/>
                    </a:lnTo>
                    <a:lnTo>
                      <a:pt x="1602" y="132"/>
                    </a:lnTo>
                    <a:lnTo>
                      <a:pt x="1594" y="136"/>
                    </a:lnTo>
                    <a:lnTo>
                      <a:pt x="1594" y="136"/>
                    </a:lnTo>
                    <a:lnTo>
                      <a:pt x="1586" y="138"/>
                    </a:lnTo>
                    <a:lnTo>
                      <a:pt x="1586" y="138"/>
                    </a:lnTo>
                    <a:lnTo>
                      <a:pt x="1578" y="140"/>
                    </a:lnTo>
                    <a:lnTo>
                      <a:pt x="1578" y="140"/>
                    </a:lnTo>
                    <a:lnTo>
                      <a:pt x="1572" y="140"/>
                    </a:lnTo>
                    <a:lnTo>
                      <a:pt x="1572" y="116"/>
                    </a:lnTo>
                    <a:lnTo>
                      <a:pt x="1572" y="116"/>
                    </a:lnTo>
                    <a:lnTo>
                      <a:pt x="1586" y="114"/>
                    </a:lnTo>
                    <a:lnTo>
                      <a:pt x="1586" y="114"/>
                    </a:lnTo>
                    <a:lnTo>
                      <a:pt x="1592" y="112"/>
                    </a:lnTo>
                    <a:lnTo>
                      <a:pt x="1598" y="110"/>
                    </a:lnTo>
                    <a:lnTo>
                      <a:pt x="1598" y="110"/>
                    </a:lnTo>
                    <a:lnTo>
                      <a:pt x="1600" y="106"/>
                    </a:lnTo>
                    <a:lnTo>
                      <a:pt x="1602" y="100"/>
                    </a:lnTo>
                    <a:lnTo>
                      <a:pt x="1602" y="100"/>
                    </a:lnTo>
                    <a:lnTo>
                      <a:pt x="1600" y="94"/>
                    </a:lnTo>
                    <a:lnTo>
                      <a:pt x="1598" y="90"/>
                    </a:lnTo>
                    <a:lnTo>
                      <a:pt x="1598" y="90"/>
                    </a:lnTo>
                    <a:lnTo>
                      <a:pt x="1596" y="86"/>
                    </a:lnTo>
                    <a:lnTo>
                      <a:pt x="1594" y="84"/>
                    </a:lnTo>
                    <a:lnTo>
                      <a:pt x="1594" y="84"/>
                    </a:lnTo>
                    <a:lnTo>
                      <a:pt x="1586" y="80"/>
                    </a:lnTo>
                    <a:lnTo>
                      <a:pt x="1586" y="80"/>
                    </a:lnTo>
                    <a:lnTo>
                      <a:pt x="1574" y="80"/>
                    </a:lnTo>
                    <a:lnTo>
                      <a:pt x="1574" y="80"/>
                    </a:lnTo>
                    <a:lnTo>
                      <a:pt x="1572" y="80"/>
                    </a:lnTo>
                    <a:lnTo>
                      <a:pt x="1572" y="54"/>
                    </a:lnTo>
                    <a:lnTo>
                      <a:pt x="1572" y="54"/>
                    </a:lnTo>
                    <a:lnTo>
                      <a:pt x="1576" y="52"/>
                    </a:lnTo>
                    <a:lnTo>
                      <a:pt x="1576" y="52"/>
                    </a:lnTo>
                    <a:lnTo>
                      <a:pt x="1600" y="54"/>
                    </a:lnTo>
                    <a:lnTo>
                      <a:pt x="1600" y="54"/>
                    </a:lnTo>
                    <a:lnTo>
                      <a:pt x="1610" y="56"/>
                    </a:lnTo>
                    <a:lnTo>
                      <a:pt x="1620" y="60"/>
                    </a:lnTo>
                    <a:lnTo>
                      <a:pt x="1620" y="60"/>
                    </a:lnTo>
                    <a:lnTo>
                      <a:pt x="1628" y="66"/>
                    </a:lnTo>
                    <a:lnTo>
                      <a:pt x="1636" y="74"/>
                    </a:lnTo>
                    <a:lnTo>
                      <a:pt x="1636" y="74"/>
                    </a:lnTo>
                    <a:lnTo>
                      <a:pt x="1640" y="82"/>
                    </a:lnTo>
                    <a:lnTo>
                      <a:pt x="1642" y="94"/>
                    </a:lnTo>
                    <a:lnTo>
                      <a:pt x="1642" y="172"/>
                    </a:lnTo>
                    <a:lnTo>
                      <a:pt x="1642" y="172"/>
                    </a:lnTo>
                    <a:lnTo>
                      <a:pt x="1642" y="190"/>
                    </a:lnTo>
                    <a:lnTo>
                      <a:pt x="1642" y="190"/>
                    </a:lnTo>
                    <a:lnTo>
                      <a:pt x="1644" y="198"/>
                    </a:lnTo>
                    <a:lnTo>
                      <a:pt x="1646" y="204"/>
                    </a:lnTo>
                    <a:lnTo>
                      <a:pt x="1606" y="204"/>
                    </a:lnTo>
                    <a:lnTo>
                      <a:pt x="1606" y="204"/>
                    </a:lnTo>
                    <a:lnTo>
                      <a:pt x="1604" y="198"/>
                    </a:lnTo>
                    <a:lnTo>
                      <a:pt x="1604" y="198"/>
                    </a:lnTo>
                    <a:lnTo>
                      <a:pt x="1602" y="190"/>
                    </a:lnTo>
                    <a:lnTo>
                      <a:pt x="1602" y="190"/>
                    </a:lnTo>
                    <a:lnTo>
                      <a:pt x="1592" y="198"/>
                    </a:lnTo>
                    <a:lnTo>
                      <a:pt x="1580" y="204"/>
                    </a:lnTo>
                    <a:lnTo>
                      <a:pt x="1580" y="204"/>
                    </a:lnTo>
                    <a:lnTo>
                      <a:pt x="1572" y="206"/>
                    </a:lnTo>
                    <a:lnTo>
                      <a:pt x="1572" y="206"/>
                    </a:lnTo>
                    <a:close/>
                    <a:moveTo>
                      <a:pt x="1718" y="204"/>
                    </a:moveTo>
                    <a:lnTo>
                      <a:pt x="1676" y="204"/>
                    </a:lnTo>
                    <a:lnTo>
                      <a:pt x="1676" y="0"/>
                    </a:lnTo>
                    <a:lnTo>
                      <a:pt x="1718" y="0"/>
                    </a:lnTo>
                    <a:lnTo>
                      <a:pt x="1718" y="204"/>
                    </a:lnTo>
                    <a:close/>
                    <a:moveTo>
                      <a:pt x="1572" y="54"/>
                    </a:moveTo>
                    <a:lnTo>
                      <a:pt x="1572" y="80"/>
                    </a:lnTo>
                    <a:lnTo>
                      <a:pt x="1572" y="80"/>
                    </a:lnTo>
                    <a:lnTo>
                      <a:pt x="1564" y="82"/>
                    </a:lnTo>
                    <a:lnTo>
                      <a:pt x="1556" y="86"/>
                    </a:lnTo>
                    <a:lnTo>
                      <a:pt x="1556" y="86"/>
                    </a:lnTo>
                    <a:lnTo>
                      <a:pt x="1550" y="92"/>
                    </a:lnTo>
                    <a:lnTo>
                      <a:pt x="1548" y="102"/>
                    </a:lnTo>
                    <a:lnTo>
                      <a:pt x="1508" y="102"/>
                    </a:lnTo>
                    <a:lnTo>
                      <a:pt x="1508" y="102"/>
                    </a:lnTo>
                    <a:lnTo>
                      <a:pt x="1510" y="90"/>
                    </a:lnTo>
                    <a:lnTo>
                      <a:pt x="1514" y="78"/>
                    </a:lnTo>
                    <a:lnTo>
                      <a:pt x="1514" y="78"/>
                    </a:lnTo>
                    <a:lnTo>
                      <a:pt x="1522" y="70"/>
                    </a:lnTo>
                    <a:lnTo>
                      <a:pt x="1530" y="64"/>
                    </a:lnTo>
                    <a:lnTo>
                      <a:pt x="1530" y="64"/>
                    </a:lnTo>
                    <a:lnTo>
                      <a:pt x="1540" y="58"/>
                    </a:lnTo>
                    <a:lnTo>
                      <a:pt x="1552" y="56"/>
                    </a:lnTo>
                    <a:lnTo>
                      <a:pt x="1552" y="56"/>
                    </a:lnTo>
                    <a:lnTo>
                      <a:pt x="1572" y="54"/>
                    </a:lnTo>
                    <a:lnTo>
                      <a:pt x="1572" y="54"/>
                    </a:lnTo>
                    <a:close/>
                    <a:moveTo>
                      <a:pt x="1572" y="116"/>
                    </a:moveTo>
                    <a:lnTo>
                      <a:pt x="1572" y="140"/>
                    </a:lnTo>
                    <a:lnTo>
                      <a:pt x="1572" y="140"/>
                    </a:lnTo>
                    <a:lnTo>
                      <a:pt x="1568" y="140"/>
                    </a:lnTo>
                    <a:lnTo>
                      <a:pt x="1568" y="140"/>
                    </a:lnTo>
                    <a:lnTo>
                      <a:pt x="1558" y="144"/>
                    </a:lnTo>
                    <a:lnTo>
                      <a:pt x="1558" y="144"/>
                    </a:lnTo>
                    <a:lnTo>
                      <a:pt x="1550" y="146"/>
                    </a:lnTo>
                    <a:lnTo>
                      <a:pt x="1550" y="146"/>
                    </a:lnTo>
                    <a:lnTo>
                      <a:pt x="1546" y="154"/>
                    </a:lnTo>
                    <a:lnTo>
                      <a:pt x="1546" y="154"/>
                    </a:lnTo>
                    <a:lnTo>
                      <a:pt x="1544" y="162"/>
                    </a:lnTo>
                    <a:lnTo>
                      <a:pt x="1544" y="162"/>
                    </a:lnTo>
                    <a:lnTo>
                      <a:pt x="1546" y="172"/>
                    </a:lnTo>
                    <a:lnTo>
                      <a:pt x="1546" y="172"/>
                    </a:lnTo>
                    <a:lnTo>
                      <a:pt x="1550" y="178"/>
                    </a:lnTo>
                    <a:lnTo>
                      <a:pt x="1550" y="178"/>
                    </a:lnTo>
                    <a:lnTo>
                      <a:pt x="1558" y="180"/>
                    </a:lnTo>
                    <a:lnTo>
                      <a:pt x="1558" y="180"/>
                    </a:lnTo>
                    <a:lnTo>
                      <a:pt x="1568" y="182"/>
                    </a:lnTo>
                    <a:lnTo>
                      <a:pt x="1568" y="182"/>
                    </a:lnTo>
                    <a:lnTo>
                      <a:pt x="1572" y="182"/>
                    </a:lnTo>
                    <a:lnTo>
                      <a:pt x="1572" y="206"/>
                    </a:lnTo>
                    <a:lnTo>
                      <a:pt x="1572" y="206"/>
                    </a:lnTo>
                    <a:lnTo>
                      <a:pt x="1554" y="208"/>
                    </a:lnTo>
                    <a:lnTo>
                      <a:pt x="1554" y="208"/>
                    </a:lnTo>
                    <a:lnTo>
                      <a:pt x="1544" y="208"/>
                    </a:lnTo>
                    <a:lnTo>
                      <a:pt x="1534" y="206"/>
                    </a:lnTo>
                    <a:lnTo>
                      <a:pt x="1534" y="206"/>
                    </a:lnTo>
                    <a:lnTo>
                      <a:pt x="1524" y="202"/>
                    </a:lnTo>
                    <a:lnTo>
                      <a:pt x="1518" y="198"/>
                    </a:lnTo>
                    <a:lnTo>
                      <a:pt x="1518" y="198"/>
                    </a:lnTo>
                    <a:lnTo>
                      <a:pt x="1512" y="192"/>
                    </a:lnTo>
                    <a:lnTo>
                      <a:pt x="1506" y="184"/>
                    </a:lnTo>
                    <a:lnTo>
                      <a:pt x="1506" y="184"/>
                    </a:lnTo>
                    <a:lnTo>
                      <a:pt x="1504" y="174"/>
                    </a:lnTo>
                    <a:lnTo>
                      <a:pt x="1504" y="164"/>
                    </a:lnTo>
                    <a:lnTo>
                      <a:pt x="1504" y="164"/>
                    </a:lnTo>
                    <a:lnTo>
                      <a:pt x="1504" y="152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2" y="136"/>
                    </a:lnTo>
                    <a:lnTo>
                      <a:pt x="1518" y="130"/>
                    </a:lnTo>
                    <a:lnTo>
                      <a:pt x="1518" y="130"/>
                    </a:lnTo>
                    <a:lnTo>
                      <a:pt x="1526" y="126"/>
                    </a:lnTo>
                    <a:lnTo>
                      <a:pt x="1534" y="124"/>
                    </a:lnTo>
                    <a:lnTo>
                      <a:pt x="1534" y="124"/>
                    </a:lnTo>
                    <a:lnTo>
                      <a:pt x="1552" y="120"/>
                    </a:lnTo>
                    <a:lnTo>
                      <a:pt x="1552" y="120"/>
                    </a:lnTo>
                    <a:lnTo>
                      <a:pt x="1570" y="118"/>
                    </a:lnTo>
                    <a:lnTo>
                      <a:pt x="1572" y="116"/>
                    </a:lnTo>
                    <a:lnTo>
                      <a:pt x="1572" y="116"/>
                    </a:lnTo>
                    <a:close/>
                    <a:moveTo>
                      <a:pt x="1232" y="208"/>
                    </a:moveTo>
                    <a:lnTo>
                      <a:pt x="1232" y="178"/>
                    </a:lnTo>
                    <a:lnTo>
                      <a:pt x="1232" y="178"/>
                    </a:lnTo>
                    <a:lnTo>
                      <a:pt x="1242" y="176"/>
                    </a:lnTo>
                    <a:lnTo>
                      <a:pt x="1250" y="174"/>
                    </a:lnTo>
                    <a:lnTo>
                      <a:pt x="1250" y="174"/>
                    </a:lnTo>
                    <a:lnTo>
                      <a:pt x="1256" y="170"/>
                    </a:lnTo>
                    <a:lnTo>
                      <a:pt x="1260" y="164"/>
                    </a:lnTo>
                    <a:lnTo>
                      <a:pt x="1260" y="164"/>
                    </a:lnTo>
                    <a:lnTo>
                      <a:pt x="1264" y="156"/>
                    </a:lnTo>
                    <a:lnTo>
                      <a:pt x="1266" y="148"/>
                    </a:lnTo>
                    <a:lnTo>
                      <a:pt x="1266" y="148"/>
                    </a:lnTo>
                    <a:lnTo>
                      <a:pt x="1268" y="130"/>
                    </a:lnTo>
                    <a:lnTo>
                      <a:pt x="1268" y="130"/>
                    </a:lnTo>
                    <a:lnTo>
                      <a:pt x="1266" y="114"/>
                    </a:lnTo>
                    <a:lnTo>
                      <a:pt x="1266" y="114"/>
                    </a:lnTo>
                    <a:lnTo>
                      <a:pt x="1264" y="106"/>
                    </a:lnTo>
                    <a:lnTo>
                      <a:pt x="1260" y="98"/>
                    </a:lnTo>
                    <a:lnTo>
                      <a:pt x="1260" y="98"/>
                    </a:lnTo>
                    <a:lnTo>
                      <a:pt x="1256" y="92"/>
                    </a:lnTo>
                    <a:lnTo>
                      <a:pt x="1250" y="88"/>
                    </a:lnTo>
                    <a:lnTo>
                      <a:pt x="1250" y="88"/>
                    </a:lnTo>
                    <a:lnTo>
                      <a:pt x="1242" y="84"/>
                    </a:lnTo>
                    <a:lnTo>
                      <a:pt x="1232" y="8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48" y="54"/>
                    </a:lnTo>
                    <a:lnTo>
                      <a:pt x="1264" y="58"/>
                    </a:lnTo>
                    <a:lnTo>
                      <a:pt x="1264" y="58"/>
                    </a:lnTo>
                    <a:lnTo>
                      <a:pt x="1276" y="66"/>
                    </a:lnTo>
                    <a:lnTo>
                      <a:pt x="1288" y="74"/>
                    </a:lnTo>
                    <a:lnTo>
                      <a:pt x="1288" y="74"/>
                    </a:lnTo>
                    <a:lnTo>
                      <a:pt x="1296" y="86"/>
                    </a:lnTo>
                    <a:lnTo>
                      <a:pt x="1302" y="98"/>
                    </a:lnTo>
                    <a:lnTo>
                      <a:pt x="1302" y="98"/>
                    </a:lnTo>
                    <a:lnTo>
                      <a:pt x="1308" y="114"/>
                    </a:lnTo>
                    <a:lnTo>
                      <a:pt x="1308" y="130"/>
                    </a:lnTo>
                    <a:lnTo>
                      <a:pt x="1308" y="130"/>
                    </a:lnTo>
                    <a:lnTo>
                      <a:pt x="1308" y="148"/>
                    </a:lnTo>
                    <a:lnTo>
                      <a:pt x="1302" y="162"/>
                    </a:lnTo>
                    <a:lnTo>
                      <a:pt x="1302" y="162"/>
                    </a:lnTo>
                    <a:lnTo>
                      <a:pt x="1296" y="176"/>
                    </a:lnTo>
                    <a:lnTo>
                      <a:pt x="1288" y="188"/>
                    </a:lnTo>
                    <a:lnTo>
                      <a:pt x="1288" y="188"/>
                    </a:lnTo>
                    <a:lnTo>
                      <a:pt x="1276" y="196"/>
                    </a:lnTo>
                    <a:lnTo>
                      <a:pt x="1264" y="202"/>
                    </a:lnTo>
                    <a:lnTo>
                      <a:pt x="1264" y="202"/>
                    </a:lnTo>
                    <a:lnTo>
                      <a:pt x="1248" y="206"/>
                    </a:lnTo>
                    <a:lnTo>
                      <a:pt x="1232" y="208"/>
                    </a:lnTo>
                    <a:lnTo>
                      <a:pt x="1232" y="208"/>
                    </a:lnTo>
                    <a:close/>
                    <a:moveTo>
                      <a:pt x="1376" y="56"/>
                    </a:moveTo>
                    <a:lnTo>
                      <a:pt x="1376" y="78"/>
                    </a:lnTo>
                    <a:lnTo>
                      <a:pt x="1376" y="78"/>
                    </a:lnTo>
                    <a:lnTo>
                      <a:pt x="1376" y="78"/>
                    </a:lnTo>
                    <a:lnTo>
                      <a:pt x="1386" y="66"/>
                    </a:lnTo>
                    <a:lnTo>
                      <a:pt x="1396" y="58"/>
                    </a:lnTo>
                    <a:lnTo>
                      <a:pt x="1396" y="58"/>
                    </a:lnTo>
                    <a:lnTo>
                      <a:pt x="1410" y="54"/>
                    </a:lnTo>
                    <a:lnTo>
                      <a:pt x="1422" y="52"/>
                    </a:lnTo>
                    <a:lnTo>
                      <a:pt x="1422" y="52"/>
                    </a:lnTo>
                    <a:lnTo>
                      <a:pt x="1436" y="54"/>
                    </a:lnTo>
                    <a:lnTo>
                      <a:pt x="1448" y="58"/>
                    </a:lnTo>
                    <a:lnTo>
                      <a:pt x="1448" y="58"/>
                    </a:lnTo>
                    <a:lnTo>
                      <a:pt x="1458" y="62"/>
                    </a:lnTo>
                    <a:lnTo>
                      <a:pt x="1464" y="70"/>
                    </a:lnTo>
                    <a:lnTo>
                      <a:pt x="1464" y="70"/>
                    </a:lnTo>
                    <a:lnTo>
                      <a:pt x="1470" y="78"/>
                    </a:lnTo>
                    <a:lnTo>
                      <a:pt x="1474" y="88"/>
                    </a:lnTo>
                    <a:lnTo>
                      <a:pt x="1474" y="88"/>
                    </a:lnTo>
                    <a:lnTo>
                      <a:pt x="1476" y="100"/>
                    </a:lnTo>
                    <a:lnTo>
                      <a:pt x="1476" y="114"/>
                    </a:lnTo>
                    <a:lnTo>
                      <a:pt x="1476" y="204"/>
                    </a:lnTo>
                    <a:lnTo>
                      <a:pt x="1436" y="204"/>
                    </a:lnTo>
                    <a:lnTo>
                      <a:pt x="1436" y="122"/>
                    </a:lnTo>
                    <a:lnTo>
                      <a:pt x="1436" y="122"/>
                    </a:lnTo>
                    <a:lnTo>
                      <a:pt x="1434" y="106"/>
                    </a:lnTo>
                    <a:lnTo>
                      <a:pt x="1430" y="94"/>
                    </a:lnTo>
                    <a:lnTo>
                      <a:pt x="1430" y="94"/>
                    </a:lnTo>
                    <a:lnTo>
                      <a:pt x="1426" y="90"/>
                    </a:lnTo>
                    <a:lnTo>
                      <a:pt x="1422" y="88"/>
                    </a:lnTo>
                    <a:lnTo>
                      <a:pt x="1416" y="86"/>
                    </a:lnTo>
                    <a:lnTo>
                      <a:pt x="1410" y="84"/>
                    </a:lnTo>
                    <a:lnTo>
                      <a:pt x="1410" y="84"/>
                    </a:lnTo>
                    <a:lnTo>
                      <a:pt x="1402" y="86"/>
                    </a:lnTo>
                    <a:lnTo>
                      <a:pt x="1396" y="88"/>
                    </a:lnTo>
                    <a:lnTo>
                      <a:pt x="1390" y="90"/>
                    </a:lnTo>
                    <a:lnTo>
                      <a:pt x="1386" y="94"/>
                    </a:lnTo>
                    <a:lnTo>
                      <a:pt x="1386" y="94"/>
                    </a:lnTo>
                    <a:lnTo>
                      <a:pt x="1382" y="100"/>
                    </a:lnTo>
                    <a:lnTo>
                      <a:pt x="1380" y="108"/>
                    </a:lnTo>
                    <a:lnTo>
                      <a:pt x="1378" y="128"/>
                    </a:lnTo>
                    <a:lnTo>
                      <a:pt x="1378" y="204"/>
                    </a:lnTo>
                    <a:lnTo>
                      <a:pt x="1338" y="204"/>
                    </a:lnTo>
                    <a:lnTo>
                      <a:pt x="1338" y="56"/>
                    </a:lnTo>
                    <a:lnTo>
                      <a:pt x="1376" y="56"/>
                    </a:lnTo>
                    <a:close/>
                    <a:moveTo>
                      <a:pt x="1232" y="52"/>
                    </a:moveTo>
                    <a:lnTo>
                      <a:pt x="1232" y="84"/>
                    </a:lnTo>
                    <a:lnTo>
                      <a:pt x="1232" y="84"/>
                    </a:lnTo>
                    <a:lnTo>
                      <a:pt x="1232" y="84"/>
                    </a:lnTo>
                    <a:lnTo>
                      <a:pt x="1222" y="84"/>
                    </a:lnTo>
                    <a:lnTo>
                      <a:pt x="1214" y="88"/>
                    </a:lnTo>
                    <a:lnTo>
                      <a:pt x="1214" y="88"/>
                    </a:lnTo>
                    <a:lnTo>
                      <a:pt x="1208" y="92"/>
                    </a:lnTo>
                    <a:lnTo>
                      <a:pt x="1204" y="98"/>
                    </a:lnTo>
                    <a:lnTo>
                      <a:pt x="1204" y="98"/>
                    </a:lnTo>
                    <a:lnTo>
                      <a:pt x="1200" y="106"/>
                    </a:lnTo>
                    <a:lnTo>
                      <a:pt x="1198" y="114"/>
                    </a:lnTo>
                    <a:lnTo>
                      <a:pt x="1198" y="114"/>
                    </a:lnTo>
                    <a:lnTo>
                      <a:pt x="1196" y="130"/>
                    </a:lnTo>
                    <a:lnTo>
                      <a:pt x="1196" y="130"/>
                    </a:lnTo>
                    <a:lnTo>
                      <a:pt x="1198" y="148"/>
                    </a:lnTo>
                    <a:lnTo>
                      <a:pt x="1198" y="148"/>
                    </a:lnTo>
                    <a:lnTo>
                      <a:pt x="1200" y="156"/>
                    </a:lnTo>
                    <a:lnTo>
                      <a:pt x="1204" y="164"/>
                    </a:lnTo>
                    <a:lnTo>
                      <a:pt x="1204" y="164"/>
                    </a:lnTo>
                    <a:lnTo>
                      <a:pt x="1208" y="170"/>
                    </a:lnTo>
                    <a:lnTo>
                      <a:pt x="1214" y="174"/>
                    </a:lnTo>
                    <a:lnTo>
                      <a:pt x="1214" y="174"/>
                    </a:lnTo>
                    <a:lnTo>
                      <a:pt x="1222" y="176"/>
                    </a:lnTo>
                    <a:lnTo>
                      <a:pt x="1232" y="178"/>
                    </a:lnTo>
                    <a:lnTo>
                      <a:pt x="1232" y="17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16" y="206"/>
                    </a:lnTo>
                    <a:lnTo>
                      <a:pt x="1200" y="202"/>
                    </a:lnTo>
                    <a:lnTo>
                      <a:pt x="1200" y="202"/>
                    </a:lnTo>
                    <a:lnTo>
                      <a:pt x="1188" y="196"/>
                    </a:lnTo>
                    <a:lnTo>
                      <a:pt x="1176" y="188"/>
                    </a:lnTo>
                    <a:lnTo>
                      <a:pt x="1176" y="188"/>
                    </a:lnTo>
                    <a:lnTo>
                      <a:pt x="1168" y="176"/>
                    </a:lnTo>
                    <a:lnTo>
                      <a:pt x="1162" y="162"/>
                    </a:lnTo>
                    <a:lnTo>
                      <a:pt x="1162" y="162"/>
                    </a:lnTo>
                    <a:lnTo>
                      <a:pt x="1158" y="148"/>
                    </a:lnTo>
                    <a:lnTo>
                      <a:pt x="1156" y="130"/>
                    </a:lnTo>
                    <a:lnTo>
                      <a:pt x="1156" y="130"/>
                    </a:lnTo>
                    <a:lnTo>
                      <a:pt x="1158" y="114"/>
                    </a:lnTo>
                    <a:lnTo>
                      <a:pt x="1162" y="98"/>
                    </a:lnTo>
                    <a:lnTo>
                      <a:pt x="1162" y="98"/>
                    </a:lnTo>
                    <a:lnTo>
                      <a:pt x="1168" y="86"/>
                    </a:lnTo>
                    <a:lnTo>
                      <a:pt x="1176" y="74"/>
                    </a:lnTo>
                    <a:lnTo>
                      <a:pt x="1176" y="74"/>
                    </a:lnTo>
                    <a:lnTo>
                      <a:pt x="1188" y="66"/>
                    </a:lnTo>
                    <a:lnTo>
                      <a:pt x="1200" y="58"/>
                    </a:lnTo>
                    <a:lnTo>
                      <a:pt x="1200" y="58"/>
                    </a:lnTo>
                    <a:lnTo>
                      <a:pt x="1216" y="5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32" y="52"/>
                    </a:lnTo>
                    <a:close/>
                    <a:moveTo>
                      <a:pt x="878" y="206"/>
                    </a:moveTo>
                    <a:lnTo>
                      <a:pt x="878" y="182"/>
                    </a:lnTo>
                    <a:lnTo>
                      <a:pt x="878" y="182"/>
                    </a:lnTo>
                    <a:lnTo>
                      <a:pt x="886" y="180"/>
                    </a:lnTo>
                    <a:lnTo>
                      <a:pt x="892" y="178"/>
                    </a:lnTo>
                    <a:lnTo>
                      <a:pt x="892" y="178"/>
                    </a:lnTo>
                    <a:lnTo>
                      <a:pt x="898" y="172"/>
                    </a:lnTo>
                    <a:lnTo>
                      <a:pt x="902" y="168"/>
                    </a:lnTo>
                    <a:lnTo>
                      <a:pt x="902" y="168"/>
                    </a:lnTo>
                    <a:lnTo>
                      <a:pt x="904" y="162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48"/>
                    </a:lnTo>
                    <a:lnTo>
                      <a:pt x="906" y="132"/>
                    </a:lnTo>
                    <a:lnTo>
                      <a:pt x="906" y="132"/>
                    </a:lnTo>
                    <a:lnTo>
                      <a:pt x="900" y="136"/>
                    </a:lnTo>
                    <a:lnTo>
                      <a:pt x="900" y="136"/>
                    </a:lnTo>
                    <a:lnTo>
                      <a:pt x="892" y="138"/>
                    </a:lnTo>
                    <a:lnTo>
                      <a:pt x="892" y="138"/>
                    </a:lnTo>
                    <a:lnTo>
                      <a:pt x="882" y="140"/>
                    </a:lnTo>
                    <a:lnTo>
                      <a:pt x="882" y="140"/>
                    </a:lnTo>
                    <a:lnTo>
                      <a:pt x="878" y="140"/>
                    </a:lnTo>
                    <a:lnTo>
                      <a:pt x="878" y="116"/>
                    </a:lnTo>
                    <a:lnTo>
                      <a:pt x="878" y="116"/>
                    </a:lnTo>
                    <a:lnTo>
                      <a:pt x="892" y="114"/>
                    </a:lnTo>
                    <a:lnTo>
                      <a:pt x="892" y="114"/>
                    </a:lnTo>
                    <a:lnTo>
                      <a:pt x="898" y="112"/>
                    </a:lnTo>
                    <a:lnTo>
                      <a:pt x="902" y="110"/>
                    </a:lnTo>
                    <a:lnTo>
                      <a:pt x="902" y="110"/>
                    </a:lnTo>
                    <a:lnTo>
                      <a:pt x="906" y="106"/>
                    </a:lnTo>
                    <a:lnTo>
                      <a:pt x="906" y="100"/>
                    </a:lnTo>
                    <a:lnTo>
                      <a:pt x="906" y="100"/>
                    </a:lnTo>
                    <a:lnTo>
                      <a:pt x="906" y="94"/>
                    </a:lnTo>
                    <a:lnTo>
                      <a:pt x="904" y="90"/>
                    </a:lnTo>
                    <a:lnTo>
                      <a:pt x="904" y="90"/>
                    </a:lnTo>
                    <a:lnTo>
                      <a:pt x="898" y="84"/>
                    </a:lnTo>
                    <a:lnTo>
                      <a:pt x="898" y="84"/>
                    </a:lnTo>
                    <a:lnTo>
                      <a:pt x="890" y="80"/>
                    </a:lnTo>
                    <a:lnTo>
                      <a:pt x="890" y="80"/>
                    </a:lnTo>
                    <a:lnTo>
                      <a:pt x="880" y="80"/>
                    </a:lnTo>
                    <a:lnTo>
                      <a:pt x="880" y="80"/>
                    </a:lnTo>
                    <a:lnTo>
                      <a:pt x="878" y="80"/>
                    </a:lnTo>
                    <a:lnTo>
                      <a:pt x="878" y="54"/>
                    </a:lnTo>
                    <a:lnTo>
                      <a:pt x="878" y="54"/>
                    </a:lnTo>
                    <a:lnTo>
                      <a:pt x="882" y="52"/>
                    </a:lnTo>
                    <a:lnTo>
                      <a:pt x="882" y="52"/>
                    </a:lnTo>
                    <a:lnTo>
                      <a:pt x="904" y="54"/>
                    </a:lnTo>
                    <a:lnTo>
                      <a:pt x="904" y="54"/>
                    </a:lnTo>
                    <a:lnTo>
                      <a:pt x="916" y="56"/>
                    </a:lnTo>
                    <a:lnTo>
                      <a:pt x="926" y="60"/>
                    </a:lnTo>
                    <a:lnTo>
                      <a:pt x="926" y="60"/>
                    </a:lnTo>
                    <a:lnTo>
                      <a:pt x="934" y="66"/>
                    </a:lnTo>
                    <a:lnTo>
                      <a:pt x="940" y="74"/>
                    </a:lnTo>
                    <a:lnTo>
                      <a:pt x="940" y="74"/>
                    </a:lnTo>
                    <a:lnTo>
                      <a:pt x="946" y="82"/>
                    </a:lnTo>
                    <a:lnTo>
                      <a:pt x="946" y="94"/>
                    </a:lnTo>
                    <a:lnTo>
                      <a:pt x="946" y="172"/>
                    </a:lnTo>
                    <a:lnTo>
                      <a:pt x="946" y="172"/>
                    </a:lnTo>
                    <a:lnTo>
                      <a:pt x="948" y="190"/>
                    </a:lnTo>
                    <a:lnTo>
                      <a:pt x="948" y="190"/>
                    </a:lnTo>
                    <a:lnTo>
                      <a:pt x="950" y="198"/>
                    </a:lnTo>
                    <a:lnTo>
                      <a:pt x="952" y="204"/>
                    </a:lnTo>
                    <a:lnTo>
                      <a:pt x="910" y="204"/>
                    </a:lnTo>
                    <a:lnTo>
                      <a:pt x="910" y="204"/>
                    </a:lnTo>
                    <a:lnTo>
                      <a:pt x="908" y="198"/>
                    </a:lnTo>
                    <a:lnTo>
                      <a:pt x="908" y="198"/>
                    </a:lnTo>
                    <a:lnTo>
                      <a:pt x="908" y="190"/>
                    </a:lnTo>
                    <a:lnTo>
                      <a:pt x="908" y="190"/>
                    </a:lnTo>
                    <a:lnTo>
                      <a:pt x="898" y="198"/>
                    </a:lnTo>
                    <a:lnTo>
                      <a:pt x="886" y="204"/>
                    </a:lnTo>
                    <a:lnTo>
                      <a:pt x="886" y="204"/>
                    </a:lnTo>
                    <a:lnTo>
                      <a:pt x="878" y="206"/>
                    </a:lnTo>
                    <a:lnTo>
                      <a:pt x="878" y="206"/>
                    </a:lnTo>
                    <a:close/>
                    <a:moveTo>
                      <a:pt x="1062" y="56"/>
                    </a:moveTo>
                    <a:lnTo>
                      <a:pt x="1062" y="84"/>
                    </a:lnTo>
                    <a:lnTo>
                      <a:pt x="1032" y="84"/>
                    </a:lnTo>
                    <a:lnTo>
                      <a:pt x="1032" y="156"/>
                    </a:lnTo>
                    <a:lnTo>
                      <a:pt x="1032" y="156"/>
                    </a:lnTo>
                    <a:lnTo>
                      <a:pt x="1032" y="166"/>
                    </a:lnTo>
                    <a:lnTo>
                      <a:pt x="1036" y="170"/>
                    </a:lnTo>
                    <a:lnTo>
                      <a:pt x="1036" y="170"/>
                    </a:lnTo>
                    <a:lnTo>
                      <a:pt x="1040" y="174"/>
                    </a:lnTo>
                    <a:lnTo>
                      <a:pt x="1050" y="174"/>
                    </a:lnTo>
                    <a:lnTo>
                      <a:pt x="1050" y="174"/>
                    </a:lnTo>
                    <a:lnTo>
                      <a:pt x="1056" y="174"/>
                    </a:lnTo>
                    <a:lnTo>
                      <a:pt x="1056" y="174"/>
                    </a:lnTo>
                    <a:lnTo>
                      <a:pt x="1062" y="172"/>
                    </a:lnTo>
                    <a:lnTo>
                      <a:pt x="1062" y="204"/>
                    </a:lnTo>
                    <a:lnTo>
                      <a:pt x="1062" y="204"/>
                    </a:lnTo>
                    <a:lnTo>
                      <a:pt x="1050" y="206"/>
                    </a:lnTo>
                    <a:lnTo>
                      <a:pt x="1050" y="206"/>
                    </a:lnTo>
                    <a:lnTo>
                      <a:pt x="1038" y="206"/>
                    </a:lnTo>
                    <a:lnTo>
                      <a:pt x="1038" y="206"/>
                    </a:lnTo>
                    <a:lnTo>
                      <a:pt x="1020" y="204"/>
                    </a:lnTo>
                    <a:lnTo>
                      <a:pt x="1020" y="204"/>
                    </a:lnTo>
                    <a:lnTo>
                      <a:pt x="1012" y="202"/>
                    </a:lnTo>
                    <a:lnTo>
                      <a:pt x="1006" y="200"/>
                    </a:lnTo>
                    <a:lnTo>
                      <a:pt x="1006" y="200"/>
                    </a:lnTo>
                    <a:lnTo>
                      <a:pt x="1000" y="194"/>
                    </a:lnTo>
                    <a:lnTo>
                      <a:pt x="996" y="188"/>
                    </a:lnTo>
                    <a:lnTo>
                      <a:pt x="996" y="188"/>
                    </a:lnTo>
                    <a:lnTo>
                      <a:pt x="992" y="182"/>
                    </a:lnTo>
                    <a:lnTo>
                      <a:pt x="992" y="170"/>
                    </a:lnTo>
                    <a:lnTo>
                      <a:pt x="992" y="84"/>
                    </a:lnTo>
                    <a:lnTo>
                      <a:pt x="968" y="84"/>
                    </a:lnTo>
                    <a:lnTo>
                      <a:pt x="968" y="56"/>
                    </a:lnTo>
                    <a:lnTo>
                      <a:pt x="992" y="56"/>
                    </a:lnTo>
                    <a:lnTo>
                      <a:pt x="992" y="12"/>
                    </a:lnTo>
                    <a:lnTo>
                      <a:pt x="1032" y="12"/>
                    </a:lnTo>
                    <a:lnTo>
                      <a:pt x="1032" y="56"/>
                    </a:lnTo>
                    <a:lnTo>
                      <a:pt x="1062" y="56"/>
                    </a:lnTo>
                    <a:lnTo>
                      <a:pt x="1062" y="56"/>
                    </a:lnTo>
                    <a:close/>
                    <a:moveTo>
                      <a:pt x="1126" y="204"/>
                    </a:moveTo>
                    <a:lnTo>
                      <a:pt x="1086" y="204"/>
                    </a:lnTo>
                    <a:lnTo>
                      <a:pt x="1086" y="56"/>
                    </a:lnTo>
                    <a:lnTo>
                      <a:pt x="1126" y="56"/>
                    </a:lnTo>
                    <a:lnTo>
                      <a:pt x="1126" y="204"/>
                    </a:lnTo>
                    <a:lnTo>
                      <a:pt x="1126" y="204"/>
                    </a:lnTo>
                    <a:close/>
                    <a:moveTo>
                      <a:pt x="1086" y="0"/>
                    </a:moveTo>
                    <a:lnTo>
                      <a:pt x="1126" y="0"/>
                    </a:lnTo>
                    <a:lnTo>
                      <a:pt x="1126" y="34"/>
                    </a:lnTo>
                    <a:lnTo>
                      <a:pt x="1086" y="34"/>
                    </a:lnTo>
                    <a:lnTo>
                      <a:pt x="1086" y="0"/>
                    </a:lnTo>
                    <a:close/>
                    <a:moveTo>
                      <a:pt x="878" y="54"/>
                    </a:moveTo>
                    <a:lnTo>
                      <a:pt x="878" y="80"/>
                    </a:lnTo>
                    <a:lnTo>
                      <a:pt x="878" y="80"/>
                    </a:lnTo>
                    <a:lnTo>
                      <a:pt x="868" y="82"/>
                    </a:lnTo>
                    <a:lnTo>
                      <a:pt x="862" y="86"/>
                    </a:lnTo>
                    <a:lnTo>
                      <a:pt x="862" y="86"/>
                    </a:lnTo>
                    <a:lnTo>
                      <a:pt x="856" y="92"/>
                    </a:lnTo>
                    <a:lnTo>
                      <a:pt x="854" y="102"/>
                    </a:lnTo>
                    <a:lnTo>
                      <a:pt x="812" y="102"/>
                    </a:lnTo>
                    <a:lnTo>
                      <a:pt x="812" y="102"/>
                    </a:lnTo>
                    <a:lnTo>
                      <a:pt x="814" y="90"/>
                    </a:lnTo>
                    <a:lnTo>
                      <a:pt x="820" y="78"/>
                    </a:lnTo>
                    <a:lnTo>
                      <a:pt x="820" y="78"/>
                    </a:lnTo>
                    <a:lnTo>
                      <a:pt x="826" y="70"/>
                    </a:lnTo>
                    <a:lnTo>
                      <a:pt x="836" y="64"/>
                    </a:lnTo>
                    <a:lnTo>
                      <a:pt x="836" y="64"/>
                    </a:lnTo>
                    <a:lnTo>
                      <a:pt x="846" y="58"/>
                    </a:lnTo>
                    <a:lnTo>
                      <a:pt x="858" y="56"/>
                    </a:lnTo>
                    <a:lnTo>
                      <a:pt x="858" y="56"/>
                    </a:lnTo>
                    <a:lnTo>
                      <a:pt x="878" y="54"/>
                    </a:lnTo>
                    <a:lnTo>
                      <a:pt x="878" y="54"/>
                    </a:lnTo>
                    <a:close/>
                    <a:moveTo>
                      <a:pt x="878" y="116"/>
                    </a:moveTo>
                    <a:lnTo>
                      <a:pt x="878" y="140"/>
                    </a:lnTo>
                    <a:lnTo>
                      <a:pt x="878" y="140"/>
                    </a:lnTo>
                    <a:lnTo>
                      <a:pt x="872" y="140"/>
                    </a:lnTo>
                    <a:lnTo>
                      <a:pt x="872" y="140"/>
                    </a:lnTo>
                    <a:lnTo>
                      <a:pt x="864" y="144"/>
                    </a:lnTo>
                    <a:lnTo>
                      <a:pt x="864" y="144"/>
                    </a:lnTo>
                    <a:lnTo>
                      <a:pt x="856" y="146"/>
                    </a:lnTo>
                    <a:lnTo>
                      <a:pt x="856" y="146"/>
                    </a:lnTo>
                    <a:lnTo>
                      <a:pt x="850" y="154"/>
                    </a:lnTo>
                    <a:lnTo>
                      <a:pt x="850" y="154"/>
                    </a:lnTo>
                    <a:lnTo>
                      <a:pt x="850" y="158"/>
                    </a:lnTo>
                    <a:lnTo>
                      <a:pt x="848" y="162"/>
                    </a:lnTo>
                    <a:lnTo>
                      <a:pt x="848" y="162"/>
                    </a:lnTo>
                    <a:lnTo>
                      <a:pt x="850" y="168"/>
                    </a:lnTo>
                    <a:lnTo>
                      <a:pt x="850" y="172"/>
                    </a:lnTo>
                    <a:lnTo>
                      <a:pt x="850" y="172"/>
                    </a:lnTo>
                    <a:lnTo>
                      <a:pt x="856" y="178"/>
                    </a:lnTo>
                    <a:lnTo>
                      <a:pt x="856" y="178"/>
                    </a:lnTo>
                    <a:lnTo>
                      <a:pt x="864" y="180"/>
                    </a:lnTo>
                    <a:lnTo>
                      <a:pt x="864" y="180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8" y="182"/>
                    </a:lnTo>
                    <a:lnTo>
                      <a:pt x="878" y="206"/>
                    </a:lnTo>
                    <a:lnTo>
                      <a:pt x="878" y="206"/>
                    </a:lnTo>
                    <a:lnTo>
                      <a:pt x="858" y="208"/>
                    </a:lnTo>
                    <a:lnTo>
                      <a:pt x="858" y="208"/>
                    </a:lnTo>
                    <a:lnTo>
                      <a:pt x="848" y="208"/>
                    </a:lnTo>
                    <a:lnTo>
                      <a:pt x="838" y="206"/>
                    </a:lnTo>
                    <a:lnTo>
                      <a:pt x="838" y="206"/>
                    </a:lnTo>
                    <a:lnTo>
                      <a:pt x="830" y="202"/>
                    </a:lnTo>
                    <a:lnTo>
                      <a:pt x="822" y="198"/>
                    </a:lnTo>
                    <a:lnTo>
                      <a:pt x="822" y="198"/>
                    </a:lnTo>
                    <a:lnTo>
                      <a:pt x="816" y="192"/>
                    </a:lnTo>
                    <a:lnTo>
                      <a:pt x="812" y="184"/>
                    </a:lnTo>
                    <a:lnTo>
                      <a:pt x="812" y="184"/>
                    </a:lnTo>
                    <a:lnTo>
                      <a:pt x="810" y="174"/>
                    </a:lnTo>
                    <a:lnTo>
                      <a:pt x="808" y="164"/>
                    </a:lnTo>
                    <a:lnTo>
                      <a:pt x="808" y="164"/>
                    </a:lnTo>
                    <a:lnTo>
                      <a:pt x="810" y="152"/>
                    </a:lnTo>
                    <a:lnTo>
                      <a:pt x="812" y="144"/>
                    </a:lnTo>
                    <a:lnTo>
                      <a:pt x="812" y="144"/>
                    </a:lnTo>
                    <a:lnTo>
                      <a:pt x="818" y="136"/>
                    </a:lnTo>
                    <a:lnTo>
                      <a:pt x="824" y="130"/>
                    </a:lnTo>
                    <a:lnTo>
                      <a:pt x="824" y="130"/>
                    </a:lnTo>
                    <a:lnTo>
                      <a:pt x="832" y="126"/>
                    </a:lnTo>
                    <a:lnTo>
                      <a:pt x="840" y="124"/>
                    </a:lnTo>
                    <a:lnTo>
                      <a:pt x="840" y="124"/>
                    </a:lnTo>
                    <a:lnTo>
                      <a:pt x="858" y="120"/>
                    </a:lnTo>
                    <a:lnTo>
                      <a:pt x="858" y="120"/>
                    </a:lnTo>
                    <a:lnTo>
                      <a:pt x="876" y="118"/>
                    </a:lnTo>
                    <a:lnTo>
                      <a:pt x="878" y="116"/>
                    </a:lnTo>
                    <a:lnTo>
                      <a:pt x="878" y="116"/>
                    </a:lnTo>
                    <a:close/>
                    <a:moveTo>
                      <a:pt x="424" y="208"/>
                    </a:moveTo>
                    <a:lnTo>
                      <a:pt x="424" y="178"/>
                    </a:lnTo>
                    <a:lnTo>
                      <a:pt x="424" y="178"/>
                    </a:lnTo>
                    <a:lnTo>
                      <a:pt x="426" y="178"/>
                    </a:lnTo>
                    <a:lnTo>
                      <a:pt x="426" y="178"/>
                    </a:lnTo>
                    <a:lnTo>
                      <a:pt x="438" y="176"/>
                    </a:lnTo>
                    <a:lnTo>
                      <a:pt x="448" y="172"/>
                    </a:lnTo>
                    <a:lnTo>
                      <a:pt x="448" y="172"/>
                    </a:lnTo>
                    <a:lnTo>
                      <a:pt x="454" y="166"/>
                    </a:lnTo>
                    <a:lnTo>
                      <a:pt x="458" y="158"/>
                    </a:lnTo>
                    <a:lnTo>
                      <a:pt x="494" y="158"/>
                    </a:lnTo>
                    <a:lnTo>
                      <a:pt x="494" y="158"/>
                    </a:lnTo>
                    <a:lnTo>
                      <a:pt x="490" y="172"/>
                    </a:lnTo>
                    <a:lnTo>
                      <a:pt x="484" y="182"/>
                    </a:lnTo>
                    <a:lnTo>
                      <a:pt x="476" y="190"/>
                    </a:lnTo>
                    <a:lnTo>
                      <a:pt x="468" y="196"/>
                    </a:lnTo>
                    <a:lnTo>
                      <a:pt x="468" y="196"/>
                    </a:lnTo>
                    <a:lnTo>
                      <a:pt x="458" y="202"/>
                    </a:lnTo>
                    <a:lnTo>
                      <a:pt x="448" y="206"/>
                    </a:lnTo>
                    <a:lnTo>
                      <a:pt x="438" y="208"/>
                    </a:lnTo>
                    <a:lnTo>
                      <a:pt x="426" y="208"/>
                    </a:lnTo>
                    <a:lnTo>
                      <a:pt x="424" y="208"/>
                    </a:lnTo>
                    <a:lnTo>
                      <a:pt x="424" y="208"/>
                    </a:lnTo>
                    <a:close/>
                    <a:moveTo>
                      <a:pt x="424" y="140"/>
                    </a:moveTo>
                    <a:lnTo>
                      <a:pt x="424" y="114"/>
                    </a:lnTo>
                    <a:lnTo>
                      <a:pt x="456" y="114"/>
                    </a:lnTo>
                    <a:lnTo>
                      <a:pt x="456" y="114"/>
                    </a:lnTo>
                    <a:lnTo>
                      <a:pt x="452" y="102"/>
                    </a:lnTo>
                    <a:lnTo>
                      <a:pt x="446" y="92"/>
                    </a:lnTo>
                    <a:lnTo>
                      <a:pt x="446" y="92"/>
                    </a:lnTo>
                    <a:lnTo>
                      <a:pt x="442" y="88"/>
                    </a:lnTo>
                    <a:lnTo>
                      <a:pt x="438" y="86"/>
                    </a:lnTo>
                    <a:lnTo>
                      <a:pt x="424" y="84"/>
                    </a:lnTo>
                    <a:lnTo>
                      <a:pt x="424" y="84"/>
                    </a:lnTo>
                    <a:lnTo>
                      <a:pt x="424" y="52"/>
                    </a:lnTo>
                    <a:lnTo>
                      <a:pt x="426" y="52"/>
                    </a:lnTo>
                    <a:lnTo>
                      <a:pt x="426" y="52"/>
                    </a:lnTo>
                    <a:lnTo>
                      <a:pt x="442" y="54"/>
                    </a:lnTo>
                    <a:lnTo>
                      <a:pt x="458" y="60"/>
                    </a:lnTo>
                    <a:lnTo>
                      <a:pt x="458" y="60"/>
                    </a:lnTo>
                    <a:lnTo>
                      <a:pt x="470" y="68"/>
                    </a:lnTo>
                    <a:lnTo>
                      <a:pt x="482" y="80"/>
                    </a:lnTo>
                    <a:lnTo>
                      <a:pt x="482" y="80"/>
                    </a:lnTo>
                    <a:lnTo>
                      <a:pt x="488" y="92"/>
                    </a:lnTo>
                    <a:lnTo>
                      <a:pt x="494" y="108"/>
                    </a:lnTo>
                    <a:lnTo>
                      <a:pt x="494" y="108"/>
                    </a:lnTo>
                    <a:lnTo>
                      <a:pt x="496" y="124"/>
                    </a:lnTo>
                    <a:lnTo>
                      <a:pt x="496" y="140"/>
                    </a:lnTo>
                    <a:lnTo>
                      <a:pt x="424" y="140"/>
                    </a:lnTo>
                    <a:lnTo>
                      <a:pt x="424" y="140"/>
                    </a:lnTo>
                    <a:close/>
                    <a:moveTo>
                      <a:pt x="562" y="56"/>
                    </a:moveTo>
                    <a:lnTo>
                      <a:pt x="562" y="84"/>
                    </a:lnTo>
                    <a:lnTo>
                      <a:pt x="562" y="84"/>
                    </a:lnTo>
                    <a:lnTo>
                      <a:pt x="562" y="84"/>
                    </a:lnTo>
                    <a:lnTo>
                      <a:pt x="570" y="72"/>
                    </a:lnTo>
                    <a:lnTo>
                      <a:pt x="570" y="72"/>
                    </a:lnTo>
                    <a:lnTo>
                      <a:pt x="582" y="62"/>
                    </a:lnTo>
                    <a:lnTo>
                      <a:pt x="582" y="62"/>
                    </a:lnTo>
                    <a:lnTo>
                      <a:pt x="594" y="56"/>
                    </a:lnTo>
                    <a:lnTo>
                      <a:pt x="594" y="56"/>
                    </a:lnTo>
                    <a:lnTo>
                      <a:pt x="602" y="54"/>
                    </a:lnTo>
                    <a:lnTo>
                      <a:pt x="610" y="52"/>
                    </a:lnTo>
                    <a:lnTo>
                      <a:pt x="610" y="52"/>
                    </a:lnTo>
                    <a:lnTo>
                      <a:pt x="618" y="54"/>
                    </a:lnTo>
                    <a:lnTo>
                      <a:pt x="618" y="92"/>
                    </a:lnTo>
                    <a:lnTo>
                      <a:pt x="618" y="92"/>
                    </a:lnTo>
                    <a:lnTo>
                      <a:pt x="612" y="92"/>
                    </a:lnTo>
                    <a:lnTo>
                      <a:pt x="612" y="92"/>
                    </a:lnTo>
                    <a:lnTo>
                      <a:pt x="604" y="90"/>
                    </a:lnTo>
                    <a:lnTo>
                      <a:pt x="604" y="90"/>
                    </a:lnTo>
                    <a:lnTo>
                      <a:pt x="594" y="92"/>
                    </a:lnTo>
                    <a:lnTo>
                      <a:pt x="586" y="94"/>
                    </a:lnTo>
                    <a:lnTo>
                      <a:pt x="586" y="94"/>
                    </a:lnTo>
                    <a:lnTo>
                      <a:pt x="578" y="98"/>
                    </a:lnTo>
                    <a:lnTo>
                      <a:pt x="572" y="104"/>
                    </a:lnTo>
                    <a:lnTo>
                      <a:pt x="572" y="104"/>
                    </a:lnTo>
                    <a:lnTo>
                      <a:pt x="568" y="112"/>
                    </a:lnTo>
                    <a:lnTo>
                      <a:pt x="566" y="120"/>
                    </a:lnTo>
                    <a:lnTo>
                      <a:pt x="566" y="120"/>
                    </a:lnTo>
                    <a:lnTo>
                      <a:pt x="564" y="138"/>
                    </a:lnTo>
                    <a:lnTo>
                      <a:pt x="564" y="204"/>
                    </a:lnTo>
                    <a:lnTo>
                      <a:pt x="524" y="204"/>
                    </a:lnTo>
                    <a:lnTo>
                      <a:pt x="524" y="56"/>
                    </a:lnTo>
                    <a:lnTo>
                      <a:pt x="562" y="56"/>
                    </a:lnTo>
                    <a:lnTo>
                      <a:pt x="562" y="56"/>
                    </a:lnTo>
                    <a:close/>
                    <a:moveTo>
                      <a:pt x="680" y="56"/>
                    </a:moveTo>
                    <a:lnTo>
                      <a:pt x="680" y="78"/>
                    </a:lnTo>
                    <a:lnTo>
                      <a:pt x="682" y="78"/>
                    </a:lnTo>
                    <a:lnTo>
                      <a:pt x="682" y="78"/>
                    </a:lnTo>
                    <a:lnTo>
                      <a:pt x="690" y="66"/>
                    </a:lnTo>
                    <a:lnTo>
                      <a:pt x="702" y="58"/>
                    </a:lnTo>
                    <a:lnTo>
                      <a:pt x="702" y="58"/>
                    </a:lnTo>
                    <a:lnTo>
                      <a:pt x="714" y="54"/>
                    </a:lnTo>
                    <a:lnTo>
                      <a:pt x="726" y="52"/>
                    </a:lnTo>
                    <a:lnTo>
                      <a:pt x="726" y="52"/>
                    </a:lnTo>
                    <a:lnTo>
                      <a:pt x="742" y="54"/>
                    </a:lnTo>
                    <a:lnTo>
                      <a:pt x="754" y="58"/>
                    </a:lnTo>
                    <a:lnTo>
                      <a:pt x="754" y="58"/>
                    </a:lnTo>
                    <a:lnTo>
                      <a:pt x="762" y="62"/>
                    </a:lnTo>
                    <a:lnTo>
                      <a:pt x="770" y="70"/>
                    </a:lnTo>
                    <a:lnTo>
                      <a:pt x="770" y="70"/>
                    </a:lnTo>
                    <a:lnTo>
                      <a:pt x="774" y="78"/>
                    </a:lnTo>
                    <a:lnTo>
                      <a:pt x="778" y="88"/>
                    </a:lnTo>
                    <a:lnTo>
                      <a:pt x="778" y="88"/>
                    </a:lnTo>
                    <a:lnTo>
                      <a:pt x="780" y="100"/>
                    </a:lnTo>
                    <a:lnTo>
                      <a:pt x="780" y="114"/>
                    </a:lnTo>
                    <a:lnTo>
                      <a:pt x="780" y="204"/>
                    </a:lnTo>
                    <a:lnTo>
                      <a:pt x="740" y="204"/>
                    </a:lnTo>
                    <a:lnTo>
                      <a:pt x="740" y="122"/>
                    </a:lnTo>
                    <a:lnTo>
                      <a:pt x="740" y="122"/>
                    </a:lnTo>
                    <a:lnTo>
                      <a:pt x="738" y="106"/>
                    </a:lnTo>
                    <a:lnTo>
                      <a:pt x="734" y="94"/>
                    </a:lnTo>
                    <a:lnTo>
                      <a:pt x="734" y="94"/>
                    </a:lnTo>
                    <a:lnTo>
                      <a:pt x="732" y="90"/>
                    </a:lnTo>
                    <a:lnTo>
                      <a:pt x="726" y="88"/>
                    </a:lnTo>
                    <a:lnTo>
                      <a:pt x="722" y="86"/>
                    </a:lnTo>
                    <a:lnTo>
                      <a:pt x="714" y="84"/>
                    </a:lnTo>
                    <a:lnTo>
                      <a:pt x="714" y="84"/>
                    </a:lnTo>
                    <a:lnTo>
                      <a:pt x="706" y="86"/>
                    </a:lnTo>
                    <a:lnTo>
                      <a:pt x="700" y="88"/>
                    </a:lnTo>
                    <a:lnTo>
                      <a:pt x="694" y="90"/>
                    </a:lnTo>
                    <a:lnTo>
                      <a:pt x="690" y="94"/>
                    </a:lnTo>
                    <a:lnTo>
                      <a:pt x="690" y="94"/>
                    </a:lnTo>
                    <a:lnTo>
                      <a:pt x="688" y="100"/>
                    </a:lnTo>
                    <a:lnTo>
                      <a:pt x="684" y="108"/>
                    </a:lnTo>
                    <a:lnTo>
                      <a:pt x="682" y="128"/>
                    </a:lnTo>
                    <a:lnTo>
                      <a:pt x="682" y="204"/>
                    </a:lnTo>
                    <a:lnTo>
                      <a:pt x="642" y="204"/>
                    </a:lnTo>
                    <a:lnTo>
                      <a:pt x="642" y="56"/>
                    </a:lnTo>
                    <a:lnTo>
                      <a:pt x="680" y="56"/>
                    </a:lnTo>
                    <a:close/>
                    <a:moveTo>
                      <a:pt x="44" y="204"/>
                    </a:moveTo>
                    <a:lnTo>
                      <a:pt x="0" y="204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204"/>
                    </a:lnTo>
                    <a:lnTo>
                      <a:pt x="44" y="204"/>
                    </a:lnTo>
                    <a:close/>
                    <a:moveTo>
                      <a:pt x="424" y="52"/>
                    </a:moveTo>
                    <a:lnTo>
                      <a:pt x="424" y="84"/>
                    </a:lnTo>
                    <a:lnTo>
                      <a:pt x="424" y="84"/>
                    </a:lnTo>
                    <a:lnTo>
                      <a:pt x="414" y="84"/>
                    </a:lnTo>
                    <a:lnTo>
                      <a:pt x="408" y="86"/>
                    </a:lnTo>
                    <a:lnTo>
                      <a:pt x="408" y="86"/>
                    </a:lnTo>
                    <a:lnTo>
                      <a:pt x="402" y="90"/>
                    </a:lnTo>
                    <a:lnTo>
                      <a:pt x="398" y="94"/>
                    </a:lnTo>
                    <a:lnTo>
                      <a:pt x="398" y="94"/>
                    </a:lnTo>
                    <a:lnTo>
                      <a:pt x="392" y="106"/>
                    </a:lnTo>
                    <a:lnTo>
                      <a:pt x="392" y="106"/>
                    </a:lnTo>
                    <a:lnTo>
                      <a:pt x="390" y="114"/>
                    </a:lnTo>
                    <a:lnTo>
                      <a:pt x="424" y="114"/>
                    </a:lnTo>
                    <a:lnTo>
                      <a:pt x="424" y="140"/>
                    </a:lnTo>
                    <a:lnTo>
                      <a:pt x="390" y="140"/>
                    </a:lnTo>
                    <a:lnTo>
                      <a:pt x="390" y="140"/>
                    </a:lnTo>
                    <a:lnTo>
                      <a:pt x="392" y="150"/>
                    </a:lnTo>
                    <a:lnTo>
                      <a:pt x="394" y="158"/>
                    </a:lnTo>
                    <a:lnTo>
                      <a:pt x="396" y="164"/>
                    </a:lnTo>
                    <a:lnTo>
                      <a:pt x="400" y="168"/>
                    </a:lnTo>
                    <a:lnTo>
                      <a:pt x="400" y="168"/>
                    </a:lnTo>
                    <a:lnTo>
                      <a:pt x="410" y="176"/>
                    </a:lnTo>
                    <a:lnTo>
                      <a:pt x="424" y="178"/>
                    </a:lnTo>
                    <a:lnTo>
                      <a:pt x="424" y="208"/>
                    </a:lnTo>
                    <a:lnTo>
                      <a:pt x="424" y="208"/>
                    </a:lnTo>
                    <a:lnTo>
                      <a:pt x="408" y="206"/>
                    </a:lnTo>
                    <a:lnTo>
                      <a:pt x="394" y="202"/>
                    </a:lnTo>
                    <a:lnTo>
                      <a:pt x="394" y="202"/>
                    </a:lnTo>
                    <a:lnTo>
                      <a:pt x="382" y="196"/>
                    </a:lnTo>
                    <a:lnTo>
                      <a:pt x="370" y="186"/>
                    </a:lnTo>
                    <a:lnTo>
                      <a:pt x="370" y="186"/>
                    </a:lnTo>
                    <a:lnTo>
                      <a:pt x="362" y="176"/>
                    </a:lnTo>
                    <a:lnTo>
                      <a:pt x="356" y="162"/>
                    </a:lnTo>
                    <a:lnTo>
                      <a:pt x="356" y="162"/>
                    </a:lnTo>
                    <a:lnTo>
                      <a:pt x="352" y="148"/>
                    </a:lnTo>
                    <a:lnTo>
                      <a:pt x="350" y="130"/>
                    </a:lnTo>
                    <a:lnTo>
                      <a:pt x="350" y="130"/>
                    </a:lnTo>
                    <a:lnTo>
                      <a:pt x="352" y="114"/>
                    </a:lnTo>
                    <a:lnTo>
                      <a:pt x="356" y="100"/>
                    </a:lnTo>
                    <a:lnTo>
                      <a:pt x="356" y="100"/>
                    </a:lnTo>
                    <a:lnTo>
                      <a:pt x="362" y="86"/>
                    </a:lnTo>
                    <a:lnTo>
                      <a:pt x="370" y="76"/>
                    </a:lnTo>
                    <a:lnTo>
                      <a:pt x="370" y="76"/>
                    </a:lnTo>
                    <a:lnTo>
                      <a:pt x="382" y="66"/>
                    </a:lnTo>
                    <a:lnTo>
                      <a:pt x="394" y="58"/>
                    </a:lnTo>
                    <a:lnTo>
                      <a:pt x="394" y="58"/>
                    </a:lnTo>
                    <a:lnTo>
                      <a:pt x="408" y="54"/>
                    </a:lnTo>
                    <a:lnTo>
                      <a:pt x="424" y="52"/>
                    </a:lnTo>
                    <a:lnTo>
                      <a:pt x="424" y="52"/>
                    </a:lnTo>
                    <a:close/>
                    <a:moveTo>
                      <a:pt x="120" y="56"/>
                    </a:moveTo>
                    <a:lnTo>
                      <a:pt x="120" y="78"/>
                    </a:lnTo>
                    <a:lnTo>
                      <a:pt x="122" y="78"/>
                    </a:lnTo>
                    <a:lnTo>
                      <a:pt x="122" y="78"/>
                    </a:lnTo>
                    <a:lnTo>
                      <a:pt x="130" y="66"/>
                    </a:lnTo>
                    <a:lnTo>
                      <a:pt x="142" y="58"/>
                    </a:lnTo>
                    <a:lnTo>
                      <a:pt x="142" y="58"/>
                    </a:lnTo>
                    <a:lnTo>
                      <a:pt x="154" y="54"/>
                    </a:lnTo>
                    <a:lnTo>
                      <a:pt x="166" y="52"/>
                    </a:lnTo>
                    <a:lnTo>
                      <a:pt x="166" y="52"/>
                    </a:lnTo>
                    <a:lnTo>
                      <a:pt x="182" y="54"/>
                    </a:lnTo>
                    <a:lnTo>
                      <a:pt x="194" y="58"/>
                    </a:lnTo>
                    <a:lnTo>
                      <a:pt x="194" y="58"/>
                    </a:lnTo>
                    <a:lnTo>
                      <a:pt x="202" y="62"/>
                    </a:lnTo>
                    <a:lnTo>
                      <a:pt x="210" y="70"/>
                    </a:lnTo>
                    <a:lnTo>
                      <a:pt x="210" y="70"/>
                    </a:lnTo>
                    <a:lnTo>
                      <a:pt x="214" y="78"/>
                    </a:lnTo>
                    <a:lnTo>
                      <a:pt x="218" y="88"/>
                    </a:lnTo>
                    <a:lnTo>
                      <a:pt x="218" y="88"/>
                    </a:lnTo>
                    <a:lnTo>
                      <a:pt x="220" y="100"/>
                    </a:lnTo>
                    <a:lnTo>
                      <a:pt x="220" y="114"/>
                    </a:lnTo>
                    <a:lnTo>
                      <a:pt x="220" y="204"/>
                    </a:lnTo>
                    <a:lnTo>
                      <a:pt x="180" y="204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78" y="10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0" y="90"/>
                    </a:lnTo>
                    <a:lnTo>
                      <a:pt x="166" y="88"/>
                    </a:lnTo>
                    <a:lnTo>
                      <a:pt x="160" y="86"/>
                    </a:lnTo>
                    <a:lnTo>
                      <a:pt x="154" y="84"/>
                    </a:lnTo>
                    <a:lnTo>
                      <a:pt x="154" y="84"/>
                    </a:lnTo>
                    <a:lnTo>
                      <a:pt x="146" y="86"/>
                    </a:lnTo>
                    <a:lnTo>
                      <a:pt x="140" y="88"/>
                    </a:lnTo>
                    <a:lnTo>
                      <a:pt x="134" y="90"/>
                    </a:lnTo>
                    <a:lnTo>
                      <a:pt x="130" y="94"/>
                    </a:lnTo>
                    <a:lnTo>
                      <a:pt x="130" y="94"/>
                    </a:lnTo>
                    <a:lnTo>
                      <a:pt x="126" y="100"/>
                    </a:lnTo>
                    <a:lnTo>
                      <a:pt x="124" y="108"/>
                    </a:lnTo>
                    <a:lnTo>
                      <a:pt x="122" y="128"/>
                    </a:lnTo>
                    <a:lnTo>
                      <a:pt x="122" y="204"/>
                    </a:lnTo>
                    <a:lnTo>
                      <a:pt x="82" y="204"/>
                    </a:lnTo>
                    <a:lnTo>
                      <a:pt x="82" y="56"/>
                    </a:lnTo>
                    <a:lnTo>
                      <a:pt x="120" y="56"/>
                    </a:lnTo>
                    <a:lnTo>
                      <a:pt x="120" y="56"/>
                    </a:lnTo>
                    <a:close/>
                    <a:moveTo>
                      <a:pt x="334" y="56"/>
                    </a:moveTo>
                    <a:lnTo>
                      <a:pt x="334" y="84"/>
                    </a:lnTo>
                    <a:lnTo>
                      <a:pt x="306" y="84"/>
                    </a:lnTo>
                    <a:lnTo>
                      <a:pt x="306" y="156"/>
                    </a:lnTo>
                    <a:lnTo>
                      <a:pt x="306" y="156"/>
                    </a:lnTo>
                    <a:lnTo>
                      <a:pt x="306" y="166"/>
                    </a:lnTo>
                    <a:lnTo>
                      <a:pt x="308" y="170"/>
                    </a:lnTo>
                    <a:lnTo>
                      <a:pt x="308" y="170"/>
                    </a:lnTo>
                    <a:lnTo>
                      <a:pt x="314" y="174"/>
                    </a:lnTo>
                    <a:lnTo>
                      <a:pt x="322" y="174"/>
                    </a:lnTo>
                    <a:lnTo>
                      <a:pt x="322" y="174"/>
                    </a:lnTo>
                    <a:lnTo>
                      <a:pt x="328" y="174"/>
                    </a:lnTo>
                    <a:lnTo>
                      <a:pt x="328" y="174"/>
                    </a:lnTo>
                    <a:lnTo>
                      <a:pt x="334" y="172"/>
                    </a:lnTo>
                    <a:lnTo>
                      <a:pt x="334" y="204"/>
                    </a:lnTo>
                    <a:lnTo>
                      <a:pt x="334" y="204"/>
                    </a:lnTo>
                    <a:lnTo>
                      <a:pt x="324" y="206"/>
                    </a:lnTo>
                    <a:lnTo>
                      <a:pt x="324" y="206"/>
                    </a:lnTo>
                    <a:lnTo>
                      <a:pt x="312" y="206"/>
                    </a:lnTo>
                    <a:lnTo>
                      <a:pt x="312" y="206"/>
                    </a:lnTo>
                    <a:lnTo>
                      <a:pt x="294" y="204"/>
                    </a:lnTo>
                    <a:lnTo>
                      <a:pt x="294" y="204"/>
                    </a:lnTo>
                    <a:lnTo>
                      <a:pt x="286" y="202"/>
                    </a:lnTo>
                    <a:lnTo>
                      <a:pt x="278" y="200"/>
                    </a:lnTo>
                    <a:lnTo>
                      <a:pt x="278" y="200"/>
                    </a:lnTo>
                    <a:lnTo>
                      <a:pt x="272" y="194"/>
                    </a:lnTo>
                    <a:lnTo>
                      <a:pt x="268" y="188"/>
                    </a:lnTo>
                    <a:lnTo>
                      <a:pt x="268" y="188"/>
                    </a:lnTo>
                    <a:lnTo>
                      <a:pt x="266" y="182"/>
                    </a:lnTo>
                    <a:lnTo>
                      <a:pt x="264" y="170"/>
                    </a:lnTo>
                    <a:lnTo>
                      <a:pt x="264" y="84"/>
                    </a:lnTo>
                    <a:lnTo>
                      <a:pt x="240" y="84"/>
                    </a:lnTo>
                    <a:lnTo>
                      <a:pt x="240" y="56"/>
                    </a:lnTo>
                    <a:lnTo>
                      <a:pt x="264" y="56"/>
                    </a:lnTo>
                    <a:lnTo>
                      <a:pt x="264" y="12"/>
                    </a:lnTo>
                    <a:lnTo>
                      <a:pt x="306" y="12"/>
                    </a:lnTo>
                    <a:lnTo>
                      <a:pt x="306" y="56"/>
                    </a:lnTo>
                    <a:lnTo>
                      <a:pt x="334" y="56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2781300"/>
                <a:ext cx="5454650" cy="1108075"/>
              </a:xfrm>
              <a:custGeom>
                <a:avLst/>
                <a:gdLst>
                  <a:gd name="T0" fmla="*/ 3292 w 3436"/>
                  <a:gd name="T1" fmla="*/ 536 h 698"/>
                  <a:gd name="T2" fmla="*/ 3202 w 3436"/>
                  <a:gd name="T3" fmla="*/ 698 h 698"/>
                  <a:gd name="T4" fmla="*/ 3220 w 3436"/>
                  <a:gd name="T5" fmla="*/ 332 h 698"/>
                  <a:gd name="T6" fmla="*/ 3368 w 3436"/>
                  <a:gd name="T7" fmla="*/ 292 h 698"/>
                  <a:gd name="T8" fmla="*/ 3202 w 3436"/>
                  <a:gd name="T9" fmla="*/ 222 h 698"/>
                  <a:gd name="T10" fmla="*/ 3104 w 3436"/>
                  <a:gd name="T11" fmla="*/ 404 h 698"/>
                  <a:gd name="T12" fmla="*/ 3182 w 3436"/>
                  <a:gd name="T13" fmla="*/ 574 h 698"/>
                  <a:gd name="T14" fmla="*/ 3054 w 3436"/>
                  <a:gd name="T15" fmla="*/ 646 h 698"/>
                  <a:gd name="T16" fmla="*/ 2968 w 3436"/>
                  <a:gd name="T17" fmla="*/ 460 h 698"/>
                  <a:gd name="T18" fmla="*/ 3072 w 3436"/>
                  <a:gd name="T19" fmla="*/ 262 h 698"/>
                  <a:gd name="T20" fmla="*/ 1782 w 3436"/>
                  <a:gd name="T21" fmla="*/ 578 h 698"/>
                  <a:gd name="T22" fmla="*/ 1932 w 3436"/>
                  <a:gd name="T23" fmla="*/ 642 h 698"/>
                  <a:gd name="T24" fmla="*/ 1782 w 3436"/>
                  <a:gd name="T25" fmla="*/ 404 h 698"/>
                  <a:gd name="T26" fmla="*/ 1782 w 3436"/>
                  <a:gd name="T27" fmla="*/ 330 h 698"/>
                  <a:gd name="T28" fmla="*/ 1950 w 3436"/>
                  <a:gd name="T29" fmla="*/ 292 h 698"/>
                  <a:gd name="T30" fmla="*/ 1782 w 3436"/>
                  <a:gd name="T31" fmla="*/ 488 h 698"/>
                  <a:gd name="T32" fmla="*/ 2138 w 3436"/>
                  <a:gd name="T33" fmla="*/ 264 h 698"/>
                  <a:gd name="T34" fmla="*/ 2346 w 3436"/>
                  <a:gd name="T35" fmla="*/ 230 h 698"/>
                  <a:gd name="T36" fmla="*/ 2478 w 3436"/>
                  <a:gd name="T37" fmla="*/ 376 h 698"/>
                  <a:gd name="T38" fmla="*/ 2328 w 3436"/>
                  <a:gd name="T39" fmla="*/ 362 h 698"/>
                  <a:gd name="T40" fmla="*/ 2196 w 3436"/>
                  <a:gd name="T41" fmla="*/ 424 h 698"/>
                  <a:gd name="T42" fmla="*/ 2684 w 3436"/>
                  <a:gd name="T43" fmla="*/ 680 h 698"/>
                  <a:gd name="T44" fmla="*/ 2544 w 3436"/>
                  <a:gd name="T45" fmla="*/ 506 h 698"/>
                  <a:gd name="T46" fmla="*/ 2608 w 3436"/>
                  <a:gd name="T47" fmla="*/ 292 h 698"/>
                  <a:gd name="T48" fmla="*/ 2800 w 3436"/>
                  <a:gd name="T49" fmla="*/ 224 h 698"/>
                  <a:gd name="T50" fmla="*/ 2848 w 3436"/>
                  <a:gd name="T51" fmla="*/ 372 h 698"/>
                  <a:gd name="T52" fmla="*/ 2712 w 3436"/>
                  <a:gd name="T53" fmla="*/ 364 h 698"/>
                  <a:gd name="T54" fmla="*/ 2712 w 3436"/>
                  <a:gd name="T55" fmla="*/ 556 h 698"/>
                  <a:gd name="T56" fmla="*/ 2852 w 3436"/>
                  <a:gd name="T57" fmla="*/ 544 h 698"/>
                  <a:gd name="T58" fmla="*/ 2774 w 3436"/>
                  <a:gd name="T59" fmla="*/ 698 h 698"/>
                  <a:gd name="T60" fmla="*/ 1690 w 3436"/>
                  <a:gd name="T61" fmla="*/ 386 h 698"/>
                  <a:gd name="T62" fmla="*/ 1746 w 3436"/>
                  <a:gd name="T63" fmla="*/ 570 h 698"/>
                  <a:gd name="T64" fmla="*/ 1634 w 3436"/>
                  <a:gd name="T65" fmla="*/ 646 h 698"/>
                  <a:gd name="T66" fmla="*/ 1548 w 3436"/>
                  <a:gd name="T67" fmla="*/ 460 h 698"/>
                  <a:gd name="T68" fmla="*/ 1652 w 3436"/>
                  <a:gd name="T69" fmla="*/ 262 h 698"/>
                  <a:gd name="T70" fmla="*/ 1258 w 3436"/>
                  <a:gd name="T71" fmla="*/ 576 h 698"/>
                  <a:gd name="T72" fmla="*/ 1360 w 3436"/>
                  <a:gd name="T73" fmla="*/ 412 h 698"/>
                  <a:gd name="T74" fmla="*/ 1274 w 3436"/>
                  <a:gd name="T75" fmla="*/ 226 h 698"/>
                  <a:gd name="T76" fmla="*/ 1490 w 3436"/>
                  <a:gd name="T77" fmla="*/ 402 h 698"/>
                  <a:gd name="T78" fmla="*/ 1400 w 3436"/>
                  <a:gd name="T79" fmla="*/ 658 h 698"/>
                  <a:gd name="T80" fmla="*/ 1214 w 3436"/>
                  <a:gd name="T81" fmla="*/ 352 h 698"/>
                  <a:gd name="T82" fmla="*/ 1180 w 3436"/>
                  <a:gd name="T83" fmla="*/ 542 h 698"/>
                  <a:gd name="T84" fmla="*/ 1168 w 3436"/>
                  <a:gd name="T85" fmla="*/ 680 h 698"/>
                  <a:gd name="T86" fmla="*/ 1030 w 3436"/>
                  <a:gd name="T87" fmla="*/ 520 h 698"/>
                  <a:gd name="T88" fmla="*/ 1078 w 3436"/>
                  <a:gd name="T89" fmla="*/ 308 h 698"/>
                  <a:gd name="T90" fmla="*/ 1248 w 3436"/>
                  <a:gd name="T91" fmla="*/ 224 h 698"/>
                  <a:gd name="T92" fmla="*/ 1024 w 3436"/>
                  <a:gd name="T93" fmla="*/ 460 h 698"/>
                  <a:gd name="T94" fmla="*/ 858 w 3436"/>
                  <a:gd name="T95" fmla="*/ 288 h 698"/>
                  <a:gd name="T96" fmla="*/ 694 w 3436"/>
                  <a:gd name="T97" fmla="*/ 344 h 698"/>
                  <a:gd name="T98" fmla="*/ 802 w 3436"/>
                  <a:gd name="T99" fmla="*/ 484 h 698"/>
                  <a:gd name="T100" fmla="*/ 720 w 3436"/>
                  <a:gd name="T101" fmla="*/ 698 h 698"/>
                  <a:gd name="T102" fmla="*/ 472 w 3436"/>
                  <a:gd name="T103" fmla="*/ 2 h 698"/>
                  <a:gd name="T104" fmla="*/ 694 w 3436"/>
                  <a:gd name="T105" fmla="*/ 222 h 698"/>
                  <a:gd name="T106" fmla="*/ 524 w 3436"/>
                  <a:gd name="T107" fmla="*/ 292 h 698"/>
                  <a:gd name="T108" fmla="*/ 524 w 3436"/>
                  <a:gd name="T109" fmla="*/ 628 h 698"/>
                  <a:gd name="T110" fmla="*/ 694 w 3436"/>
                  <a:gd name="T111" fmla="*/ 576 h 698"/>
                  <a:gd name="T112" fmla="*/ 592 w 3436"/>
                  <a:gd name="T113" fmla="*/ 416 h 698"/>
                  <a:gd name="T114" fmla="*/ 134 w 3436"/>
                  <a:gd name="T115" fmla="*/ 264 h 698"/>
                  <a:gd name="T116" fmla="*/ 0 w 3436"/>
                  <a:gd name="T117" fmla="*/ 2 h 698"/>
                  <a:gd name="T118" fmla="*/ 466 w 3436"/>
                  <a:gd name="T119" fmla="*/ 52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36" h="698">
                    <a:moveTo>
                      <a:pt x="3202" y="698"/>
                    </a:moveTo>
                    <a:lnTo>
                      <a:pt x="3202" y="578"/>
                    </a:lnTo>
                    <a:lnTo>
                      <a:pt x="3202" y="578"/>
                    </a:lnTo>
                    <a:lnTo>
                      <a:pt x="3208" y="578"/>
                    </a:lnTo>
                    <a:lnTo>
                      <a:pt x="3208" y="578"/>
                    </a:lnTo>
                    <a:lnTo>
                      <a:pt x="3220" y="576"/>
                    </a:lnTo>
                    <a:lnTo>
                      <a:pt x="3230" y="574"/>
                    </a:lnTo>
                    <a:lnTo>
                      <a:pt x="3240" y="572"/>
                    </a:lnTo>
                    <a:lnTo>
                      <a:pt x="3252" y="566"/>
                    </a:lnTo>
                    <a:lnTo>
                      <a:pt x="3272" y="554"/>
                    </a:lnTo>
                    <a:lnTo>
                      <a:pt x="3292" y="536"/>
                    </a:lnTo>
                    <a:lnTo>
                      <a:pt x="3370" y="624"/>
                    </a:lnTo>
                    <a:lnTo>
                      <a:pt x="3370" y="624"/>
                    </a:lnTo>
                    <a:lnTo>
                      <a:pt x="3352" y="642"/>
                    </a:lnTo>
                    <a:lnTo>
                      <a:pt x="3332" y="658"/>
                    </a:lnTo>
                    <a:lnTo>
                      <a:pt x="3312" y="670"/>
                    </a:lnTo>
                    <a:lnTo>
                      <a:pt x="3290" y="680"/>
                    </a:lnTo>
                    <a:lnTo>
                      <a:pt x="3270" y="688"/>
                    </a:lnTo>
                    <a:lnTo>
                      <a:pt x="3248" y="694"/>
                    </a:lnTo>
                    <a:lnTo>
                      <a:pt x="3224" y="698"/>
                    </a:lnTo>
                    <a:lnTo>
                      <a:pt x="3202" y="698"/>
                    </a:lnTo>
                    <a:lnTo>
                      <a:pt x="3202" y="698"/>
                    </a:lnTo>
                    <a:close/>
                    <a:moveTo>
                      <a:pt x="3202" y="488"/>
                    </a:moveTo>
                    <a:lnTo>
                      <a:pt x="3202" y="404"/>
                    </a:lnTo>
                    <a:lnTo>
                      <a:pt x="3300" y="404"/>
                    </a:lnTo>
                    <a:lnTo>
                      <a:pt x="3300" y="404"/>
                    </a:lnTo>
                    <a:lnTo>
                      <a:pt x="3294" y="388"/>
                    </a:lnTo>
                    <a:lnTo>
                      <a:pt x="3288" y="374"/>
                    </a:lnTo>
                    <a:lnTo>
                      <a:pt x="3278" y="360"/>
                    </a:lnTo>
                    <a:lnTo>
                      <a:pt x="3266" y="350"/>
                    </a:lnTo>
                    <a:lnTo>
                      <a:pt x="3252" y="342"/>
                    </a:lnTo>
                    <a:lnTo>
                      <a:pt x="3236" y="336"/>
                    </a:lnTo>
                    <a:lnTo>
                      <a:pt x="3220" y="332"/>
                    </a:lnTo>
                    <a:lnTo>
                      <a:pt x="3202" y="330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26" y="224"/>
                    </a:lnTo>
                    <a:lnTo>
                      <a:pt x="3250" y="226"/>
                    </a:lnTo>
                    <a:lnTo>
                      <a:pt x="3272" y="232"/>
                    </a:lnTo>
                    <a:lnTo>
                      <a:pt x="3294" y="240"/>
                    </a:lnTo>
                    <a:lnTo>
                      <a:pt x="3314" y="250"/>
                    </a:lnTo>
                    <a:lnTo>
                      <a:pt x="3334" y="262"/>
                    </a:lnTo>
                    <a:lnTo>
                      <a:pt x="3352" y="276"/>
                    </a:lnTo>
                    <a:lnTo>
                      <a:pt x="3368" y="292"/>
                    </a:lnTo>
                    <a:lnTo>
                      <a:pt x="3382" y="310"/>
                    </a:lnTo>
                    <a:lnTo>
                      <a:pt x="3396" y="330"/>
                    </a:lnTo>
                    <a:lnTo>
                      <a:pt x="3408" y="352"/>
                    </a:lnTo>
                    <a:lnTo>
                      <a:pt x="3418" y="374"/>
                    </a:lnTo>
                    <a:lnTo>
                      <a:pt x="3426" y="398"/>
                    </a:lnTo>
                    <a:lnTo>
                      <a:pt x="3430" y="424"/>
                    </a:lnTo>
                    <a:lnTo>
                      <a:pt x="3434" y="452"/>
                    </a:lnTo>
                    <a:lnTo>
                      <a:pt x="3436" y="482"/>
                    </a:lnTo>
                    <a:lnTo>
                      <a:pt x="3436" y="488"/>
                    </a:lnTo>
                    <a:lnTo>
                      <a:pt x="3202" y="488"/>
                    </a:lnTo>
                    <a:close/>
                    <a:moveTo>
                      <a:pt x="3202" y="222"/>
                    </a:moveTo>
                    <a:lnTo>
                      <a:pt x="3202" y="330"/>
                    </a:lnTo>
                    <a:lnTo>
                      <a:pt x="3202" y="330"/>
                    </a:lnTo>
                    <a:lnTo>
                      <a:pt x="3202" y="330"/>
                    </a:lnTo>
                    <a:lnTo>
                      <a:pt x="3184" y="332"/>
                    </a:lnTo>
                    <a:lnTo>
                      <a:pt x="3166" y="334"/>
                    </a:lnTo>
                    <a:lnTo>
                      <a:pt x="3152" y="340"/>
                    </a:lnTo>
                    <a:lnTo>
                      <a:pt x="3138" y="350"/>
                    </a:lnTo>
                    <a:lnTo>
                      <a:pt x="3126" y="360"/>
                    </a:lnTo>
                    <a:lnTo>
                      <a:pt x="3116" y="372"/>
                    </a:lnTo>
                    <a:lnTo>
                      <a:pt x="3108" y="386"/>
                    </a:lnTo>
                    <a:lnTo>
                      <a:pt x="3104" y="404"/>
                    </a:lnTo>
                    <a:lnTo>
                      <a:pt x="3202" y="404"/>
                    </a:lnTo>
                    <a:lnTo>
                      <a:pt x="3202" y="488"/>
                    </a:lnTo>
                    <a:lnTo>
                      <a:pt x="3096" y="488"/>
                    </a:lnTo>
                    <a:lnTo>
                      <a:pt x="3096" y="488"/>
                    </a:lnTo>
                    <a:lnTo>
                      <a:pt x="3102" y="506"/>
                    </a:lnTo>
                    <a:lnTo>
                      <a:pt x="3110" y="524"/>
                    </a:lnTo>
                    <a:lnTo>
                      <a:pt x="3122" y="540"/>
                    </a:lnTo>
                    <a:lnTo>
                      <a:pt x="3134" y="552"/>
                    </a:lnTo>
                    <a:lnTo>
                      <a:pt x="3148" y="562"/>
                    </a:lnTo>
                    <a:lnTo>
                      <a:pt x="3164" y="570"/>
                    </a:lnTo>
                    <a:lnTo>
                      <a:pt x="3182" y="574"/>
                    </a:lnTo>
                    <a:lnTo>
                      <a:pt x="3202" y="57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178" y="698"/>
                    </a:lnTo>
                    <a:lnTo>
                      <a:pt x="3156" y="694"/>
                    </a:lnTo>
                    <a:lnTo>
                      <a:pt x="3134" y="688"/>
                    </a:lnTo>
                    <a:lnTo>
                      <a:pt x="3112" y="680"/>
                    </a:lnTo>
                    <a:lnTo>
                      <a:pt x="3092" y="672"/>
                    </a:lnTo>
                    <a:lnTo>
                      <a:pt x="3072" y="660"/>
                    </a:lnTo>
                    <a:lnTo>
                      <a:pt x="3054" y="646"/>
                    </a:lnTo>
                    <a:lnTo>
                      <a:pt x="3036" y="630"/>
                    </a:lnTo>
                    <a:lnTo>
                      <a:pt x="3036" y="630"/>
                    </a:lnTo>
                    <a:lnTo>
                      <a:pt x="3020" y="612"/>
                    </a:lnTo>
                    <a:lnTo>
                      <a:pt x="3006" y="592"/>
                    </a:lnTo>
                    <a:lnTo>
                      <a:pt x="2994" y="572"/>
                    </a:lnTo>
                    <a:lnTo>
                      <a:pt x="2986" y="552"/>
                    </a:lnTo>
                    <a:lnTo>
                      <a:pt x="2978" y="530"/>
                    </a:lnTo>
                    <a:lnTo>
                      <a:pt x="2972" y="506"/>
                    </a:lnTo>
                    <a:lnTo>
                      <a:pt x="2968" y="484"/>
                    </a:lnTo>
                    <a:lnTo>
                      <a:pt x="2968" y="460"/>
                    </a:lnTo>
                    <a:lnTo>
                      <a:pt x="2968" y="460"/>
                    </a:lnTo>
                    <a:lnTo>
                      <a:pt x="2968" y="436"/>
                    </a:lnTo>
                    <a:lnTo>
                      <a:pt x="2972" y="414"/>
                    </a:lnTo>
                    <a:lnTo>
                      <a:pt x="2978" y="390"/>
                    </a:lnTo>
                    <a:lnTo>
                      <a:pt x="2986" y="368"/>
                    </a:lnTo>
                    <a:lnTo>
                      <a:pt x="2994" y="348"/>
                    </a:lnTo>
                    <a:lnTo>
                      <a:pt x="3006" y="328"/>
                    </a:lnTo>
                    <a:lnTo>
                      <a:pt x="3020" y="310"/>
                    </a:lnTo>
                    <a:lnTo>
                      <a:pt x="3036" y="292"/>
                    </a:lnTo>
                    <a:lnTo>
                      <a:pt x="3036" y="292"/>
                    </a:lnTo>
                    <a:lnTo>
                      <a:pt x="3054" y="276"/>
                    </a:lnTo>
                    <a:lnTo>
                      <a:pt x="3072" y="262"/>
                    </a:lnTo>
                    <a:lnTo>
                      <a:pt x="3092" y="250"/>
                    </a:lnTo>
                    <a:lnTo>
                      <a:pt x="3112" y="240"/>
                    </a:lnTo>
                    <a:lnTo>
                      <a:pt x="3134" y="232"/>
                    </a:lnTo>
                    <a:lnTo>
                      <a:pt x="3156" y="226"/>
                    </a:lnTo>
                    <a:lnTo>
                      <a:pt x="3178" y="224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02" y="222"/>
                    </a:lnTo>
                    <a:close/>
                    <a:moveTo>
                      <a:pt x="1782" y="698"/>
                    </a:moveTo>
                    <a:lnTo>
                      <a:pt x="1782" y="578"/>
                    </a:lnTo>
                    <a:lnTo>
                      <a:pt x="1782" y="578"/>
                    </a:lnTo>
                    <a:lnTo>
                      <a:pt x="1788" y="578"/>
                    </a:lnTo>
                    <a:lnTo>
                      <a:pt x="1788" y="578"/>
                    </a:lnTo>
                    <a:lnTo>
                      <a:pt x="1800" y="576"/>
                    </a:lnTo>
                    <a:lnTo>
                      <a:pt x="1812" y="574"/>
                    </a:lnTo>
                    <a:lnTo>
                      <a:pt x="1822" y="572"/>
                    </a:lnTo>
                    <a:lnTo>
                      <a:pt x="1832" y="566"/>
                    </a:lnTo>
                    <a:lnTo>
                      <a:pt x="1852" y="554"/>
                    </a:lnTo>
                    <a:lnTo>
                      <a:pt x="1874" y="536"/>
                    </a:lnTo>
                    <a:lnTo>
                      <a:pt x="1952" y="624"/>
                    </a:lnTo>
                    <a:lnTo>
                      <a:pt x="1952" y="624"/>
                    </a:lnTo>
                    <a:lnTo>
                      <a:pt x="1932" y="642"/>
                    </a:lnTo>
                    <a:lnTo>
                      <a:pt x="1912" y="658"/>
                    </a:lnTo>
                    <a:lnTo>
                      <a:pt x="1892" y="670"/>
                    </a:lnTo>
                    <a:lnTo>
                      <a:pt x="1872" y="680"/>
                    </a:lnTo>
                    <a:lnTo>
                      <a:pt x="1850" y="688"/>
                    </a:lnTo>
                    <a:lnTo>
                      <a:pt x="1828" y="694"/>
                    </a:lnTo>
                    <a:lnTo>
                      <a:pt x="1806" y="69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82" y="698"/>
                    </a:lnTo>
                    <a:close/>
                    <a:moveTo>
                      <a:pt x="1782" y="488"/>
                    </a:moveTo>
                    <a:lnTo>
                      <a:pt x="1782" y="404"/>
                    </a:lnTo>
                    <a:lnTo>
                      <a:pt x="1880" y="404"/>
                    </a:lnTo>
                    <a:lnTo>
                      <a:pt x="1880" y="404"/>
                    </a:lnTo>
                    <a:lnTo>
                      <a:pt x="1876" y="388"/>
                    </a:lnTo>
                    <a:lnTo>
                      <a:pt x="1868" y="372"/>
                    </a:lnTo>
                    <a:lnTo>
                      <a:pt x="1858" y="360"/>
                    </a:lnTo>
                    <a:lnTo>
                      <a:pt x="1846" y="350"/>
                    </a:lnTo>
                    <a:lnTo>
                      <a:pt x="1834" y="342"/>
                    </a:lnTo>
                    <a:lnTo>
                      <a:pt x="1818" y="336"/>
                    </a:lnTo>
                    <a:lnTo>
                      <a:pt x="1800" y="332"/>
                    </a:lnTo>
                    <a:lnTo>
                      <a:pt x="1782" y="330"/>
                    </a:lnTo>
                    <a:lnTo>
                      <a:pt x="1782" y="330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806" y="224"/>
                    </a:lnTo>
                    <a:lnTo>
                      <a:pt x="1830" y="226"/>
                    </a:lnTo>
                    <a:lnTo>
                      <a:pt x="1854" y="232"/>
                    </a:lnTo>
                    <a:lnTo>
                      <a:pt x="1874" y="240"/>
                    </a:lnTo>
                    <a:lnTo>
                      <a:pt x="1896" y="250"/>
                    </a:lnTo>
                    <a:lnTo>
                      <a:pt x="1914" y="262"/>
                    </a:lnTo>
                    <a:lnTo>
                      <a:pt x="1932" y="276"/>
                    </a:lnTo>
                    <a:lnTo>
                      <a:pt x="1950" y="292"/>
                    </a:lnTo>
                    <a:lnTo>
                      <a:pt x="1964" y="310"/>
                    </a:lnTo>
                    <a:lnTo>
                      <a:pt x="1978" y="330"/>
                    </a:lnTo>
                    <a:lnTo>
                      <a:pt x="1988" y="352"/>
                    </a:lnTo>
                    <a:lnTo>
                      <a:pt x="1998" y="374"/>
                    </a:lnTo>
                    <a:lnTo>
                      <a:pt x="2006" y="398"/>
                    </a:lnTo>
                    <a:lnTo>
                      <a:pt x="2012" y="424"/>
                    </a:lnTo>
                    <a:lnTo>
                      <a:pt x="2016" y="452"/>
                    </a:lnTo>
                    <a:lnTo>
                      <a:pt x="2016" y="482"/>
                    </a:lnTo>
                    <a:lnTo>
                      <a:pt x="2016" y="488"/>
                    </a:lnTo>
                    <a:lnTo>
                      <a:pt x="1782" y="488"/>
                    </a:lnTo>
                    <a:lnTo>
                      <a:pt x="1782" y="488"/>
                    </a:lnTo>
                    <a:close/>
                    <a:moveTo>
                      <a:pt x="2070" y="448"/>
                    </a:moveTo>
                    <a:lnTo>
                      <a:pt x="2070" y="448"/>
                    </a:lnTo>
                    <a:lnTo>
                      <a:pt x="2072" y="420"/>
                    </a:lnTo>
                    <a:lnTo>
                      <a:pt x="2074" y="396"/>
                    </a:lnTo>
                    <a:lnTo>
                      <a:pt x="2078" y="372"/>
                    </a:lnTo>
                    <a:lnTo>
                      <a:pt x="2084" y="350"/>
                    </a:lnTo>
                    <a:lnTo>
                      <a:pt x="2092" y="328"/>
                    </a:lnTo>
                    <a:lnTo>
                      <a:pt x="2100" y="310"/>
                    </a:lnTo>
                    <a:lnTo>
                      <a:pt x="2112" y="294"/>
                    </a:lnTo>
                    <a:lnTo>
                      <a:pt x="2124" y="278"/>
                    </a:lnTo>
                    <a:lnTo>
                      <a:pt x="2138" y="264"/>
                    </a:lnTo>
                    <a:lnTo>
                      <a:pt x="2154" y="254"/>
                    </a:lnTo>
                    <a:lnTo>
                      <a:pt x="2170" y="244"/>
                    </a:lnTo>
                    <a:lnTo>
                      <a:pt x="2190" y="236"/>
                    </a:lnTo>
                    <a:lnTo>
                      <a:pt x="2210" y="230"/>
                    </a:lnTo>
                    <a:lnTo>
                      <a:pt x="2232" y="224"/>
                    </a:lnTo>
                    <a:lnTo>
                      <a:pt x="2256" y="222"/>
                    </a:lnTo>
                    <a:lnTo>
                      <a:pt x="2282" y="220"/>
                    </a:lnTo>
                    <a:lnTo>
                      <a:pt x="2282" y="220"/>
                    </a:lnTo>
                    <a:lnTo>
                      <a:pt x="2304" y="222"/>
                    </a:lnTo>
                    <a:lnTo>
                      <a:pt x="2326" y="226"/>
                    </a:lnTo>
                    <a:lnTo>
                      <a:pt x="2346" y="230"/>
                    </a:lnTo>
                    <a:lnTo>
                      <a:pt x="2366" y="238"/>
                    </a:lnTo>
                    <a:lnTo>
                      <a:pt x="2384" y="246"/>
                    </a:lnTo>
                    <a:lnTo>
                      <a:pt x="2402" y="256"/>
                    </a:lnTo>
                    <a:lnTo>
                      <a:pt x="2418" y="268"/>
                    </a:lnTo>
                    <a:lnTo>
                      <a:pt x="2432" y="282"/>
                    </a:lnTo>
                    <a:lnTo>
                      <a:pt x="2432" y="282"/>
                    </a:lnTo>
                    <a:lnTo>
                      <a:pt x="2446" y="300"/>
                    </a:lnTo>
                    <a:lnTo>
                      <a:pt x="2458" y="318"/>
                    </a:lnTo>
                    <a:lnTo>
                      <a:pt x="2468" y="336"/>
                    </a:lnTo>
                    <a:lnTo>
                      <a:pt x="2474" y="356"/>
                    </a:lnTo>
                    <a:lnTo>
                      <a:pt x="2478" y="376"/>
                    </a:lnTo>
                    <a:lnTo>
                      <a:pt x="2480" y="398"/>
                    </a:lnTo>
                    <a:lnTo>
                      <a:pt x="2482" y="448"/>
                    </a:lnTo>
                    <a:lnTo>
                      <a:pt x="2482" y="686"/>
                    </a:lnTo>
                    <a:lnTo>
                      <a:pt x="2360" y="686"/>
                    </a:lnTo>
                    <a:lnTo>
                      <a:pt x="2360" y="448"/>
                    </a:lnTo>
                    <a:lnTo>
                      <a:pt x="2360" y="448"/>
                    </a:lnTo>
                    <a:lnTo>
                      <a:pt x="2358" y="424"/>
                    </a:lnTo>
                    <a:lnTo>
                      <a:pt x="2354" y="404"/>
                    </a:lnTo>
                    <a:lnTo>
                      <a:pt x="2348" y="388"/>
                    </a:lnTo>
                    <a:lnTo>
                      <a:pt x="2340" y="372"/>
                    </a:lnTo>
                    <a:lnTo>
                      <a:pt x="2328" y="362"/>
                    </a:lnTo>
                    <a:lnTo>
                      <a:pt x="2314" y="354"/>
                    </a:lnTo>
                    <a:lnTo>
                      <a:pt x="2296" y="350"/>
                    </a:lnTo>
                    <a:lnTo>
                      <a:pt x="2276" y="348"/>
                    </a:lnTo>
                    <a:lnTo>
                      <a:pt x="2276" y="348"/>
                    </a:lnTo>
                    <a:lnTo>
                      <a:pt x="2256" y="350"/>
                    </a:lnTo>
                    <a:lnTo>
                      <a:pt x="2240" y="354"/>
                    </a:lnTo>
                    <a:lnTo>
                      <a:pt x="2226" y="362"/>
                    </a:lnTo>
                    <a:lnTo>
                      <a:pt x="2214" y="372"/>
                    </a:lnTo>
                    <a:lnTo>
                      <a:pt x="2206" y="386"/>
                    </a:lnTo>
                    <a:lnTo>
                      <a:pt x="2200" y="404"/>
                    </a:lnTo>
                    <a:lnTo>
                      <a:pt x="2196" y="424"/>
                    </a:lnTo>
                    <a:lnTo>
                      <a:pt x="2194" y="448"/>
                    </a:lnTo>
                    <a:lnTo>
                      <a:pt x="2194" y="686"/>
                    </a:lnTo>
                    <a:lnTo>
                      <a:pt x="2070" y="686"/>
                    </a:lnTo>
                    <a:lnTo>
                      <a:pt x="2070" y="448"/>
                    </a:lnTo>
                    <a:lnTo>
                      <a:pt x="2070" y="448"/>
                    </a:lnTo>
                    <a:close/>
                    <a:moveTo>
                      <a:pt x="2774" y="698"/>
                    </a:moveTo>
                    <a:lnTo>
                      <a:pt x="2774" y="698"/>
                    </a:lnTo>
                    <a:lnTo>
                      <a:pt x="2750" y="698"/>
                    </a:lnTo>
                    <a:lnTo>
                      <a:pt x="2728" y="694"/>
                    </a:lnTo>
                    <a:lnTo>
                      <a:pt x="2706" y="688"/>
                    </a:lnTo>
                    <a:lnTo>
                      <a:pt x="2684" y="680"/>
                    </a:lnTo>
                    <a:lnTo>
                      <a:pt x="2664" y="672"/>
                    </a:lnTo>
                    <a:lnTo>
                      <a:pt x="2644" y="660"/>
                    </a:lnTo>
                    <a:lnTo>
                      <a:pt x="2626" y="646"/>
                    </a:lnTo>
                    <a:lnTo>
                      <a:pt x="2608" y="630"/>
                    </a:lnTo>
                    <a:lnTo>
                      <a:pt x="2608" y="630"/>
                    </a:lnTo>
                    <a:lnTo>
                      <a:pt x="2592" y="612"/>
                    </a:lnTo>
                    <a:lnTo>
                      <a:pt x="2578" y="592"/>
                    </a:lnTo>
                    <a:lnTo>
                      <a:pt x="2568" y="572"/>
                    </a:lnTo>
                    <a:lnTo>
                      <a:pt x="2558" y="552"/>
                    </a:lnTo>
                    <a:lnTo>
                      <a:pt x="2550" y="530"/>
                    </a:lnTo>
                    <a:lnTo>
                      <a:pt x="2544" y="506"/>
                    </a:lnTo>
                    <a:lnTo>
                      <a:pt x="2540" y="484"/>
                    </a:lnTo>
                    <a:lnTo>
                      <a:pt x="2540" y="460"/>
                    </a:lnTo>
                    <a:lnTo>
                      <a:pt x="2540" y="460"/>
                    </a:lnTo>
                    <a:lnTo>
                      <a:pt x="2540" y="436"/>
                    </a:lnTo>
                    <a:lnTo>
                      <a:pt x="2544" y="414"/>
                    </a:lnTo>
                    <a:lnTo>
                      <a:pt x="2550" y="390"/>
                    </a:lnTo>
                    <a:lnTo>
                      <a:pt x="2558" y="368"/>
                    </a:lnTo>
                    <a:lnTo>
                      <a:pt x="2568" y="348"/>
                    </a:lnTo>
                    <a:lnTo>
                      <a:pt x="2578" y="328"/>
                    </a:lnTo>
                    <a:lnTo>
                      <a:pt x="2592" y="310"/>
                    </a:lnTo>
                    <a:lnTo>
                      <a:pt x="2608" y="292"/>
                    </a:lnTo>
                    <a:lnTo>
                      <a:pt x="2608" y="292"/>
                    </a:lnTo>
                    <a:lnTo>
                      <a:pt x="2626" y="276"/>
                    </a:lnTo>
                    <a:lnTo>
                      <a:pt x="2644" y="262"/>
                    </a:lnTo>
                    <a:lnTo>
                      <a:pt x="2664" y="250"/>
                    </a:lnTo>
                    <a:lnTo>
                      <a:pt x="2684" y="240"/>
                    </a:lnTo>
                    <a:lnTo>
                      <a:pt x="2706" y="232"/>
                    </a:lnTo>
                    <a:lnTo>
                      <a:pt x="2728" y="226"/>
                    </a:lnTo>
                    <a:lnTo>
                      <a:pt x="2750" y="224"/>
                    </a:lnTo>
                    <a:lnTo>
                      <a:pt x="2774" y="222"/>
                    </a:lnTo>
                    <a:lnTo>
                      <a:pt x="2774" y="222"/>
                    </a:lnTo>
                    <a:lnTo>
                      <a:pt x="2800" y="224"/>
                    </a:lnTo>
                    <a:lnTo>
                      <a:pt x="2824" y="228"/>
                    </a:lnTo>
                    <a:lnTo>
                      <a:pt x="2848" y="234"/>
                    </a:lnTo>
                    <a:lnTo>
                      <a:pt x="2870" y="242"/>
                    </a:lnTo>
                    <a:lnTo>
                      <a:pt x="2892" y="254"/>
                    </a:lnTo>
                    <a:lnTo>
                      <a:pt x="2914" y="270"/>
                    </a:lnTo>
                    <a:lnTo>
                      <a:pt x="2934" y="286"/>
                    </a:lnTo>
                    <a:lnTo>
                      <a:pt x="2952" y="306"/>
                    </a:lnTo>
                    <a:lnTo>
                      <a:pt x="2866" y="394"/>
                    </a:lnTo>
                    <a:lnTo>
                      <a:pt x="2866" y="394"/>
                    </a:lnTo>
                    <a:lnTo>
                      <a:pt x="2856" y="382"/>
                    </a:lnTo>
                    <a:lnTo>
                      <a:pt x="2848" y="372"/>
                    </a:lnTo>
                    <a:lnTo>
                      <a:pt x="2836" y="364"/>
                    </a:lnTo>
                    <a:lnTo>
                      <a:pt x="2826" y="356"/>
                    </a:lnTo>
                    <a:lnTo>
                      <a:pt x="2814" y="350"/>
                    </a:lnTo>
                    <a:lnTo>
                      <a:pt x="2802" y="348"/>
                    </a:lnTo>
                    <a:lnTo>
                      <a:pt x="2788" y="346"/>
                    </a:lnTo>
                    <a:lnTo>
                      <a:pt x="2774" y="344"/>
                    </a:lnTo>
                    <a:lnTo>
                      <a:pt x="2774" y="344"/>
                    </a:lnTo>
                    <a:lnTo>
                      <a:pt x="2764" y="344"/>
                    </a:lnTo>
                    <a:lnTo>
                      <a:pt x="2752" y="346"/>
                    </a:lnTo>
                    <a:lnTo>
                      <a:pt x="2730" y="354"/>
                    </a:lnTo>
                    <a:lnTo>
                      <a:pt x="2712" y="364"/>
                    </a:lnTo>
                    <a:lnTo>
                      <a:pt x="2696" y="380"/>
                    </a:lnTo>
                    <a:lnTo>
                      <a:pt x="2682" y="396"/>
                    </a:lnTo>
                    <a:lnTo>
                      <a:pt x="2672" y="418"/>
                    </a:lnTo>
                    <a:lnTo>
                      <a:pt x="2666" y="440"/>
                    </a:lnTo>
                    <a:lnTo>
                      <a:pt x="2664" y="462"/>
                    </a:lnTo>
                    <a:lnTo>
                      <a:pt x="2664" y="462"/>
                    </a:lnTo>
                    <a:lnTo>
                      <a:pt x="2666" y="486"/>
                    </a:lnTo>
                    <a:lnTo>
                      <a:pt x="2672" y="506"/>
                    </a:lnTo>
                    <a:lnTo>
                      <a:pt x="2682" y="526"/>
                    </a:lnTo>
                    <a:lnTo>
                      <a:pt x="2696" y="542"/>
                    </a:lnTo>
                    <a:lnTo>
                      <a:pt x="2712" y="556"/>
                    </a:lnTo>
                    <a:lnTo>
                      <a:pt x="2732" y="566"/>
                    </a:lnTo>
                    <a:lnTo>
                      <a:pt x="2752" y="574"/>
                    </a:lnTo>
                    <a:lnTo>
                      <a:pt x="2774" y="576"/>
                    </a:lnTo>
                    <a:lnTo>
                      <a:pt x="2774" y="576"/>
                    </a:lnTo>
                    <a:lnTo>
                      <a:pt x="2788" y="574"/>
                    </a:lnTo>
                    <a:lnTo>
                      <a:pt x="2800" y="572"/>
                    </a:lnTo>
                    <a:lnTo>
                      <a:pt x="2812" y="570"/>
                    </a:lnTo>
                    <a:lnTo>
                      <a:pt x="2822" y="564"/>
                    </a:lnTo>
                    <a:lnTo>
                      <a:pt x="2834" y="558"/>
                    </a:lnTo>
                    <a:lnTo>
                      <a:pt x="2842" y="552"/>
                    </a:lnTo>
                    <a:lnTo>
                      <a:pt x="2852" y="544"/>
                    </a:lnTo>
                    <a:lnTo>
                      <a:pt x="2858" y="534"/>
                    </a:lnTo>
                    <a:lnTo>
                      <a:pt x="2948" y="618"/>
                    </a:lnTo>
                    <a:lnTo>
                      <a:pt x="2948" y="618"/>
                    </a:lnTo>
                    <a:lnTo>
                      <a:pt x="2930" y="638"/>
                    </a:lnTo>
                    <a:lnTo>
                      <a:pt x="2910" y="654"/>
                    </a:lnTo>
                    <a:lnTo>
                      <a:pt x="2890" y="668"/>
                    </a:lnTo>
                    <a:lnTo>
                      <a:pt x="2868" y="678"/>
                    </a:lnTo>
                    <a:lnTo>
                      <a:pt x="2846" y="688"/>
                    </a:lnTo>
                    <a:lnTo>
                      <a:pt x="2822" y="694"/>
                    </a:lnTo>
                    <a:lnTo>
                      <a:pt x="2798" y="698"/>
                    </a:lnTo>
                    <a:lnTo>
                      <a:pt x="2774" y="698"/>
                    </a:lnTo>
                    <a:lnTo>
                      <a:pt x="2774" y="698"/>
                    </a:lnTo>
                    <a:close/>
                    <a:moveTo>
                      <a:pt x="1782" y="222"/>
                    </a:moveTo>
                    <a:lnTo>
                      <a:pt x="1782" y="330"/>
                    </a:lnTo>
                    <a:lnTo>
                      <a:pt x="1782" y="330"/>
                    </a:lnTo>
                    <a:lnTo>
                      <a:pt x="1764" y="332"/>
                    </a:lnTo>
                    <a:lnTo>
                      <a:pt x="1748" y="334"/>
                    </a:lnTo>
                    <a:lnTo>
                      <a:pt x="1732" y="340"/>
                    </a:lnTo>
                    <a:lnTo>
                      <a:pt x="1718" y="350"/>
                    </a:lnTo>
                    <a:lnTo>
                      <a:pt x="1708" y="360"/>
                    </a:lnTo>
                    <a:lnTo>
                      <a:pt x="1698" y="372"/>
                    </a:lnTo>
                    <a:lnTo>
                      <a:pt x="1690" y="386"/>
                    </a:lnTo>
                    <a:lnTo>
                      <a:pt x="1684" y="404"/>
                    </a:lnTo>
                    <a:lnTo>
                      <a:pt x="1782" y="404"/>
                    </a:lnTo>
                    <a:lnTo>
                      <a:pt x="1782" y="488"/>
                    </a:lnTo>
                    <a:lnTo>
                      <a:pt x="1676" y="488"/>
                    </a:lnTo>
                    <a:lnTo>
                      <a:pt x="1676" y="488"/>
                    </a:lnTo>
                    <a:lnTo>
                      <a:pt x="1684" y="506"/>
                    </a:lnTo>
                    <a:lnTo>
                      <a:pt x="1692" y="524"/>
                    </a:lnTo>
                    <a:lnTo>
                      <a:pt x="1702" y="540"/>
                    </a:lnTo>
                    <a:lnTo>
                      <a:pt x="1716" y="552"/>
                    </a:lnTo>
                    <a:lnTo>
                      <a:pt x="1730" y="562"/>
                    </a:lnTo>
                    <a:lnTo>
                      <a:pt x="1746" y="570"/>
                    </a:lnTo>
                    <a:lnTo>
                      <a:pt x="1764" y="574"/>
                    </a:lnTo>
                    <a:lnTo>
                      <a:pt x="1782" y="57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60" y="698"/>
                    </a:lnTo>
                    <a:lnTo>
                      <a:pt x="1736" y="694"/>
                    </a:lnTo>
                    <a:lnTo>
                      <a:pt x="1714" y="688"/>
                    </a:lnTo>
                    <a:lnTo>
                      <a:pt x="1692" y="680"/>
                    </a:lnTo>
                    <a:lnTo>
                      <a:pt x="1672" y="672"/>
                    </a:lnTo>
                    <a:lnTo>
                      <a:pt x="1652" y="660"/>
                    </a:lnTo>
                    <a:lnTo>
                      <a:pt x="1634" y="646"/>
                    </a:lnTo>
                    <a:lnTo>
                      <a:pt x="1616" y="630"/>
                    </a:lnTo>
                    <a:lnTo>
                      <a:pt x="1616" y="630"/>
                    </a:lnTo>
                    <a:lnTo>
                      <a:pt x="1602" y="612"/>
                    </a:lnTo>
                    <a:lnTo>
                      <a:pt x="1588" y="592"/>
                    </a:lnTo>
                    <a:lnTo>
                      <a:pt x="1576" y="572"/>
                    </a:lnTo>
                    <a:lnTo>
                      <a:pt x="1566" y="552"/>
                    </a:lnTo>
                    <a:lnTo>
                      <a:pt x="1558" y="530"/>
                    </a:lnTo>
                    <a:lnTo>
                      <a:pt x="1552" y="506"/>
                    </a:lnTo>
                    <a:lnTo>
                      <a:pt x="1550" y="484"/>
                    </a:lnTo>
                    <a:lnTo>
                      <a:pt x="1548" y="460"/>
                    </a:lnTo>
                    <a:lnTo>
                      <a:pt x="1548" y="460"/>
                    </a:lnTo>
                    <a:lnTo>
                      <a:pt x="1550" y="436"/>
                    </a:lnTo>
                    <a:lnTo>
                      <a:pt x="1552" y="414"/>
                    </a:lnTo>
                    <a:lnTo>
                      <a:pt x="1558" y="390"/>
                    </a:lnTo>
                    <a:lnTo>
                      <a:pt x="1566" y="368"/>
                    </a:lnTo>
                    <a:lnTo>
                      <a:pt x="1576" y="348"/>
                    </a:lnTo>
                    <a:lnTo>
                      <a:pt x="1588" y="328"/>
                    </a:lnTo>
                    <a:lnTo>
                      <a:pt x="1602" y="310"/>
                    </a:lnTo>
                    <a:lnTo>
                      <a:pt x="1616" y="292"/>
                    </a:lnTo>
                    <a:lnTo>
                      <a:pt x="1616" y="292"/>
                    </a:lnTo>
                    <a:lnTo>
                      <a:pt x="1634" y="276"/>
                    </a:lnTo>
                    <a:lnTo>
                      <a:pt x="1652" y="262"/>
                    </a:lnTo>
                    <a:lnTo>
                      <a:pt x="1672" y="250"/>
                    </a:lnTo>
                    <a:lnTo>
                      <a:pt x="1692" y="240"/>
                    </a:lnTo>
                    <a:lnTo>
                      <a:pt x="1714" y="232"/>
                    </a:lnTo>
                    <a:lnTo>
                      <a:pt x="1736" y="226"/>
                    </a:lnTo>
                    <a:lnTo>
                      <a:pt x="1760" y="224"/>
                    </a:lnTo>
                    <a:lnTo>
                      <a:pt x="1782" y="222"/>
                    </a:lnTo>
                    <a:lnTo>
                      <a:pt x="1782" y="222"/>
                    </a:lnTo>
                    <a:close/>
                    <a:moveTo>
                      <a:pt x="1258" y="698"/>
                    </a:moveTo>
                    <a:lnTo>
                      <a:pt x="1258" y="576"/>
                    </a:lnTo>
                    <a:lnTo>
                      <a:pt x="1258" y="576"/>
                    </a:lnTo>
                    <a:lnTo>
                      <a:pt x="1258" y="576"/>
                    </a:lnTo>
                    <a:lnTo>
                      <a:pt x="1282" y="574"/>
                    </a:lnTo>
                    <a:lnTo>
                      <a:pt x="1302" y="568"/>
                    </a:lnTo>
                    <a:lnTo>
                      <a:pt x="1320" y="558"/>
                    </a:lnTo>
                    <a:lnTo>
                      <a:pt x="1336" y="544"/>
                    </a:lnTo>
                    <a:lnTo>
                      <a:pt x="1350" y="528"/>
                    </a:lnTo>
                    <a:lnTo>
                      <a:pt x="1358" y="508"/>
                    </a:lnTo>
                    <a:lnTo>
                      <a:pt x="1364" y="486"/>
                    </a:lnTo>
                    <a:lnTo>
                      <a:pt x="1368" y="460"/>
                    </a:lnTo>
                    <a:lnTo>
                      <a:pt x="1368" y="460"/>
                    </a:lnTo>
                    <a:lnTo>
                      <a:pt x="1366" y="436"/>
                    </a:lnTo>
                    <a:lnTo>
                      <a:pt x="1360" y="412"/>
                    </a:lnTo>
                    <a:lnTo>
                      <a:pt x="1350" y="392"/>
                    </a:lnTo>
                    <a:lnTo>
                      <a:pt x="1338" y="376"/>
                    </a:lnTo>
                    <a:lnTo>
                      <a:pt x="1322" y="362"/>
                    </a:lnTo>
                    <a:lnTo>
                      <a:pt x="1304" y="352"/>
                    </a:lnTo>
                    <a:lnTo>
                      <a:pt x="1282" y="344"/>
                    </a:lnTo>
                    <a:lnTo>
                      <a:pt x="1260" y="342"/>
                    </a:lnTo>
                    <a:lnTo>
                      <a:pt x="1260" y="342"/>
                    </a:lnTo>
                    <a:lnTo>
                      <a:pt x="1258" y="342"/>
                    </a:lnTo>
                    <a:lnTo>
                      <a:pt x="1258" y="224"/>
                    </a:lnTo>
                    <a:lnTo>
                      <a:pt x="1258" y="224"/>
                    </a:lnTo>
                    <a:lnTo>
                      <a:pt x="1274" y="226"/>
                    </a:lnTo>
                    <a:lnTo>
                      <a:pt x="1290" y="228"/>
                    </a:lnTo>
                    <a:lnTo>
                      <a:pt x="1306" y="232"/>
                    </a:lnTo>
                    <a:lnTo>
                      <a:pt x="1320" y="238"/>
                    </a:lnTo>
                    <a:lnTo>
                      <a:pt x="1334" y="244"/>
                    </a:lnTo>
                    <a:lnTo>
                      <a:pt x="1346" y="252"/>
                    </a:lnTo>
                    <a:lnTo>
                      <a:pt x="1356" y="260"/>
                    </a:lnTo>
                    <a:lnTo>
                      <a:pt x="1368" y="270"/>
                    </a:lnTo>
                    <a:lnTo>
                      <a:pt x="1368" y="0"/>
                    </a:lnTo>
                    <a:lnTo>
                      <a:pt x="1490" y="0"/>
                    </a:lnTo>
                    <a:lnTo>
                      <a:pt x="1490" y="402"/>
                    </a:lnTo>
                    <a:lnTo>
                      <a:pt x="1490" y="402"/>
                    </a:lnTo>
                    <a:lnTo>
                      <a:pt x="1488" y="458"/>
                    </a:lnTo>
                    <a:lnTo>
                      <a:pt x="1488" y="484"/>
                    </a:lnTo>
                    <a:lnTo>
                      <a:pt x="1484" y="510"/>
                    </a:lnTo>
                    <a:lnTo>
                      <a:pt x="1480" y="532"/>
                    </a:lnTo>
                    <a:lnTo>
                      <a:pt x="1474" y="556"/>
                    </a:lnTo>
                    <a:lnTo>
                      <a:pt x="1466" y="576"/>
                    </a:lnTo>
                    <a:lnTo>
                      <a:pt x="1456" y="596"/>
                    </a:lnTo>
                    <a:lnTo>
                      <a:pt x="1456" y="596"/>
                    </a:lnTo>
                    <a:lnTo>
                      <a:pt x="1440" y="620"/>
                    </a:lnTo>
                    <a:lnTo>
                      <a:pt x="1422" y="640"/>
                    </a:lnTo>
                    <a:lnTo>
                      <a:pt x="1400" y="658"/>
                    </a:lnTo>
                    <a:lnTo>
                      <a:pt x="1376" y="672"/>
                    </a:lnTo>
                    <a:lnTo>
                      <a:pt x="1350" y="684"/>
                    </a:lnTo>
                    <a:lnTo>
                      <a:pt x="1320" y="692"/>
                    </a:lnTo>
                    <a:lnTo>
                      <a:pt x="1290" y="696"/>
                    </a:lnTo>
                    <a:lnTo>
                      <a:pt x="1258" y="698"/>
                    </a:lnTo>
                    <a:lnTo>
                      <a:pt x="1258" y="698"/>
                    </a:lnTo>
                    <a:close/>
                    <a:moveTo>
                      <a:pt x="1258" y="224"/>
                    </a:moveTo>
                    <a:lnTo>
                      <a:pt x="1258" y="342"/>
                    </a:lnTo>
                    <a:lnTo>
                      <a:pt x="1258" y="342"/>
                    </a:lnTo>
                    <a:lnTo>
                      <a:pt x="1236" y="346"/>
                    </a:lnTo>
                    <a:lnTo>
                      <a:pt x="1214" y="352"/>
                    </a:lnTo>
                    <a:lnTo>
                      <a:pt x="1196" y="362"/>
                    </a:lnTo>
                    <a:lnTo>
                      <a:pt x="1180" y="378"/>
                    </a:lnTo>
                    <a:lnTo>
                      <a:pt x="1166" y="394"/>
                    </a:lnTo>
                    <a:lnTo>
                      <a:pt x="1156" y="414"/>
                    </a:lnTo>
                    <a:lnTo>
                      <a:pt x="1150" y="436"/>
                    </a:lnTo>
                    <a:lnTo>
                      <a:pt x="1148" y="460"/>
                    </a:lnTo>
                    <a:lnTo>
                      <a:pt x="1148" y="460"/>
                    </a:lnTo>
                    <a:lnTo>
                      <a:pt x="1150" y="484"/>
                    </a:lnTo>
                    <a:lnTo>
                      <a:pt x="1158" y="506"/>
                    </a:lnTo>
                    <a:lnTo>
                      <a:pt x="1168" y="526"/>
                    </a:lnTo>
                    <a:lnTo>
                      <a:pt x="1180" y="542"/>
                    </a:lnTo>
                    <a:lnTo>
                      <a:pt x="1198" y="556"/>
                    </a:lnTo>
                    <a:lnTo>
                      <a:pt x="1216" y="568"/>
                    </a:lnTo>
                    <a:lnTo>
                      <a:pt x="1236" y="574"/>
                    </a:lnTo>
                    <a:lnTo>
                      <a:pt x="1258" y="576"/>
                    </a:lnTo>
                    <a:lnTo>
                      <a:pt x="1258" y="698"/>
                    </a:lnTo>
                    <a:lnTo>
                      <a:pt x="1256" y="698"/>
                    </a:lnTo>
                    <a:lnTo>
                      <a:pt x="1256" y="698"/>
                    </a:lnTo>
                    <a:lnTo>
                      <a:pt x="1234" y="698"/>
                    </a:lnTo>
                    <a:lnTo>
                      <a:pt x="1210" y="694"/>
                    </a:lnTo>
                    <a:lnTo>
                      <a:pt x="1188" y="688"/>
                    </a:lnTo>
                    <a:lnTo>
                      <a:pt x="1168" y="680"/>
                    </a:lnTo>
                    <a:lnTo>
                      <a:pt x="1146" y="670"/>
                    </a:lnTo>
                    <a:lnTo>
                      <a:pt x="1128" y="658"/>
                    </a:lnTo>
                    <a:lnTo>
                      <a:pt x="1108" y="644"/>
                    </a:lnTo>
                    <a:lnTo>
                      <a:pt x="1092" y="628"/>
                    </a:lnTo>
                    <a:lnTo>
                      <a:pt x="1092" y="628"/>
                    </a:lnTo>
                    <a:lnTo>
                      <a:pt x="1078" y="612"/>
                    </a:lnTo>
                    <a:lnTo>
                      <a:pt x="1064" y="596"/>
                    </a:lnTo>
                    <a:lnTo>
                      <a:pt x="1054" y="578"/>
                    </a:lnTo>
                    <a:lnTo>
                      <a:pt x="1044" y="560"/>
                    </a:lnTo>
                    <a:lnTo>
                      <a:pt x="1036" y="540"/>
                    </a:lnTo>
                    <a:lnTo>
                      <a:pt x="1030" y="520"/>
                    </a:lnTo>
                    <a:lnTo>
                      <a:pt x="1026" y="500"/>
                    </a:lnTo>
                    <a:lnTo>
                      <a:pt x="1024" y="480"/>
                    </a:lnTo>
                    <a:lnTo>
                      <a:pt x="1024" y="440"/>
                    </a:lnTo>
                    <a:lnTo>
                      <a:pt x="1024" y="440"/>
                    </a:lnTo>
                    <a:lnTo>
                      <a:pt x="1026" y="420"/>
                    </a:lnTo>
                    <a:lnTo>
                      <a:pt x="1030" y="400"/>
                    </a:lnTo>
                    <a:lnTo>
                      <a:pt x="1036" y="380"/>
                    </a:lnTo>
                    <a:lnTo>
                      <a:pt x="1044" y="360"/>
                    </a:lnTo>
                    <a:lnTo>
                      <a:pt x="1054" y="342"/>
                    </a:lnTo>
                    <a:lnTo>
                      <a:pt x="1064" y="324"/>
                    </a:lnTo>
                    <a:lnTo>
                      <a:pt x="1078" y="308"/>
                    </a:lnTo>
                    <a:lnTo>
                      <a:pt x="1092" y="292"/>
                    </a:lnTo>
                    <a:lnTo>
                      <a:pt x="1092" y="292"/>
                    </a:lnTo>
                    <a:lnTo>
                      <a:pt x="1108" y="276"/>
                    </a:lnTo>
                    <a:lnTo>
                      <a:pt x="1126" y="262"/>
                    </a:lnTo>
                    <a:lnTo>
                      <a:pt x="1144" y="250"/>
                    </a:lnTo>
                    <a:lnTo>
                      <a:pt x="1164" y="242"/>
                    </a:lnTo>
                    <a:lnTo>
                      <a:pt x="1184" y="234"/>
                    </a:lnTo>
                    <a:lnTo>
                      <a:pt x="1204" y="228"/>
                    </a:lnTo>
                    <a:lnTo>
                      <a:pt x="1226" y="226"/>
                    </a:lnTo>
                    <a:lnTo>
                      <a:pt x="1248" y="224"/>
                    </a:lnTo>
                    <a:lnTo>
                      <a:pt x="1248" y="224"/>
                    </a:lnTo>
                    <a:lnTo>
                      <a:pt x="1258" y="224"/>
                    </a:lnTo>
                    <a:lnTo>
                      <a:pt x="1258" y="224"/>
                    </a:lnTo>
                    <a:close/>
                    <a:moveTo>
                      <a:pt x="1024" y="686"/>
                    </a:moveTo>
                    <a:lnTo>
                      <a:pt x="1024" y="686"/>
                    </a:lnTo>
                    <a:lnTo>
                      <a:pt x="1024" y="684"/>
                    </a:lnTo>
                    <a:lnTo>
                      <a:pt x="1024" y="686"/>
                    </a:lnTo>
                    <a:close/>
                    <a:moveTo>
                      <a:pt x="1024" y="440"/>
                    </a:moveTo>
                    <a:lnTo>
                      <a:pt x="1024" y="480"/>
                    </a:lnTo>
                    <a:lnTo>
                      <a:pt x="1024" y="480"/>
                    </a:lnTo>
                    <a:lnTo>
                      <a:pt x="1024" y="460"/>
                    </a:lnTo>
                    <a:lnTo>
                      <a:pt x="1024" y="460"/>
                    </a:lnTo>
                    <a:lnTo>
                      <a:pt x="1024" y="440"/>
                    </a:lnTo>
                    <a:lnTo>
                      <a:pt x="1024" y="440"/>
                    </a:lnTo>
                    <a:close/>
                    <a:moveTo>
                      <a:pt x="1024" y="684"/>
                    </a:moveTo>
                    <a:lnTo>
                      <a:pt x="940" y="446"/>
                    </a:lnTo>
                    <a:lnTo>
                      <a:pt x="940" y="446"/>
                    </a:lnTo>
                    <a:lnTo>
                      <a:pt x="922" y="400"/>
                    </a:lnTo>
                    <a:lnTo>
                      <a:pt x="906" y="358"/>
                    </a:lnTo>
                    <a:lnTo>
                      <a:pt x="896" y="338"/>
                    </a:lnTo>
                    <a:lnTo>
                      <a:pt x="884" y="320"/>
                    </a:lnTo>
                    <a:lnTo>
                      <a:pt x="872" y="304"/>
                    </a:lnTo>
                    <a:lnTo>
                      <a:pt x="858" y="288"/>
                    </a:lnTo>
                    <a:lnTo>
                      <a:pt x="858" y="288"/>
                    </a:lnTo>
                    <a:lnTo>
                      <a:pt x="842" y="274"/>
                    </a:lnTo>
                    <a:lnTo>
                      <a:pt x="822" y="260"/>
                    </a:lnTo>
                    <a:lnTo>
                      <a:pt x="804" y="248"/>
                    </a:lnTo>
                    <a:lnTo>
                      <a:pt x="784" y="238"/>
                    </a:lnTo>
                    <a:lnTo>
                      <a:pt x="762" y="232"/>
                    </a:lnTo>
                    <a:lnTo>
                      <a:pt x="740" y="226"/>
                    </a:lnTo>
                    <a:lnTo>
                      <a:pt x="718" y="222"/>
                    </a:lnTo>
                    <a:lnTo>
                      <a:pt x="694" y="222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716" y="346"/>
                    </a:lnTo>
                    <a:lnTo>
                      <a:pt x="738" y="352"/>
                    </a:lnTo>
                    <a:lnTo>
                      <a:pt x="756" y="362"/>
                    </a:lnTo>
                    <a:lnTo>
                      <a:pt x="772" y="376"/>
                    </a:lnTo>
                    <a:lnTo>
                      <a:pt x="786" y="394"/>
                    </a:lnTo>
                    <a:lnTo>
                      <a:pt x="796" y="414"/>
                    </a:lnTo>
                    <a:lnTo>
                      <a:pt x="802" y="436"/>
                    </a:lnTo>
                    <a:lnTo>
                      <a:pt x="804" y="460"/>
                    </a:lnTo>
                    <a:lnTo>
                      <a:pt x="804" y="460"/>
                    </a:lnTo>
                    <a:lnTo>
                      <a:pt x="802" y="484"/>
                    </a:lnTo>
                    <a:lnTo>
                      <a:pt x="796" y="506"/>
                    </a:lnTo>
                    <a:lnTo>
                      <a:pt x="786" y="526"/>
                    </a:lnTo>
                    <a:lnTo>
                      <a:pt x="772" y="544"/>
                    </a:lnTo>
                    <a:lnTo>
                      <a:pt x="756" y="558"/>
                    </a:lnTo>
                    <a:lnTo>
                      <a:pt x="738" y="568"/>
                    </a:lnTo>
                    <a:lnTo>
                      <a:pt x="716" y="574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94" y="698"/>
                    </a:lnTo>
                    <a:lnTo>
                      <a:pt x="694" y="698"/>
                    </a:lnTo>
                    <a:lnTo>
                      <a:pt x="720" y="698"/>
                    </a:lnTo>
                    <a:lnTo>
                      <a:pt x="744" y="692"/>
                    </a:lnTo>
                    <a:lnTo>
                      <a:pt x="766" y="686"/>
                    </a:lnTo>
                    <a:lnTo>
                      <a:pt x="788" y="676"/>
                    </a:lnTo>
                    <a:lnTo>
                      <a:pt x="808" y="664"/>
                    </a:lnTo>
                    <a:lnTo>
                      <a:pt x="826" y="648"/>
                    </a:lnTo>
                    <a:lnTo>
                      <a:pt x="842" y="630"/>
                    </a:lnTo>
                    <a:lnTo>
                      <a:pt x="858" y="608"/>
                    </a:lnTo>
                    <a:lnTo>
                      <a:pt x="886" y="686"/>
                    </a:lnTo>
                    <a:lnTo>
                      <a:pt x="1024" y="686"/>
                    </a:lnTo>
                    <a:lnTo>
                      <a:pt x="1024" y="684"/>
                    </a:lnTo>
                    <a:close/>
                    <a:moveTo>
                      <a:pt x="472" y="2"/>
                    </a:moveTo>
                    <a:lnTo>
                      <a:pt x="488" y="2"/>
                    </a:lnTo>
                    <a:lnTo>
                      <a:pt x="472" y="24"/>
                    </a:lnTo>
                    <a:lnTo>
                      <a:pt x="472" y="2"/>
                    </a:lnTo>
                    <a:lnTo>
                      <a:pt x="472" y="2"/>
                    </a:lnTo>
                    <a:close/>
                    <a:moveTo>
                      <a:pt x="472" y="662"/>
                    </a:moveTo>
                    <a:lnTo>
                      <a:pt x="488" y="686"/>
                    </a:lnTo>
                    <a:lnTo>
                      <a:pt x="472" y="686"/>
                    </a:lnTo>
                    <a:lnTo>
                      <a:pt x="472" y="662"/>
                    </a:lnTo>
                    <a:lnTo>
                      <a:pt x="472" y="662"/>
                    </a:lnTo>
                    <a:close/>
                    <a:moveTo>
                      <a:pt x="694" y="222"/>
                    </a:moveTo>
                    <a:lnTo>
                      <a:pt x="694" y="222"/>
                    </a:lnTo>
                    <a:lnTo>
                      <a:pt x="690" y="220"/>
                    </a:lnTo>
                    <a:lnTo>
                      <a:pt x="690" y="220"/>
                    </a:lnTo>
                    <a:lnTo>
                      <a:pt x="666" y="222"/>
                    </a:lnTo>
                    <a:lnTo>
                      <a:pt x="644" y="226"/>
                    </a:lnTo>
                    <a:lnTo>
                      <a:pt x="622" y="232"/>
                    </a:lnTo>
                    <a:lnTo>
                      <a:pt x="600" y="240"/>
                    </a:lnTo>
                    <a:lnTo>
                      <a:pt x="580" y="250"/>
                    </a:lnTo>
                    <a:lnTo>
                      <a:pt x="560" y="262"/>
                    </a:lnTo>
                    <a:lnTo>
                      <a:pt x="542" y="276"/>
                    </a:lnTo>
                    <a:lnTo>
                      <a:pt x="524" y="292"/>
                    </a:lnTo>
                    <a:lnTo>
                      <a:pt x="524" y="292"/>
                    </a:lnTo>
                    <a:lnTo>
                      <a:pt x="508" y="310"/>
                    </a:lnTo>
                    <a:lnTo>
                      <a:pt x="494" y="328"/>
                    </a:lnTo>
                    <a:lnTo>
                      <a:pt x="482" y="350"/>
                    </a:lnTo>
                    <a:lnTo>
                      <a:pt x="472" y="372"/>
                    </a:lnTo>
                    <a:lnTo>
                      <a:pt x="472" y="548"/>
                    </a:lnTo>
                    <a:lnTo>
                      <a:pt x="472" y="548"/>
                    </a:lnTo>
                    <a:lnTo>
                      <a:pt x="482" y="570"/>
                    </a:lnTo>
                    <a:lnTo>
                      <a:pt x="494" y="592"/>
                    </a:lnTo>
                    <a:lnTo>
                      <a:pt x="508" y="610"/>
                    </a:lnTo>
                    <a:lnTo>
                      <a:pt x="524" y="628"/>
                    </a:lnTo>
                    <a:lnTo>
                      <a:pt x="524" y="628"/>
                    </a:lnTo>
                    <a:lnTo>
                      <a:pt x="542" y="644"/>
                    </a:lnTo>
                    <a:lnTo>
                      <a:pt x="560" y="658"/>
                    </a:lnTo>
                    <a:lnTo>
                      <a:pt x="580" y="670"/>
                    </a:lnTo>
                    <a:lnTo>
                      <a:pt x="600" y="680"/>
                    </a:lnTo>
                    <a:lnTo>
                      <a:pt x="622" y="688"/>
                    </a:lnTo>
                    <a:lnTo>
                      <a:pt x="644" y="694"/>
                    </a:lnTo>
                    <a:lnTo>
                      <a:pt x="668" y="698"/>
                    </a:lnTo>
                    <a:lnTo>
                      <a:pt x="692" y="698"/>
                    </a:lnTo>
                    <a:lnTo>
                      <a:pt x="694" y="698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72" y="574"/>
                    </a:lnTo>
                    <a:lnTo>
                      <a:pt x="650" y="568"/>
                    </a:lnTo>
                    <a:lnTo>
                      <a:pt x="632" y="556"/>
                    </a:lnTo>
                    <a:lnTo>
                      <a:pt x="616" y="542"/>
                    </a:lnTo>
                    <a:lnTo>
                      <a:pt x="602" y="526"/>
                    </a:lnTo>
                    <a:lnTo>
                      <a:pt x="592" y="506"/>
                    </a:lnTo>
                    <a:lnTo>
                      <a:pt x="586" y="484"/>
                    </a:lnTo>
                    <a:lnTo>
                      <a:pt x="582" y="460"/>
                    </a:lnTo>
                    <a:lnTo>
                      <a:pt x="582" y="460"/>
                    </a:lnTo>
                    <a:lnTo>
                      <a:pt x="586" y="438"/>
                    </a:lnTo>
                    <a:lnTo>
                      <a:pt x="592" y="416"/>
                    </a:lnTo>
                    <a:lnTo>
                      <a:pt x="602" y="396"/>
                    </a:lnTo>
                    <a:lnTo>
                      <a:pt x="616" y="378"/>
                    </a:lnTo>
                    <a:lnTo>
                      <a:pt x="632" y="364"/>
                    </a:lnTo>
                    <a:lnTo>
                      <a:pt x="650" y="352"/>
                    </a:lnTo>
                    <a:lnTo>
                      <a:pt x="672" y="346"/>
                    </a:lnTo>
                    <a:lnTo>
                      <a:pt x="682" y="344"/>
                    </a:lnTo>
                    <a:lnTo>
                      <a:pt x="694" y="344"/>
                    </a:lnTo>
                    <a:lnTo>
                      <a:pt x="694" y="222"/>
                    </a:lnTo>
                    <a:close/>
                    <a:moveTo>
                      <a:pt x="0" y="2"/>
                    </a:moveTo>
                    <a:lnTo>
                      <a:pt x="134" y="2"/>
                    </a:lnTo>
                    <a:lnTo>
                      <a:pt x="134" y="264"/>
                    </a:lnTo>
                    <a:lnTo>
                      <a:pt x="322" y="2"/>
                    </a:lnTo>
                    <a:lnTo>
                      <a:pt x="472" y="2"/>
                    </a:lnTo>
                    <a:lnTo>
                      <a:pt x="472" y="24"/>
                    </a:lnTo>
                    <a:lnTo>
                      <a:pt x="248" y="328"/>
                    </a:lnTo>
                    <a:lnTo>
                      <a:pt x="472" y="662"/>
                    </a:lnTo>
                    <a:lnTo>
                      <a:pt x="472" y="686"/>
                    </a:lnTo>
                    <a:lnTo>
                      <a:pt x="322" y="686"/>
                    </a:lnTo>
                    <a:lnTo>
                      <a:pt x="134" y="396"/>
                    </a:lnTo>
                    <a:lnTo>
                      <a:pt x="134" y="686"/>
                    </a:lnTo>
                    <a:lnTo>
                      <a:pt x="0" y="686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472" y="372"/>
                    </a:moveTo>
                    <a:lnTo>
                      <a:pt x="472" y="372"/>
                    </a:lnTo>
                    <a:lnTo>
                      <a:pt x="466" y="392"/>
                    </a:lnTo>
                    <a:lnTo>
                      <a:pt x="460" y="414"/>
                    </a:lnTo>
                    <a:lnTo>
                      <a:pt x="456" y="438"/>
                    </a:lnTo>
                    <a:lnTo>
                      <a:pt x="456" y="460"/>
                    </a:lnTo>
                    <a:lnTo>
                      <a:pt x="456" y="460"/>
                    </a:lnTo>
                    <a:lnTo>
                      <a:pt x="456" y="484"/>
                    </a:lnTo>
                    <a:lnTo>
                      <a:pt x="460" y="506"/>
                    </a:lnTo>
                    <a:lnTo>
                      <a:pt x="466" y="528"/>
                    </a:lnTo>
                    <a:lnTo>
                      <a:pt x="472" y="548"/>
                    </a:lnTo>
                    <a:lnTo>
                      <a:pt x="472" y="3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2413000"/>
                <a:ext cx="1514475" cy="1514475"/>
              </a:xfrm>
              <a:custGeom>
                <a:avLst/>
                <a:gdLst>
                  <a:gd name="T0" fmla="*/ 248 w 954"/>
                  <a:gd name="T1" fmla="*/ 904 h 954"/>
                  <a:gd name="T2" fmla="*/ 140 w 954"/>
                  <a:gd name="T3" fmla="*/ 954 h 954"/>
                  <a:gd name="T4" fmla="*/ 42 w 954"/>
                  <a:gd name="T5" fmla="*/ 914 h 954"/>
                  <a:gd name="T6" fmla="*/ 0 w 954"/>
                  <a:gd name="T7" fmla="*/ 814 h 954"/>
                  <a:gd name="T8" fmla="*/ 52 w 954"/>
                  <a:gd name="T9" fmla="*/ 706 h 954"/>
                  <a:gd name="T10" fmla="*/ 154 w 954"/>
                  <a:gd name="T11" fmla="*/ 674 h 954"/>
                  <a:gd name="T12" fmla="*/ 258 w 954"/>
                  <a:gd name="T13" fmla="*/ 736 h 954"/>
                  <a:gd name="T14" fmla="*/ 618 w 954"/>
                  <a:gd name="T15" fmla="*/ 814 h 954"/>
                  <a:gd name="T16" fmla="*/ 566 w 954"/>
                  <a:gd name="T17" fmla="*/ 922 h 954"/>
                  <a:gd name="T18" fmla="*/ 464 w 954"/>
                  <a:gd name="T19" fmla="*/ 954 h 954"/>
                  <a:gd name="T20" fmla="*/ 362 w 954"/>
                  <a:gd name="T21" fmla="*/ 892 h 954"/>
                  <a:gd name="T22" fmla="*/ 340 w 954"/>
                  <a:gd name="T23" fmla="*/ 786 h 954"/>
                  <a:gd name="T24" fmla="*/ 410 w 954"/>
                  <a:gd name="T25" fmla="*/ 690 h 954"/>
                  <a:gd name="T26" fmla="*/ 520 w 954"/>
                  <a:gd name="T27" fmla="*/ 680 h 954"/>
                  <a:gd name="T28" fmla="*/ 606 w 954"/>
                  <a:gd name="T29" fmla="*/ 760 h 954"/>
                  <a:gd name="T30" fmla="*/ 278 w 954"/>
                  <a:gd name="T31" fmla="*/ 506 h 954"/>
                  <a:gd name="T32" fmla="*/ 208 w 954"/>
                  <a:gd name="T33" fmla="*/ 600 h 954"/>
                  <a:gd name="T34" fmla="*/ 98 w 954"/>
                  <a:gd name="T35" fmla="*/ 610 h 954"/>
                  <a:gd name="T36" fmla="*/ 12 w 954"/>
                  <a:gd name="T37" fmla="*/ 532 h 954"/>
                  <a:gd name="T38" fmla="*/ 12 w 954"/>
                  <a:gd name="T39" fmla="*/ 422 h 954"/>
                  <a:gd name="T40" fmla="*/ 98 w 954"/>
                  <a:gd name="T41" fmla="*/ 342 h 954"/>
                  <a:gd name="T42" fmla="*/ 208 w 954"/>
                  <a:gd name="T43" fmla="*/ 354 h 954"/>
                  <a:gd name="T44" fmla="*/ 278 w 954"/>
                  <a:gd name="T45" fmla="*/ 448 h 954"/>
                  <a:gd name="T46" fmla="*/ 606 w 954"/>
                  <a:gd name="T47" fmla="*/ 532 h 954"/>
                  <a:gd name="T48" fmla="*/ 520 w 954"/>
                  <a:gd name="T49" fmla="*/ 610 h 954"/>
                  <a:gd name="T50" fmla="*/ 410 w 954"/>
                  <a:gd name="T51" fmla="*/ 600 h 954"/>
                  <a:gd name="T52" fmla="*/ 340 w 954"/>
                  <a:gd name="T53" fmla="*/ 506 h 954"/>
                  <a:gd name="T54" fmla="*/ 362 w 954"/>
                  <a:gd name="T55" fmla="*/ 398 h 954"/>
                  <a:gd name="T56" fmla="*/ 464 w 954"/>
                  <a:gd name="T57" fmla="*/ 338 h 954"/>
                  <a:gd name="T58" fmla="*/ 566 w 954"/>
                  <a:gd name="T59" fmla="*/ 368 h 954"/>
                  <a:gd name="T60" fmla="*/ 618 w 954"/>
                  <a:gd name="T61" fmla="*/ 476 h 954"/>
                  <a:gd name="T62" fmla="*/ 930 w 954"/>
                  <a:gd name="T63" fmla="*/ 556 h 954"/>
                  <a:gd name="T64" fmla="*/ 828 w 954"/>
                  <a:gd name="T65" fmla="*/ 616 h 954"/>
                  <a:gd name="T66" fmla="*/ 726 w 954"/>
                  <a:gd name="T67" fmla="*/ 586 h 954"/>
                  <a:gd name="T68" fmla="*/ 674 w 954"/>
                  <a:gd name="T69" fmla="*/ 476 h 954"/>
                  <a:gd name="T70" fmla="*/ 716 w 954"/>
                  <a:gd name="T71" fmla="*/ 378 h 954"/>
                  <a:gd name="T72" fmla="*/ 814 w 954"/>
                  <a:gd name="T73" fmla="*/ 336 h 954"/>
                  <a:gd name="T74" fmla="*/ 922 w 954"/>
                  <a:gd name="T75" fmla="*/ 388 h 954"/>
                  <a:gd name="T76" fmla="*/ 280 w 954"/>
                  <a:gd name="T77" fmla="*/ 140 h 954"/>
                  <a:gd name="T78" fmla="*/ 240 w 954"/>
                  <a:gd name="T79" fmla="*/ 240 h 954"/>
                  <a:gd name="T80" fmla="*/ 140 w 954"/>
                  <a:gd name="T81" fmla="*/ 280 h 954"/>
                  <a:gd name="T82" fmla="*/ 32 w 954"/>
                  <a:gd name="T83" fmla="*/ 230 h 954"/>
                  <a:gd name="T84" fmla="*/ 2 w 954"/>
                  <a:gd name="T85" fmla="*/ 126 h 954"/>
                  <a:gd name="T86" fmla="*/ 62 w 954"/>
                  <a:gd name="T87" fmla="*/ 24 h 954"/>
                  <a:gd name="T88" fmla="*/ 168 w 954"/>
                  <a:gd name="T89" fmla="*/ 2 h 954"/>
                  <a:gd name="T90" fmla="*/ 264 w 954"/>
                  <a:gd name="T91" fmla="*/ 74 h 954"/>
                  <a:gd name="T92" fmla="*/ 618 w 954"/>
                  <a:gd name="T93" fmla="*/ 154 h 954"/>
                  <a:gd name="T94" fmla="*/ 556 w 954"/>
                  <a:gd name="T95" fmla="*/ 256 h 954"/>
                  <a:gd name="T96" fmla="*/ 450 w 954"/>
                  <a:gd name="T97" fmla="*/ 278 h 954"/>
                  <a:gd name="T98" fmla="*/ 354 w 954"/>
                  <a:gd name="T99" fmla="*/ 206 h 954"/>
                  <a:gd name="T100" fmla="*/ 344 w 954"/>
                  <a:gd name="T101" fmla="*/ 98 h 954"/>
                  <a:gd name="T102" fmla="*/ 422 w 954"/>
                  <a:gd name="T103" fmla="*/ 10 h 954"/>
                  <a:gd name="T104" fmla="*/ 532 w 954"/>
                  <a:gd name="T105" fmla="*/ 10 h 954"/>
                  <a:gd name="T106" fmla="*/ 612 w 954"/>
                  <a:gd name="T107" fmla="*/ 98 h 954"/>
                  <a:gd name="T108" fmla="*/ 948 w 954"/>
                  <a:gd name="T109" fmla="*/ 182 h 954"/>
                  <a:gd name="T110" fmla="*/ 870 w 954"/>
                  <a:gd name="T111" fmla="*/ 270 h 954"/>
                  <a:gd name="T112" fmla="*/ 760 w 954"/>
                  <a:gd name="T113" fmla="*/ 270 h 954"/>
                  <a:gd name="T114" fmla="*/ 680 w 954"/>
                  <a:gd name="T115" fmla="*/ 182 h 954"/>
                  <a:gd name="T116" fmla="*/ 692 w 954"/>
                  <a:gd name="T117" fmla="*/ 74 h 954"/>
                  <a:gd name="T118" fmla="*/ 786 w 954"/>
                  <a:gd name="T119" fmla="*/ 2 h 954"/>
                  <a:gd name="T120" fmla="*/ 892 w 954"/>
                  <a:gd name="T121" fmla="*/ 24 h 954"/>
                  <a:gd name="T122" fmla="*/ 954 w 954"/>
                  <a:gd name="T123" fmla="*/ 126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4" h="954">
                    <a:moveTo>
                      <a:pt x="280" y="814"/>
                    </a:moveTo>
                    <a:lnTo>
                      <a:pt x="280" y="814"/>
                    </a:lnTo>
                    <a:lnTo>
                      <a:pt x="280" y="828"/>
                    </a:lnTo>
                    <a:lnTo>
                      <a:pt x="278" y="842"/>
                    </a:lnTo>
                    <a:lnTo>
                      <a:pt x="274" y="856"/>
                    </a:lnTo>
                    <a:lnTo>
                      <a:pt x="270" y="868"/>
                    </a:lnTo>
                    <a:lnTo>
                      <a:pt x="264" y="880"/>
                    </a:lnTo>
                    <a:lnTo>
                      <a:pt x="258" y="892"/>
                    </a:lnTo>
                    <a:lnTo>
                      <a:pt x="248" y="904"/>
                    </a:lnTo>
                    <a:lnTo>
                      <a:pt x="240" y="914"/>
                    </a:lnTo>
                    <a:lnTo>
                      <a:pt x="230" y="922"/>
                    </a:lnTo>
                    <a:lnTo>
                      <a:pt x="220" y="930"/>
                    </a:lnTo>
                    <a:lnTo>
                      <a:pt x="208" y="938"/>
                    </a:lnTo>
                    <a:lnTo>
                      <a:pt x="196" y="944"/>
                    </a:lnTo>
                    <a:lnTo>
                      <a:pt x="182" y="948"/>
                    </a:lnTo>
                    <a:lnTo>
                      <a:pt x="168" y="952"/>
                    </a:lnTo>
                    <a:lnTo>
                      <a:pt x="154" y="954"/>
                    </a:lnTo>
                    <a:lnTo>
                      <a:pt x="140" y="954"/>
                    </a:lnTo>
                    <a:lnTo>
                      <a:pt x="140" y="954"/>
                    </a:lnTo>
                    <a:lnTo>
                      <a:pt x="126" y="954"/>
                    </a:lnTo>
                    <a:lnTo>
                      <a:pt x="112" y="952"/>
                    </a:lnTo>
                    <a:lnTo>
                      <a:pt x="98" y="948"/>
                    </a:lnTo>
                    <a:lnTo>
                      <a:pt x="86" y="944"/>
                    </a:lnTo>
                    <a:lnTo>
                      <a:pt x="74" y="938"/>
                    </a:lnTo>
                    <a:lnTo>
                      <a:pt x="62" y="930"/>
                    </a:lnTo>
                    <a:lnTo>
                      <a:pt x="52" y="922"/>
                    </a:lnTo>
                    <a:lnTo>
                      <a:pt x="42" y="914"/>
                    </a:lnTo>
                    <a:lnTo>
                      <a:pt x="32" y="904"/>
                    </a:lnTo>
                    <a:lnTo>
                      <a:pt x="24" y="892"/>
                    </a:lnTo>
                    <a:lnTo>
                      <a:pt x="18" y="880"/>
                    </a:lnTo>
                    <a:lnTo>
                      <a:pt x="12" y="868"/>
                    </a:lnTo>
                    <a:lnTo>
                      <a:pt x="6" y="856"/>
                    </a:lnTo>
                    <a:lnTo>
                      <a:pt x="4" y="842"/>
                    </a:lnTo>
                    <a:lnTo>
                      <a:pt x="2" y="828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2" y="800"/>
                    </a:lnTo>
                    <a:lnTo>
                      <a:pt x="4" y="786"/>
                    </a:lnTo>
                    <a:lnTo>
                      <a:pt x="6" y="772"/>
                    </a:lnTo>
                    <a:lnTo>
                      <a:pt x="12" y="760"/>
                    </a:lnTo>
                    <a:lnTo>
                      <a:pt x="18" y="746"/>
                    </a:lnTo>
                    <a:lnTo>
                      <a:pt x="24" y="736"/>
                    </a:lnTo>
                    <a:lnTo>
                      <a:pt x="32" y="724"/>
                    </a:lnTo>
                    <a:lnTo>
                      <a:pt x="42" y="714"/>
                    </a:lnTo>
                    <a:lnTo>
                      <a:pt x="52" y="706"/>
                    </a:lnTo>
                    <a:lnTo>
                      <a:pt x="62" y="698"/>
                    </a:lnTo>
                    <a:lnTo>
                      <a:pt x="74" y="690"/>
                    </a:lnTo>
                    <a:lnTo>
                      <a:pt x="86" y="684"/>
                    </a:lnTo>
                    <a:lnTo>
                      <a:pt x="98" y="680"/>
                    </a:lnTo>
                    <a:lnTo>
                      <a:pt x="112" y="676"/>
                    </a:lnTo>
                    <a:lnTo>
                      <a:pt x="126" y="674"/>
                    </a:lnTo>
                    <a:lnTo>
                      <a:pt x="140" y="674"/>
                    </a:lnTo>
                    <a:lnTo>
                      <a:pt x="140" y="674"/>
                    </a:lnTo>
                    <a:lnTo>
                      <a:pt x="154" y="674"/>
                    </a:lnTo>
                    <a:lnTo>
                      <a:pt x="168" y="676"/>
                    </a:lnTo>
                    <a:lnTo>
                      <a:pt x="182" y="680"/>
                    </a:lnTo>
                    <a:lnTo>
                      <a:pt x="196" y="684"/>
                    </a:lnTo>
                    <a:lnTo>
                      <a:pt x="208" y="690"/>
                    </a:lnTo>
                    <a:lnTo>
                      <a:pt x="220" y="698"/>
                    </a:lnTo>
                    <a:lnTo>
                      <a:pt x="230" y="706"/>
                    </a:lnTo>
                    <a:lnTo>
                      <a:pt x="240" y="714"/>
                    </a:lnTo>
                    <a:lnTo>
                      <a:pt x="248" y="724"/>
                    </a:lnTo>
                    <a:lnTo>
                      <a:pt x="258" y="736"/>
                    </a:lnTo>
                    <a:lnTo>
                      <a:pt x="264" y="746"/>
                    </a:lnTo>
                    <a:lnTo>
                      <a:pt x="270" y="760"/>
                    </a:lnTo>
                    <a:lnTo>
                      <a:pt x="274" y="772"/>
                    </a:lnTo>
                    <a:lnTo>
                      <a:pt x="278" y="786"/>
                    </a:lnTo>
                    <a:lnTo>
                      <a:pt x="280" y="800"/>
                    </a:lnTo>
                    <a:lnTo>
                      <a:pt x="280" y="814"/>
                    </a:lnTo>
                    <a:lnTo>
                      <a:pt x="280" y="814"/>
                    </a:lnTo>
                    <a:close/>
                    <a:moveTo>
                      <a:pt x="618" y="814"/>
                    </a:moveTo>
                    <a:lnTo>
                      <a:pt x="618" y="814"/>
                    </a:lnTo>
                    <a:lnTo>
                      <a:pt x="618" y="828"/>
                    </a:lnTo>
                    <a:lnTo>
                      <a:pt x="616" y="842"/>
                    </a:lnTo>
                    <a:lnTo>
                      <a:pt x="612" y="856"/>
                    </a:lnTo>
                    <a:lnTo>
                      <a:pt x="606" y="868"/>
                    </a:lnTo>
                    <a:lnTo>
                      <a:pt x="600" y="880"/>
                    </a:lnTo>
                    <a:lnTo>
                      <a:pt x="594" y="892"/>
                    </a:lnTo>
                    <a:lnTo>
                      <a:pt x="586" y="904"/>
                    </a:lnTo>
                    <a:lnTo>
                      <a:pt x="576" y="914"/>
                    </a:lnTo>
                    <a:lnTo>
                      <a:pt x="566" y="922"/>
                    </a:lnTo>
                    <a:lnTo>
                      <a:pt x="556" y="930"/>
                    </a:lnTo>
                    <a:lnTo>
                      <a:pt x="544" y="938"/>
                    </a:lnTo>
                    <a:lnTo>
                      <a:pt x="532" y="944"/>
                    </a:lnTo>
                    <a:lnTo>
                      <a:pt x="520" y="948"/>
                    </a:lnTo>
                    <a:lnTo>
                      <a:pt x="506" y="952"/>
                    </a:lnTo>
                    <a:lnTo>
                      <a:pt x="492" y="954"/>
                    </a:lnTo>
                    <a:lnTo>
                      <a:pt x="478" y="954"/>
                    </a:lnTo>
                    <a:lnTo>
                      <a:pt x="478" y="954"/>
                    </a:lnTo>
                    <a:lnTo>
                      <a:pt x="464" y="954"/>
                    </a:lnTo>
                    <a:lnTo>
                      <a:pt x="450" y="952"/>
                    </a:lnTo>
                    <a:lnTo>
                      <a:pt x="436" y="948"/>
                    </a:lnTo>
                    <a:lnTo>
                      <a:pt x="422" y="944"/>
                    </a:lnTo>
                    <a:lnTo>
                      <a:pt x="410" y="938"/>
                    </a:lnTo>
                    <a:lnTo>
                      <a:pt x="400" y="930"/>
                    </a:lnTo>
                    <a:lnTo>
                      <a:pt x="388" y="922"/>
                    </a:lnTo>
                    <a:lnTo>
                      <a:pt x="378" y="914"/>
                    </a:lnTo>
                    <a:lnTo>
                      <a:pt x="370" y="904"/>
                    </a:lnTo>
                    <a:lnTo>
                      <a:pt x="362" y="892"/>
                    </a:lnTo>
                    <a:lnTo>
                      <a:pt x="354" y="880"/>
                    </a:lnTo>
                    <a:lnTo>
                      <a:pt x="348" y="868"/>
                    </a:lnTo>
                    <a:lnTo>
                      <a:pt x="344" y="856"/>
                    </a:lnTo>
                    <a:lnTo>
                      <a:pt x="340" y="842"/>
                    </a:lnTo>
                    <a:lnTo>
                      <a:pt x="338" y="828"/>
                    </a:lnTo>
                    <a:lnTo>
                      <a:pt x="338" y="814"/>
                    </a:lnTo>
                    <a:lnTo>
                      <a:pt x="338" y="814"/>
                    </a:lnTo>
                    <a:lnTo>
                      <a:pt x="338" y="800"/>
                    </a:lnTo>
                    <a:lnTo>
                      <a:pt x="340" y="786"/>
                    </a:lnTo>
                    <a:lnTo>
                      <a:pt x="344" y="772"/>
                    </a:lnTo>
                    <a:lnTo>
                      <a:pt x="348" y="760"/>
                    </a:lnTo>
                    <a:lnTo>
                      <a:pt x="354" y="746"/>
                    </a:lnTo>
                    <a:lnTo>
                      <a:pt x="362" y="736"/>
                    </a:lnTo>
                    <a:lnTo>
                      <a:pt x="370" y="724"/>
                    </a:lnTo>
                    <a:lnTo>
                      <a:pt x="378" y="714"/>
                    </a:lnTo>
                    <a:lnTo>
                      <a:pt x="388" y="706"/>
                    </a:lnTo>
                    <a:lnTo>
                      <a:pt x="400" y="698"/>
                    </a:lnTo>
                    <a:lnTo>
                      <a:pt x="410" y="690"/>
                    </a:lnTo>
                    <a:lnTo>
                      <a:pt x="422" y="684"/>
                    </a:lnTo>
                    <a:lnTo>
                      <a:pt x="436" y="680"/>
                    </a:lnTo>
                    <a:lnTo>
                      <a:pt x="450" y="676"/>
                    </a:lnTo>
                    <a:lnTo>
                      <a:pt x="464" y="674"/>
                    </a:lnTo>
                    <a:lnTo>
                      <a:pt x="478" y="674"/>
                    </a:lnTo>
                    <a:lnTo>
                      <a:pt x="478" y="674"/>
                    </a:lnTo>
                    <a:lnTo>
                      <a:pt x="492" y="674"/>
                    </a:lnTo>
                    <a:lnTo>
                      <a:pt x="506" y="676"/>
                    </a:lnTo>
                    <a:lnTo>
                      <a:pt x="520" y="680"/>
                    </a:lnTo>
                    <a:lnTo>
                      <a:pt x="532" y="684"/>
                    </a:lnTo>
                    <a:lnTo>
                      <a:pt x="544" y="690"/>
                    </a:lnTo>
                    <a:lnTo>
                      <a:pt x="556" y="698"/>
                    </a:lnTo>
                    <a:lnTo>
                      <a:pt x="566" y="706"/>
                    </a:lnTo>
                    <a:lnTo>
                      <a:pt x="576" y="714"/>
                    </a:lnTo>
                    <a:lnTo>
                      <a:pt x="586" y="724"/>
                    </a:lnTo>
                    <a:lnTo>
                      <a:pt x="594" y="736"/>
                    </a:lnTo>
                    <a:lnTo>
                      <a:pt x="600" y="746"/>
                    </a:lnTo>
                    <a:lnTo>
                      <a:pt x="606" y="760"/>
                    </a:lnTo>
                    <a:lnTo>
                      <a:pt x="612" y="772"/>
                    </a:lnTo>
                    <a:lnTo>
                      <a:pt x="616" y="786"/>
                    </a:lnTo>
                    <a:lnTo>
                      <a:pt x="618" y="800"/>
                    </a:lnTo>
                    <a:lnTo>
                      <a:pt x="618" y="814"/>
                    </a:lnTo>
                    <a:lnTo>
                      <a:pt x="618" y="814"/>
                    </a:lnTo>
                    <a:close/>
                    <a:moveTo>
                      <a:pt x="280" y="476"/>
                    </a:moveTo>
                    <a:lnTo>
                      <a:pt x="280" y="476"/>
                    </a:lnTo>
                    <a:lnTo>
                      <a:pt x="280" y="492"/>
                    </a:lnTo>
                    <a:lnTo>
                      <a:pt x="278" y="506"/>
                    </a:lnTo>
                    <a:lnTo>
                      <a:pt x="274" y="518"/>
                    </a:lnTo>
                    <a:lnTo>
                      <a:pt x="270" y="532"/>
                    </a:lnTo>
                    <a:lnTo>
                      <a:pt x="264" y="544"/>
                    </a:lnTo>
                    <a:lnTo>
                      <a:pt x="258" y="556"/>
                    </a:lnTo>
                    <a:lnTo>
                      <a:pt x="248" y="566"/>
                    </a:lnTo>
                    <a:lnTo>
                      <a:pt x="240" y="576"/>
                    </a:lnTo>
                    <a:lnTo>
                      <a:pt x="230" y="586"/>
                    </a:lnTo>
                    <a:lnTo>
                      <a:pt x="220" y="594"/>
                    </a:lnTo>
                    <a:lnTo>
                      <a:pt x="208" y="600"/>
                    </a:lnTo>
                    <a:lnTo>
                      <a:pt x="196" y="606"/>
                    </a:lnTo>
                    <a:lnTo>
                      <a:pt x="182" y="610"/>
                    </a:lnTo>
                    <a:lnTo>
                      <a:pt x="168" y="614"/>
                    </a:lnTo>
                    <a:lnTo>
                      <a:pt x="154" y="616"/>
                    </a:lnTo>
                    <a:lnTo>
                      <a:pt x="140" y="618"/>
                    </a:lnTo>
                    <a:lnTo>
                      <a:pt x="140" y="618"/>
                    </a:lnTo>
                    <a:lnTo>
                      <a:pt x="126" y="616"/>
                    </a:lnTo>
                    <a:lnTo>
                      <a:pt x="112" y="614"/>
                    </a:lnTo>
                    <a:lnTo>
                      <a:pt x="98" y="610"/>
                    </a:lnTo>
                    <a:lnTo>
                      <a:pt x="86" y="606"/>
                    </a:lnTo>
                    <a:lnTo>
                      <a:pt x="74" y="600"/>
                    </a:lnTo>
                    <a:lnTo>
                      <a:pt x="62" y="594"/>
                    </a:lnTo>
                    <a:lnTo>
                      <a:pt x="52" y="586"/>
                    </a:lnTo>
                    <a:lnTo>
                      <a:pt x="42" y="576"/>
                    </a:lnTo>
                    <a:lnTo>
                      <a:pt x="32" y="566"/>
                    </a:lnTo>
                    <a:lnTo>
                      <a:pt x="24" y="556"/>
                    </a:lnTo>
                    <a:lnTo>
                      <a:pt x="18" y="544"/>
                    </a:lnTo>
                    <a:lnTo>
                      <a:pt x="12" y="532"/>
                    </a:lnTo>
                    <a:lnTo>
                      <a:pt x="6" y="518"/>
                    </a:lnTo>
                    <a:lnTo>
                      <a:pt x="4" y="506"/>
                    </a:lnTo>
                    <a:lnTo>
                      <a:pt x="2" y="492"/>
                    </a:lnTo>
                    <a:lnTo>
                      <a:pt x="0" y="476"/>
                    </a:lnTo>
                    <a:lnTo>
                      <a:pt x="0" y="476"/>
                    </a:lnTo>
                    <a:lnTo>
                      <a:pt x="2" y="462"/>
                    </a:lnTo>
                    <a:lnTo>
                      <a:pt x="4" y="448"/>
                    </a:lnTo>
                    <a:lnTo>
                      <a:pt x="6" y="436"/>
                    </a:lnTo>
                    <a:lnTo>
                      <a:pt x="12" y="422"/>
                    </a:lnTo>
                    <a:lnTo>
                      <a:pt x="18" y="410"/>
                    </a:lnTo>
                    <a:lnTo>
                      <a:pt x="24" y="398"/>
                    </a:lnTo>
                    <a:lnTo>
                      <a:pt x="32" y="388"/>
                    </a:lnTo>
                    <a:lnTo>
                      <a:pt x="42" y="378"/>
                    </a:lnTo>
                    <a:lnTo>
                      <a:pt x="52" y="368"/>
                    </a:lnTo>
                    <a:lnTo>
                      <a:pt x="62" y="360"/>
                    </a:lnTo>
                    <a:lnTo>
                      <a:pt x="74" y="354"/>
                    </a:lnTo>
                    <a:lnTo>
                      <a:pt x="86" y="348"/>
                    </a:lnTo>
                    <a:lnTo>
                      <a:pt x="98" y="342"/>
                    </a:lnTo>
                    <a:lnTo>
                      <a:pt x="112" y="340"/>
                    </a:lnTo>
                    <a:lnTo>
                      <a:pt x="126" y="338"/>
                    </a:lnTo>
                    <a:lnTo>
                      <a:pt x="140" y="336"/>
                    </a:lnTo>
                    <a:lnTo>
                      <a:pt x="140" y="336"/>
                    </a:lnTo>
                    <a:lnTo>
                      <a:pt x="154" y="338"/>
                    </a:lnTo>
                    <a:lnTo>
                      <a:pt x="168" y="340"/>
                    </a:lnTo>
                    <a:lnTo>
                      <a:pt x="182" y="342"/>
                    </a:lnTo>
                    <a:lnTo>
                      <a:pt x="196" y="348"/>
                    </a:lnTo>
                    <a:lnTo>
                      <a:pt x="208" y="354"/>
                    </a:lnTo>
                    <a:lnTo>
                      <a:pt x="220" y="360"/>
                    </a:lnTo>
                    <a:lnTo>
                      <a:pt x="230" y="368"/>
                    </a:lnTo>
                    <a:lnTo>
                      <a:pt x="240" y="378"/>
                    </a:lnTo>
                    <a:lnTo>
                      <a:pt x="248" y="388"/>
                    </a:lnTo>
                    <a:lnTo>
                      <a:pt x="258" y="398"/>
                    </a:lnTo>
                    <a:lnTo>
                      <a:pt x="264" y="410"/>
                    </a:lnTo>
                    <a:lnTo>
                      <a:pt x="270" y="422"/>
                    </a:lnTo>
                    <a:lnTo>
                      <a:pt x="274" y="436"/>
                    </a:lnTo>
                    <a:lnTo>
                      <a:pt x="278" y="448"/>
                    </a:lnTo>
                    <a:lnTo>
                      <a:pt x="280" y="462"/>
                    </a:lnTo>
                    <a:lnTo>
                      <a:pt x="280" y="476"/>
                    </a:lnTo>
                    <a:lnTo>
                      <a:pt x="280" y="476"/>
                    </a:lnTo>
                    <a:close/>
                    <a:moveTo>
                      <a:pt x="618" y="476"/>
                    </a:moveTo>
                    <a:lnTo>
                      <a:pt x="618" y="476"/>
                    </a:lnTo>
                    <a:lnTo>
                      <a:pt x="618" y="492"/>
                    </a:lnTo>
                    <a:lnTo>
                      <a:pt x="616" y="506"/>
                    </a:lnTo>
                    <a:lnTo>
                      <a:pt x="612" y="518"/>
                    </a:lnTo>
                    <a:lnTo>
                      <a:pt x="606" y="532"/>
                    </a:lnTo>
                    <a:lnTo>
                      <a:pt x="600" y="544"/>
                    </a:lnTo>
                    <a:lnTo>
                      <a:pt x="594" y="556"/>
                    </a:lnTo>
                    <a:lnTo>
                      <a:pt x="586" y="566"/>
                    </a:lnTo>
                    <a:lnTo>
                      <a:pt x="576" y="576"/>
                    </a:lnTo>
                    <a:lnTo>
                      <a:pt x="566" y="586"/>
                    </a:lnTo>
                    <a:lnTo>
                      <a:pt x="556" y="594"/>
                    </a:lnTo>
                    <a:lnTo>
                      <a:pt x="544" y="600"/>
                    </a:lnTo>
                    <a:lnTo>
                      <a:pt x="532" y="606"/>
                    </a:lnTo>
                    <a:lnTo>
                      <a:pt x="520" y="610"/>
                    </a:lnTo>
                    <a:lnTo>
                      <a:pt x="506" y="614"/>
                    </a:lnTo>
                    <a:lnTo>
                      <a:pt x="492" y="616"/>
                    </a:lnTo>
                    <a:lnTo>
                      <a:pt x="478" y="618"/>
                    </a:lnTo>
                    <a:lnTo>
                      <a:pt x="478" y="618"/>
                    </a:lnTo>
                    <a:lnTo>
                      <a:pt x="464" y="616"/>
                    </a:lnTo>
                    <a:lnTo>
                      <a:pt x="450" y="614"/>
                    </a:lnTo>
                    <a:lnTo>
                      <a:pt x="436" y="610"/>
                    </a:lnTo>
                    <a:lnTo>
                      <a:pt x="422" y="606"/>
                    </a:lnTo>
                    <a:lnTo>
                      <a:pt x="410" y="600"/>
                    </a:lnTo>
                    <a:lnTo>
                      <a:pt x="400" y="594"/>
                    </a:lnTo>
                    <a:lnTo>
                      <a:pt x="388" y="586"/>
                    </a:lnTo>
                    <a:lnTo>
                      <a:pt x="378" y="576"/>
                    </a:lnTo>
                    <a:lnTo>
                      <a:pt x="370" y="566"/>
                    </a:lnTo>
                    <a:lnTo>
                      <a:pt x="362" y="556"/>
                    </a:lnTo>
                    <a:lnTo>
                      <a:pt x="354" y="544"/>
                    </a:lnTo>
                    <a:lnTo>
                      <a:pt x="348" y="532"/>
                    </a:lnTo>
                    <a:lnTo>
                      <a:pt x="344" y="518"/>
                    </a:lnTo>
                    <a:lnTo>
                      <a:pt x="340" y="506"/>
                    </a:lnTo>
                    <a:lnTo>
                      <a:pt x="338" y="492"/>
                    </a:lnTo>
                    <a:lnTo>
                      <a:pt x="338" y="476"/>
                    </a:lnTo>
                    <a:lnTo>
                      <a:pt x="338" y="476"/>
                    </a:lnTo>
                    <a:lnTo>
                      <a:pt x="338" y="462"/>
                    </a:lnTo>
                    <a:lnTo>
                      <a:pt x="340" y="448"/>
                    </a:lnTo>
                    <a:lnTo>
                      <a:pt x="344" y="436"/>
                    </a:lnTo>
                    <a:lnTo>
                      <a:pt x="348" y="422"/>
                    </a:lnTo>
                    <a:lnTo>
                      <a:pt x="354" y="410"/>
                    </a:lnTo>
                    <a:lnTo>
                      <a:pt x="362" y="398"/>
                    </a:lnTo>
                    <a:lnTo>
                      <a:pt x="370" y="388"/>
                    </a:lnTo>
                    <a:lnTo>
                      <a:pt x="378" y="378"/>
                    </a:lnTo>
                    <a:lnTo>
                      <a:pt x="388" y="368"/>
                    </a:lnTo>
                    <a:lnTo>
                      <a:pt x="400" y="360"/>
                    </a:lnTo>
                    <a:lnTo>
                      <a:pt x="410" y="354"/>
                    </a:lnTo>
                    <a:lnTo>
                      <a:pt x="422" y="348"/>
                    </a:lnTo>
                    <a:lnTo>
                      <a:pt x="436" y="342"/>
                    </a:lnTo>
                    <a:lnTo>
                      <a:pt x="450" y="340"/>
                    </a:lnTo>
                    <a:lnTo>
                      <a:pt x="464" y="338"/>
                    </a:lnTo>
                    <a:lnTo>
                      <a:pt x="478" y="336"/>
                    </a:lnTo>
                    <a:lnTo>
                      <a:pt x="478" y="336"/>
                    </a:lnTo>
                    <a:lnTo>
                      <a:pt x="492" y="338"/>
                    </a:lnTo>
                    <a:lnTo>
                      <a:pt x="506" y="340"/>
                    </a:lnTo>
                    <a:lnTo>
                      <a:pt x="520" y="342"/>
                    </a:lnTo>
                    <a:lnTo>
                      <a:pt x="532" y="348"/>
                    </a:lnTo>
                    <a:lnTo>
                      <a:pt x="544" y="354"/>
                    </a:lnTo>
                    <a:lnTo>
                      <a:pt x="556" y="360"/>
                    </a:lnTo>
                    <a:lnTo>
                      <a:pt x="566" y="368"/>
                    </a:lnTo>
                    <a:lnTo>
                      <a:pt x="576" y="378"/>
                    </a:lnTo>
                    <a:lnTo>
                      <a:pt x="586" y="388"/>
                    </a:lnTo>
                    <a:lnTo>
                      <a:pt x="594" y="398"/>
                    </a:lnTo>
                    <a:lnTo>
                      <a:pt x="600" y="410"/>
                    </a:lnTo>
                    <a:lnTo>
                      <a:pt x="606" y="422"/>
                    </a:lnTo>
                    <a:lnTo>
                      <a:pt x="612" y="436"/>
                    </a:lnTo>
                    <a:lnTo>
                      <a:pt x="616" y="448"/>
                    </a:lnTo>
                    <a:lnTo>
                      <a:pt x="618" y="462"/>
                    </a:lnTo>
                    <a:lnTo>
                      <a:pt x="618" y="476"/>
                    </a:lnTo>
                    <a:lnTo>
                      <a:pt x="618" y="476"/>
                    </a:lnTo>
                    <a:close/>
                    <a:moveTo>
                      <a:pt x="954" y="476"/>
                    </a:moveTo>
                    <a:lnTo>
                      <a:pt x="954" y="476"/>
                    </a:lnTo>
                    <a:lnTo>
                      <a:pt x="954" y="492"/>
                    </a:lnTo>
                    <a:lnTo>
                      <a:pt x="952" y="506"/>
                    </a:lnTo>
                    <a:lnTo>
                      <a:pt x="948" y="518"/>
                    </a:lnTo>
                    <a:lnTo>
                      <a:pt x="944" y="532"/>
                    </a:lnTo>
                    <a:lnTo>
                      <a:pt x="938" y="544"/>
                    </a:lnTo>
                    <a:lnTo>
                      <a:pt x="930" y="556"/>
                    </a:lnTo>
                    <a:lnTo>
                      <a:pt x="922" y="566"/>
                    </a:lnTo>
                    <a:lnTo>
                      <a:pt x="914" y="576"/>
                    </a:lnTo>
                    <a:lnTo>
                      <a:pt x="904" y="586"/>
                    </a:lnTo>
                    <a:lnTo>
                      <a:pt x="892" y="594"/>
                    </a:lnTo>
                    <a:lnTo>
                      <a:pt x="882" y="600"/>
                    </a:lnTo>
                    <a:lnTo>
                      <a:pt x="870" y="606"/>
                    </a:lnTo>
                    <a:lnTo>
                      <a:pt x="856" y="610"/>
                    </a:lnTo>
                    <a:lnTo>
                      <a:pt x="842" y="614"/>
                    </a:lnTo>
                    <a:lnTo>
                      <a:pt x="828" y="616"/>
                    </a:lnTo>
                    <a:lnTo>
                      <a:pt x="814" y="618"/>
                    </a:lnTo>
                    <a:lnTo>
                      <a:pt x="814" y="618"/>
                    </a:lnTo>
                    <a:lnTo>
                      <a:pt x="800" y="616"/>
                    </a:lnTo>
                    <a:lnTo>
                      <a:pt x="786" y="614"/>
                    </a:lnTo>
                    <a:lnTo>
                      <a:pt x="772" y="610"/>
                    </a:lnTo>
                    <a:lnTo>
                      <a:pt x="760" y="606"/>
                    </a:lnTo>
                    <a:lnTo>
                      <a:pt x="748" y="600"/>
                    </a:lnTo>
                    <a:lnTo>
                      <a:pt x="736" y="594"/>
                    </a:lnTo>
                    <a:lnTo>
                      <a:pt x="726" y="586"/>
                    </a:lnTo>
                    <a:lnTo>
                      <a:pt x="716" y="576"/>
                    </a:lnTo>
                    <a:lnTo>
                      <a:pt x="706" y="566"/>
                    </a:lnTo>
                    <a:lnTo>
                      <a:pt x="698" y="556"/>
                    </a:lnTo>
                    <a:lnTo>
                      <a:pt x="692" y="544"/>
                    </a:lnTo>
                    <a:lnTo>
                      <a:pt x="686" y="532"/>
                    </a:lnTo>
                    <a:lnTo>
                      <a:pt x="680" y="518"/>
                    </a:lnTo>
                    <a:lnTo>
                      <a:pt x="676" y="506"/>
                    </a:lnTo>
                    <a:lnTo>
                      <a:pt x="674" y="492"/>
                    </a:lnTo>
                    <a:lnTo>
                      <a:pt x="674" y="476"/>
                    </a:lnTo>
                    <a:lnTo>
                      <a:pt x="674" y="476"/>
                    </a:lnTo>
                    <a:lnTo>
                      <a:pt x="674" y="462"/>
                    </a:lnTo>
                    <a:lnTo>
                      <a:pt x="676" y="448"/>
                    </a:lnTo>
                    <a:lnTo>
                      <a:pt x="680" y="436"/>
                    </a:lnTo>
                    <a:lnTo>
                      <a:pt x="686" y="422"/>
                    </a:lnTo>
                    <a:lnTo>
                      <a:pt x="692" y="410"/>
                    </a:lnTo>
                    <a:lnTo>
                      <a:pt x="698" y="398"/>
                    </a:lnTo>
                    <a:lnTo>
                      <a:pt x="706" y="388"/>
                    </a:lnTo>
                    <a:lnTo>
                      <a:pt x="716" y="378"/>
                    </a:lnTo>
                    <a:lnTo>
                      <a:pt x="726" y="368"/>
                    </a:lnTo>
                    <a:lnTo>
                      <a:pt x="736" y="360"/>
                    </a:lnTo>
                    <a:lnTo>
                      <a:pt x="748" y="354"/>
                    </a:lnTo>
                    <a:lnTo>
                      <a:pt x="760" y="348"/>
                    </a:lnTo>
                    <a:lnTo>
                      <a:pt x="772" y="342"/>
                    </a:lnTo>
                    <a:lnTo>
                      <a:pt x="786" y="340"/>
                    </a:lnTo>
                    <a:lnTo>
                      <a:pt x="800" y="338"/>
                    </a:lnTo>
                    <a:lnTo>
                      <a:pt x="814" y="336"/>
                    </a:lnTo>
                    <a:lnTo>
                      <a:pt x="814" y="336"/>
                    </a:lnTo>
                    <a:lnTo>
                      <a:pt x="828" y="338"/>
                    </a:lnTo>
                    <a:lnTo>
                      <a:pt x="842" y="340"/>
                    </a:lnTo>
                    <a:lnTo>
                      <a:pt x="856" y="342"/>
                    </a:lnTo>
                    <a:lnTo>
                      <a:pt x="870" y="348"/>
                    </a:lnTo>
                    <a:lnTo>
                      <a:pt x="882" y="354"/>
                    </a:lnTo>
                    <a:lnTo>
                      <a:pt x="892" y="360"/>
                    </a:lnTo>
                    <a:lnTo>
                      <a:pt x="904" y="368"/>
                    </a:lnTo>
                    <a:lnTo>
                      <a:pt x="914" y="378"/>
                    </a:lnTo>
                    <a:lnTo>
                      <a:pt x="922" y="388"/>
                    </a:lnTo>
                    <a:lnTo>
                      <a:pt x="930" y="398"/>
                    </a:lnTo>
                    <a:lnTo>
                      <a:pt x="938" y="410"/>
                    </a:lnTo>
                    <a:lnTo>
                      <a:pt x="944" y="422"/>
                    </a:lnTo>
                    <a:lnTo>
                      <a:pt x="948" y="436"/>
                    </a:lnTo>
                    <a:lnTo>
                      <a:pt x="952" y="448"/>
                    </a:lnTo>
                    <a:lnTo>
                      <a:pt x="954" y="462"/>
                    </a:lnTo>
                    <a:lnTo>
                      <a:pt x="954" y="476"/>
                    </a:lnTo>
                    <a:lnTo>
                      <a:pt x="954" y="476"/>
                    </a:lnTo>
                    <a:close/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8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20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4" y="168"/>
                    </a:lnTo>
                    <a:lnTo>
                      <a:pt x="2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26"/>
                    </a:lnTo>
                    <a:lnTo>
                      <a:pt x="4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4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20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8" y="62"/>
                    </a:lnTo>
                    <a:lnTo>
                      <a:pt x="264" y="74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  <a:moveTo>
                      <a:pt x="618" y="140"/>
                    </a:moveTo>
                    <a:lnTo>
                      <a:pt x="618" y="140"/>
                    </a:lnTo>
                    <a:lnTo>
                      <a:pt x="618" y="154"/>
                    </a:lnTo>
                    <a:lnTo>
                      <a:pt x="616" y="168"/>
                    </a:lnTo>
                    <a:lnTo>
                      <a:pt x="612" y="182"/>
                    </a:lnTo>
                    <a:lnTo>
                      <a:pt x="606" y="194"/>
                    </a:lnTo>
                    <a:lnTo>
                      <a:pt x="600" y="206"/>
                    </a:lnTo>
                    <a:lnTo>
                      <a:pt x="594" y="218"/>
                    </a:lnTo>
                    <a:lnTo>
                      <a:pt x="586" y="230"/>
                    </a:lnTo>
                    <a:lnTo>
                      <a:pt x="576" y="240"/>
                    </a:lnTo>
                    <a:lnTo>
                      <a:pt x="566" y="248"/>
                    </a:lnTo>
                    <a:lnTo>
                      <a:pt x="556" y="256"/>
                    </a:lnTo>
                    <a:lnTo>
                      <a:pt x="544" y="264"/>
                    </a:lnTo>
                    <a:lnTo>
                      <a:pt x="532" y="270"/>
                    </a:lnTo>
                    <a:lnTo>
                      <a:pt x="520" y="274"/>
                    </a:lnTo>
                    <a:lnTo>
                      <a:pt x="506" y="278"/>
                    </a:lnTo>
                    <a:lnTo>
                      <a:pt x="492" y="280"/>
                    </a:lnTo>
                    <a:lnTo>
                      <a:pt x="478" y="280"/>
                    </a:lnTo>
                    <a:lnTo>
                      <a:pt x="478" y="280"/>
                    </a:lnTo>
                    <a:lnTo>
                      <a:pt x="464" y="280"/>
                    </a:lnTo>
                    <a:lnTo>
                      <a:pt x="450" y="278"/>
                    </a:lnTo>
                    <a:lnTo>
                      <a:pt x="436" y="274"/>
                    </a:lnTo>
                    <a:lnTo>
                      <a:pt x="422" y="270"/>
                    </a:lnTo>
                    <a:lnTo>
                      <a:pt x="410" y="264"/>
                    </a:lnTo>
                    <a:lnTo>
                      <a:pt x="400" y="256"/>
                    </a:lnTo>
                    <a:lnTo>
                      <a:pt x="388" y="248"/>
                    </a:lnTo>
                    <a:lnTo>
                      <a:pt x="378" y="240"/>
                    </a:lnTo>
                    <a:lnTo>
                      <a:pt x="370" y="230"/>
                    </a:lnTo>
                    <a:lnTo>
                      <a:pt x="362" y="218"/>
                    </a:lnTo>
                    <a:lnTo>
                      <a:pt x="354" y="206"/>
                    </a:lnTo>
                    <a:lnTo>
                      <a:pt x="348" y="194"/>
                    </a:lnTo>
                    <a:lnTo>
                      <a:pt x="344" y="182"/>
                    </a:lnTo>
                    <a:lnTo>
                      <a:pt x="340" y="168"/>
                    </a:lnTo>
                    <a:lnTo>
                      <a:pt x="338" y="154"/>
                    </a:lnTo>
                    <a:lnTo>
                      <a:pt x="338" y="140"/>
                    </a:lnTo>
                    <a:lnTo>
                      <a:pt x="338" y="140"/>
                    </a:lnTo>
                    <a:lnTo>
                      <a:pt x="338" y="126"/>
                    </a:lnTo>
                    <a:lnTo>
                      <a:pt x="340" y="112"/>
                    </a:lnTo>
                    <a:lnTo>
                      <a:pt x="344" y="98"/>
                    </a:lnTo>
                    <a:lnTo>
                      <a:pt x="348" y="86"/>
                    </a:lnTo>
                    <a:lnTo>
                      <a:pt x="354" y="74"/>
                    </a:lnTo>
                    <a:lnTo>
                      <a:pt x="362" y="62"/>
                    </a:lnTo>
                    <a:lnTo>
                      <a:pt x="370" y="50"/>
                    </a:lnTo>
                    <a:lnTo>
                      <a:pt x="378" y="40"/>
                    </a:lnTo>
                    <a:lnTo>
                      <a:pt x="388" y="32"/>
                    </a:lnTo>
                    <a:lnTo>
                      <a:pt x="400" y="24"/>
                    </a:lnTo>
                    <a:lnTo>
                      <a:pt x="410" y="16"/>
                    </a:lnTo>
                    <a:lnTo>
                      <a:pt x="422" y="10"/>
                    </a:lnTo>
                    <a:lnTo>
                      <a:pt x="436" y="6"/>
                    </a:lnTo>
                    <a:lnTo>
                      <a:pt x="450" y="2"/>
                    </a:lnTo>
                    <a:lnTo>
                      <a:pt x="464" y="0"/>
                    </a:lnTo>
                    <a:lnTo>
                      <a:pt x="478" y="0"/>
                    </a:lnTo>
                    <a:lnTo>
                      <a:pt x="478" y="0"/>
                    </a:lnTo>
                    <a:lnTo>
                      <a:pt x="492" y="0"/>
                    </a:lnTo>
                    <a:lnTo>
                      <a:pt x="506" y="2"/>
                    </a:lnTo>
                    <a:lnTo>
                      <a:pt x="520" y="6"/>
                    </a:lnTo>
                    <a:lnTo>
                      <a:pt x="532" y="10"/>
                    </a:lnTo>
                    <a:lnTo>
                      <a:pt x="544" y="16"/>
                    </a:lnTo>
                    <a:lnTo>
                      <a:pt x="556" y="24"/>
                    </a:lnTo>
                    <a:lnTo>
                      <a:pt x="566" y="32"/>
                    </a:lnTo>
                    <a:lnTo>
                      <a:pt x="576" y="40"/>
                    </a:lnTo>
                    <a:lnTo>
                      <a:pt x="586" y="50"/>
                    </a:lnTo>
                    <a:lnTo>
                      <a:pt x="594" y="62"/>
                    </a:lnTo>
                    <a:lnTo>
                      <a:pt x="600" y="74"/>
                    </a:lnTo>
                    <a:lnTo>
                      <a:pt x="606" y="86"/>
                    </a:lnTo>
                    <a:lnTo>
                      <a:pt x="612" y="98"/>
                    </a:lnTo>
                    <a:lnTo>
                      <a:pt x="616" y="112"/>
                    </a:lnTo>
                    <a:lnTo>
                      <a:pt x="618" y="126"/>
                    </a:lnTo>
                    <a:lnTo>
                      <a:pt x="618" y="140"/>
                    </a:lnTo>
                    <a:lnTo>
                      <a:pt x="618" y="140"/>
                    </a:lnTo>
                    <a:close/>
                    <a:moveTo>
                      <a:pt x="954" y="140"/>
                    </a:moveTo>
                    <a:lnTo>
                      <a:pt x="954" y="140"/>
                    </a:lnTo>
                    <a:lnTo>
                      <a:pt x="954" y="154"/>
                    </a:lnTo>
                    <a:lnTo>
                      <a:pt x="952" y="168"/>
                    </a:lnTo>
                    <a:lnTo>
                      <a:pt x="948" y="182"/>
                    </a:lnTo>
                    <a:lnTo>
                      <a:pt x="944" y="194"/>
                    </a:lnTo>
                    <a:lnTo>
                      <a:pt x="938" y="206"/>
                    </a:lnTo>
                    <a:lnTo>
                      <a:pt x="930" y="218"/>
                    </a:lnTo>
                    <a:lnTo>
                      <a:pt x="922" y="230"/>
                    </a:lnTo>
                    <a:lnTo>
                      <a:pt x="914" y="240"/>
                    </a:lnTo>
                    <a:lnTo>
                      <a:pt x="904" y="248"/>
                    </a:lnTo>
                    <a:lnTo>
                      <a:pt x="892" y="256"/>
                    </a:lnTo>
                    <a:lnTo>
                      <a:pt x="882" y="264"/>
                    </a:lnTo>
                    <a:lnTo>
                      <a:pt x="870" y="270"/>
                    </a:lnTo>
                    <a:lnTo>
                      <a:pt x="856" y="274"/>
                    </a:lnTo>
                    <a:lnTo>
                      <a:pt x="842" y="278"/>
                    </a:lnTo>
                    <a:lnTo>
                      <a:pt x="828" y="280"/>
                    </a:lnTo>
                    <a:lnTo>
                      <a:pt x="814" y="280"/>
                    </a:lnTo>
                    <a:lnTo>
                      <a:pt x="814" y="280"/>
                    </a:lnTo>
                    <a:lnTo>
                      <a:pt x="800" y="280"/>
                    </a:lnTo>
                    <a:lnTo>
                      <a:pt x="786" y="278"/>
                    </a:lnTo>
                    <a:lnTo>
                      <a:pt x="772" y="274"/>
                    </a:lnTo>
                    <a:lnTo>
                      <a:pt x="760" y="270"/>
                    </a:lnTo>
                    <a:lnTo>
                      <a:pt x="748" y="264"/>
                    </a:lnTo>
                    <a:lnTo>
                      <a:pt x="736" y="256"/>
                    </a:lnTo>
                    <a:lnTo>
                      <a:pt x="726" y="248"/>
                    </a:lnTo>
                    <a:lnTo>
                      <a:pt x="716" y="240"/>
                    </a:lnTo>
                    <a:lnTo>
                      <a:pt x="706" y="230"/>
                    </a:lnTo>
                    <a:lnTo>
                      <a:pt x="698" y="218"/>
                    </a:lnTo>
                    <a:lnTo>
                      <a:pt x="692" y="206"/>
                    </a:lnTo>
                    <a:lnTo>
                      <a:pt x="686" y="194"/>
                    </a:lnTo>
                    <a:lnTo>
                      <a:pt x="680" y="182"/>
                    </a:lnTo>
                    <a:lnTo>
                      <a:pt x="676" y="168"/>
                    </a:lnTo>
                    <a:lnTo>
                      <a:pt x="674" y="154"/>
                    </a:lnTo>
                    <a:lnTo>
                      <a:pt x="674" y="140"/>
                    </a:lnTo>
                    <a:lnTo>
                      <a:pt x="674" y="140"/>
                    </a:lnTo>
                    <a:lnTo>
                      <a:pt x="674" y="126"/>
                    </a:lnTo>
                    <a:lnTo>
                      <a:pt x="676" y="112"/>
                    </a:lnTo>
                    <a:lnTo>
                      <a:pt x="680" y="98"/>
                    </a:lnTo>
                    <a:lnTo>
                      <a:pt x="686" y="86"/>
                    </a:lnTo>
                    <a:lnTo>
                      <a:pt x="692" y="74"/>
                    </a:lnTo>
                    <a:lnTo>
                      <a:pt x="698" y="62"/>
                    </a:lnTo>
                    <a:lnTo>
                      <a:pt x="706" y="50"/>
                    </a:lnTo>
                    <a:lnTo>
                      <a:pt x="716" y="40"/>
                    </a:lnTo>
                    <a:lnTo>
                      <a:pt x="726" y="32"/>
                    </a:lnTo>
                    <a:lnTo>
                      <a:pt x="736" y="24"/>
                    </a:lnTo>
                    <a:lnTo>
                      <a:pt x="748" y="16"/>
                    </a:lnTo>
                    <a:lnTo>
                      <a:pt x="760" y="10"/>
                    </a:lnTo>
                    <a:lnTo>
                      <a:pt x="772" y="6"/>
                    </a:lnTo>
                    <a:lnTo>
                      <a:pt x="786" y="2"/>
                    </a:lnTo>
                    <a:lnTo>
                      <a:pt x="800" y="0"/>
                    </a:lnTo>
                    <a:lnTo>
                      <a:pt x="814" y="0"/>
                    </a:lnTo>
                    <a:lnTo>
                      <a:pt x="814" y="0"/>
                    </a:lnTo>
                    <a:lnTo>
                      <a:pt x="828" y="0"/>
                    </a:lnTo>
                    <a:lnTo>
                      <a:pt x="842" y="2"/>
                    </a:lnTo>
                    <a:lnTo>
                      <a:pt x="856" y="6"/>
                    </a:lnTo>
                    <a:lnTo>
                      <a:pt x="870" y="10"/>
                    </a:lnTo>
                    <a:lnTo>
                      <a:pt x="882" y="16"/>
                    </a:lnTo>
                    <a:lnTo>
                      <a:pt x="892" y="24"/>
                    </a:lnTo>
                    <a:lnTo>
                      <a:pt x="904" y="32"/>
                    </a:lnTo>
                    <a:lnTo>
                      <a:pt x="914" y="40"/>
                    </a:lnTo>
                    <a:lnTo>
                      <a:pt x="922" y="50"/>
                    </a:lnTo>
                    <a:lnTo>
                      <a:pt x="930" y="62"/>
                    </a:lnTo>
                    <a:lnTo>
                      <a:pt x="938" y="74"/>
                    </a:lnTo>
                    <a:lnTo>
                      <a:pt x="944" y="86"/>
                    </a:lnTo>
                    <a:lnTo>
                      <a:pt x="948" y="98"/>
                    </a:lnTo>
                    <a:lnTo>
                      <a:pt x="952" y="112"/>
                    </a:lnTo>
                    <a:lnTo>
                      <a:pt x="954" y="126"/>
                    </a:lnTo>
                    <a:lnTo>
                      <a:pt x="954" y="140"/>
                    </a:lnTo>
                    <a:lnTo>
                      <a:pt x="954" y="140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3482975"/>
                <a:ext cx="444500" cy="444500"/>
              </a:xfrm>
              <a:custGeom>
                <a:avLst/>
                <a:gdLst>
                  <a:gd name="T0" fmla="*/ 280 w 280"/>
                  <a:gd name="T1" fmla="*/ 140 h 280"/>
                  <a:gd name="T2" fmla="*/ 278 w 280"/>
                  <a:gd name="T3" fmla="*/ 168 h 280"/>
                  <a:gd name="T4" fmla="*/ 270 w 280"/>
                  <a:gd name="T5" fmla="*/ 194 h 280"/>
                  <a:gd name="T6" fmla="*/ 256 w 280"/>
                  <a:gd name="T7" fmla="*/ 218 h 280"/>
                  <a:gd name="T8" fmla="*/ 240 w 280"/>
                  <a:gd name="T9" fmla="*/ 240 h 280"/>
                  <a:gd name="T10" fmla="*/ 218 w 280"/>
                  <a:gd name="T11" fmla="*/ 256 h 280"/>
                  <a:gd name="T12" fmla="*/ 196 w 280"/>
                  <a:gd name="T13" fmla="*/ 270 h 280"/>
                  <a:gd name="T14" fmla="*/ 168 w 280"/>
                  <a:gd name="T15" fmla="*/ 278 h 280"/>
                  <a:gd name="T16" fmla="*/ 140 w 280"/>
                  <a:gd name="T17" fmla="*/ 280 h 280"/>
                  <a:gd name="T18" fmla="*/ 126 w 280"/>
                  <a:gd name="T19" fmla="*/ 280 h 280"/>
                  <a:gd name="T20" fmla="*/ 98 w 280"/>
                  <a:gd name="T21" fmla="*/ 274 h 280"/>
                  <a:gd name="T22" fmla="*/ 74 w 280"/>
                  <a:gd name="T23" fmla="*/ 264 h 280"/>
                  <a:gd name="T24" fmla="*/ 52 w 280"/>
                  <a:gd name="T25" fmla="*/ 248 h 280"/>
                  <a:gd name="T26" fmla="*/ 32 w 280"/>
                  <a:gd name="T27" fmla="*/ 230 h 280"/>
                  <a:gd name="T28" fmla="*/ 18 w 280"/>
                  <a:gd name="T29" fmla="*/ 206 h 280"/>
                  <a:gd name="T30" fmla="*/ 6 w 280"/>
                  <a:gd name="T31" fmla="*/ 182 h 280"/>
                  <a:gd name="T32" fmla="*/ 0 w 280"/>
                  <a:gd name="T33" fmla="*/ 154 h 280"/>
                  <a:gd name="T34" fmla="*/ 0 w 280"/>
                  <a:gd name="T35" fmla="*/ 140 h 280"/>
                  <a:gd name="T36" fmla="*/ 2 w 280"/>
                  <a:gd name="T37" fmla="*/ 112 h 280"/>
                  <a:gd name="T38" fmla="*/ 12 w 280"/>
                  <a:gd name="T39" fmla="*/ 86 h 280"/>
                  <a:gd name="T40" fmla="*/ 24 w 280"/>
                  <a:gd name="T41" fmla="*/ 62 h 280"/>
                  <a:gd name="T42" fmla="*/ 42 w 280"/>
                  <a:gd name="T43" fmla="*/ 40 h 280"/>
                  <a:gd name="T44" fmla="*/ 62 w 280"/>
                  <a:gd name="T45" fmla="*/ 24 h 280"/>
                  <a:gd name="T46" fmla="*/ 86 w 280"/>
                  <a:gd name="T47" fmla="*/ 10 h 280"/>
                  <a:gd name="T48" fmla="*/ 112 w 280"/>
                  <a:gd name="T49" fmla="*/ 2 h 280"/>
                  <a:gd name="T50" fmla="*/ 140 w 280"/>
                  <a:gd name="T51" fmla="*/ 0 h 280"/>
                  <a:gd name="T52" fmla="*/ 154 w 280"/>
                  <a:gd name="T53" fmla="*/ 0 h 280"/>
                  <a:gd name="T54" fmla="*/ 182 w 280"/>
                  <a:gd name="T55" fmla="*/ 6 h 280"/>
                  <a:gd name="T56" fmla="*/ 208 w 280"/>
                  <a:gd name="T57" fmla="*/ 16 h 280"/>
                  <a:gd name="T58" fmla="*/ 230 w 280"/>
                  <a:gd name="T59" fmla="*/ 32 h 280"/>
                  <a:gd name="T60" fmla="*/ 248 w 280"/>
                  <a:gd name="T61" fmla="*/ 50 h 280"/>
                  <a:gd name="T62" fmla="*/ 264 w 280"/>
                  <a:gd name="T63" fmla="*/ 72 h 280"/>
                  <a:gd name="T64" fmla="*/ 274 w 280"/>
                  <a:gd name="T65" fmla="*/ 98 h 280"/>
                  <a:gd name="T66" fmla="*/ 280 w 280"/>
                  <a:gd name="T67" fmla="*/ 126 h 280"/>
                  <a:gd name="T68" fmla="*/ 280 w 280"/>
                  <a:gd name="T69" fmla="*/ 14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6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18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0" y="126"/>
                    </a:lnTo>
                    <a:lnTo>
                      <a:pt x="2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2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18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6" y="62"/>
                    </a:lnTo>
                    <a:lnTo>
                      <a:pt x="264" y="72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859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947333" y="6488856"/>
            <a:ext cx="10241492" cy="36914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22" tIns="45710" rIns="91422" bIns="4571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" y="6519333"/>
            <a:ext cx="1137596" cy="304799"/>
            <a:chOff x="151791" y="5957092"/>
            <a:chExt cx="2014385" cy="53971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90BFA381-7EEA-415C-A6A9-D7309D8C8A35}"/>
                </a:ext>
              </a:extLst>
            </p:cNvPr>
            <p:cNvCxnSpPr>
              <a:cxnSpLocks/>
            </p:cNvCxnSpPr>
            <p:nvPr/>
          </p:nvCxnSpPr>
          <p:spPr>
            <a:xfrm>
              <a:off x="2166176" y="5957092"/>
              <a:ext cx="0" cy="539719"/>
            </a:xfrm>
            <a:prstGeom prst="line">
              <a:avLst/>
            </a:prstGeom>
            <a:ln w="19050" cap="rnd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791" y="5966875"/>
              <a:ext cx="1842485" cy="520155"/>
              <a:chOff x="973138" y="2413000"/>
              <a:chExt cx="7197725" cy="2032000"/>
            </a:xfrm>
          </p:grpSpPr>
          <p:sp>
            <p:nvSpPr>
              <p:cNvPr id="16" name="Freeform 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4114800"/>
                <a:ext cx="2727325" cy="330200"/>
              </a:xfrm>
              <a:custGeom>
                <a:avLst/>
                <a:gdLst>
                  <a:gd name="T0" fmla="*/ 1602 w 1718"/>
                  <a:gd name="T1" fmla="*/ 148 h 208"/>
                  <a:gd name="T2" fmla="*/ 1586 w 1718"/>
                  <a:gd name="T3" fmla="*/ 114 h 208"/>
                  <a:gd name="T4" fmla="*/ 1594 w 1718"/>
                  <a:gd name="T5" fmla="*/ 84 h 208"/>
                  <a:gd name="T6" fmla="*/ 1600 w 1718"/>
                  <a:gd name="T7" fmla="*/ 54 h 208"/>
                  <a:gd name="T8" fmla="*/ 1642 w 1718"/>
                  <a:gd name="T9" fmla="*/ 190 h 208"/>
                  <a:gd name="T10" fmla="*/ 1572 w 1718"/>
                  <a:gd name="T11" fmla="*/ 206 h 208"/>
                  <a:gd name="T12" fmla="*/ 1556 w 1718"/>
                  <a:gd name="T13" fmla="*/ 86 h 208"/>
                  <a:gd name="T14" fmla="*/ 1552 w 1718"/>
                  <a:gd name="T15" fmla="*/ 56 h 208"/>
                  <a:gd name="T16" fmla="*/ 1550 w 1718"/>
                  <a:gd name="T17" fmla="*/ 146 h 208"/>
                  <a:gd name="T18" fmla="*/ 1568 w 1718"/>
                  <a:gd name="T19" fmla="*/ 182 h 208"/>
                  <a:gd name="T20" fmla="*/ 1512 w 1718"/>
                  <a:gd name="T21" fmla="*/ 192 h 208"/>
                  <a:gd name="T22" fmla="*/ 1526 w 1718"/>
                  <a:gd name="T23" fmla="*/ 126 h 208"/>
                  <a:gd name="T24" fmla="*/ 1250 w 1718"/>
                  <a:gd name="T25" fmla="*/ 174 h 208"/>
                  <a:gd name="T26" fmla="*/ 1264 w 1718"/>
                  <a:gd name="T27" fmla="*/ 106 h 208"/>
                  <a:gd name="T28" fmla="*/ 1264 w 1718"/>
                  <a:gd name="T29" fmla="*/ 58 h 208"/>
                  <a:gd name="T30" fmla="*/ 1302 w 1718"/>
                  <a:gd name="T31" fmla="*/ 162 h 208"/>
                  <a:gd name="T32" fmla="*/ 1376 w 1718"/>
                  <a:gd name="T33" fmla="*/ 78 h 208"/>
                  <a:gd name="T34" fmla="*/ 1464 w 1718"/>
                  <a:gd name="T35" fmla="*/ 70 h 208"/>
                  <a:gd name="T36" fmla="*/ 1430 w 1718"/>
                  <a:gd name="T37" fmla="*/ 94 h 208"/>
                  <a:gd name="T38" fmla="*/ 1382 w 1718"/>
                  <a:gd name="T39" fmla="*/ 100 h 208"/>
                  <a:gd name="T40" fmla="*/ 1214 w 1718"/>
                  <a:gd name="T41" fmla="*/ 88 h 208"/>
                  <a:gd name="T42" fmla="*/ 1200 w 1718"/>
                  <a:gd name="T43" fmla="*/ 156 h 208"/>
                  <a:gd name="T44" fmla="*/ 1216 w 1718"/>
                  <a:gd name="T45" fmla="*/ 206 h 208"/>
                  <a:gd name="T46" fmla="*/ 1158 w 1718"/>
                  <a:gd name="T47" fmla="*/ 114 h 208"/>
                  <a:gd name="T48" fmla="*/ 1232 w 1718"/>
                  <a:gd name="T49" fmla="*/ 52 h 208"/>
                  <a:gd name="T50" fmla="*/ 906 w 1718"/>
                  <a:gd name="T51" fmla="*/ 156 h 208"/>
                  <a:gd name="T52" fmla="*/ 878 w 1718"/>
                  <a:gd name="T53" fmla="*/ 116 h 208"/>
                  <a:gd name="T54" fmla="*/ 898 w 1718"/>
                  <a:gd name="T55" fmla="*/ 84 h 208"/>
                  <a:gd name="T56" fmla="*/ 904 w 1718"/>
                  <a:gd name="T57" fmla="*/ 54 h 208"/>
                  <a:gd name="T58" fmla="*/ 948 w 1718"/>
                  <a:gd name="T59" fmla="*/ 190 h 208"/>
                  <a:gd name="T60" fmla="*/ 878 w 1718"/>
                  <a:gd name="T61" fmla="*/ 206 h 208"/>
                  <a:gd name="T62" fmla="*/ 1050 w 1718"/>
                  <a:gd name="T63" fmla="*/ 174 h 208"/>
                  <a:gd name="T64" fmla="*/ 1012 w 1718"/>
                  <a:gd name="T65" fmla="*/ 202 h 208"/>
                  <a:gd name="T66" fmla="*/ 992 w 1718"/>
                  <a:gd name="T67" fmla="*/ 12 h 208"/>
                  <a:gd name="T68" fmla="*/ 1126 w 1718"/>
                  <a:gd name="T69" fmla="*/ 0 h 208"/>
                  <a:gd name="T70" fmla="*/ 812 w 1718"/>
                  <a:gd name="T71" fmla="*/ 102 h 208"/>
                  <a:gd name="T72" fmla="*/ 878 w 1718"/>
                  <a:gd name="T73" fmla="*/ 54 h 208"/>
                  <a:gd name="T74" fmla="*/ 850 w 1718"/>
                  <a:gd name="T75" fmla="*/ 158 h 208"/>
                  <a:gd name="T76" fmla="*/ 878 w 1718"/>
                  <a:gd name="T77" fmla="*/ 182 h 208"/>
                  <a:gd name="T78" fmla="*/ 812 w 1718"/>
                  <a:gd name="T79" fmla="*/ 184 h 208"/>
                  <a:gd name="T80" fmla="*/ 840 w 1718"/>
                  <a:gd name="T81" fmla="*/ 124 h 208"/>
                  <a:gd name="T82" fmla="*/ 438 w 1718"/>
                  <a:gd name="T83" fmla="*/ 176 h 208"/>
                  <a:gd name="T84" fmla="*/ 458 w 1718"/>
                  <a:gd name="T85" fmla="*/ 202 h 208"/>
                  <a:gd name="T86" fmla="*/ 446 w 1718"/>
                  <a:gd name="T87" fmla="*/ 92 h 208"/>
                  <a:gd name="T88" fmla="*/ 482 w 1718"/>
                  <a:gd name="T89" fmla="*/ 80 h 208"/>
                  <a:gd name="T90" fmla="*/ 562 w 1718"/>
                  <a:gd name="T91" fmla="*/ 84 h 208"/>
                  <a:gd name="T92" fmla="*/ 618 w 1718"/>
                  <a:gd name="T93" fmla="*/ 92 h 208"/>
                  <a:gd name="T94" fmla="*/ 566 w 1718"/>
                  <a:gd name="T95" fmla="*/ 120 h 208"/>
                  <a:gd name="T96" fmla="*/ 690 w 1718"/>
                  <a:gd name="T97" fmla="*/ 66 h 208"/>
                  <a:gd name="T98" fmla="*/ 774 w 1718"/>
                  <a:gd name="T99" fmla="*/ 78 h 208"/>
                  <a:gd name="T100" fmla="*/ 732 w 1718"/>
                  <a:gd name="T101" fmla="*/ 90 h 208"/>
                  <a:gd name="T102" fmla="*/ 682 w 1718"/>
                  <a:gd name="T103" fmla="*/ 128 h 208"/>
                  <a:gd name="T104" fmla="*/ 424 w 1718"/>
                  <a:gd name="T105" fmla="*/ 84 h 208"/>
                  <a:gd name="T106" fmla="*/ 424 w 1718"/>
                  <a:gd name="T107" fmla="*/ 140 h 208"/>
                  <a:gd name="T108" fmla="*/ 408 w 1718"/>
                  <a:gd name="T109" fmla="*/ 206 h 208"/>
                  <a:gd name="T110" fmla="*/ 352 w 1718"/>
                  <a:gd name="T111" fmla="*/ 114 h 208"/>
                  <a:gd name="T112" fmla="*/ 120 w 1718"/>
                  <a:gd name="T113" fmla="*/ 56 h 208"/>
                  <a:gd name="T114" fmla="*/ 194 w 1718"/>
                  <a:gd name="T115" fmla="*/ 58 h 208"/>
                  <a:gd name="T116" fmla="*/ 180 w 1718"/>
                  <a:gd name="T117" fmla="*/ 122 h 208"/>
                  <a:gd name="T118" fmla="*/ 130 w 1718"/>
                  <a:gd name="T119" fmla="*/ 94 h 208"/>
                  <a:gd name="T120" fmla="*/ 306 w 1718"/>
                  <a:gd name="T121" fmla="*/ 84 h 208"/>
                  <a:gd name="T122" fmla="*/ 334 w 1718"/>
                  <a:gd name="T123" fmla="*/ 204 h 208"/>
                  <a:gd name="T124" fmla="*/ 268 w 1718"/>
                  <a:gd name="T125" fmla="*/ 18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8" h="208">
                    <a:moveTo>
                      <a:pt x="1572" y="206"/>
                    </a:moveTo>
                    <a:lnTo>
                      <a:pt x="1572" y="182"/>
                    </a:lnTo>
                    <a:lnTo>
                      <a:pt x="1572" y="182"/>
                    </a:lnTo>
                    <a:lnTo>
                      <a:pt x="1580" y="180"/>
                    </a:lnTo>
                    <a:lnTo>
                      <a:pt x="1586" y="178"/>
                    </a:lnTo>
                    <a:lnTo>
                      <a:pt x="1586" y="178"/>
                    </a:lnTo>
                    <a:lnTo>
                      <a:pt x="1592" y="172"/>
                    </a:lnTo>
                    <a:lnTo>
                      <a:pt x="1596" y="168"/>
                    </a:lnTo>
                    <a:lnTo>
                      <a:pt x="1596" y="168"/>
                    </a:lnTo>
                    <a:lnTo>
                      <a:pt x="1600" y="156"/>
                    </a:lnTo>
                    <a:lnTo>
                      <a:pt x="1600" y="156"/>
                    </a:lnTo>
                    <a:lnTo>
                      <a:pt x="1602" y="148"/>
                    </a:lnTo>
                    <a:lnTo>
                      <a:pt x="1602" y="132"/>
                    </a:lnTo>
                    <a:lnTo>
                      <a:pt x="1602" y="132"/>
                    </a:lnTo>
                    <a:lnTo>
                      <a:pt x="1594" y="136"/>
                    </a:lnTo>
                    <a:lnTo>
                      <a:pt x="1594" y="136"/>
                    </a:lnTo>
                    <a:lnTo>
                      <a:pt x="1586" y="138"/>
                    </a:lnTo>
                    <a:lnTo>
                      <a:pt x="1586" y="138"/>
                    </a:lnTo>
                    <a:lnTo>
                      <a:pt x="1578" y="140"/>
                    </a:lnTo>
                    <a:lnTo>
                      <a:pt x="1578" y="140"/>
                    </a:lnTo>
                    <a:lnTo>
                      <a:pt x="1572" y="140"/>
                    </a:lnTo>
                    <a:lnTo>
                      <a:pt x="1572" y="116"/>
                    </a:lnTo>
                    <a:lnTo>
                      <a:pt x="1572" y="116"/>
                    </a:lnTo>
                    <a:lnTo>
                      <a:pt x="1586" y="114"/>
                    </a:lnTo>
                    <a:lnTo>
                      <a:pt x="1586" y="114"/>
                    </a:lnTo>
                    <a:lnTo>
                      <a:pt x="1592" y="112"/>
                    </a:lnTo>
                    <a:lnTo>
                      <a:pt x="1598" y="110"/>
                    </a:lnTo>
                    <a:lnTo>
                      <a:pt x="1598" y="110"/>
                    </a:lnTo>
                    <a:lnTo>
                      <a:pt x="1600" y="106"/>
                    </a:lnTo>
                    <a:lnTo>
                      <a:pt x="1602" y="100"/>
                    </a:lnTo>
                    <a:lnTo>
                      <a:pt x="1602" y="100"/>
                    </a:lnTo>
                    <a:lnTo>
                      <a:pt x="1600" y="94"/>
                    </a:lnTo>
                    <a:lnTo>
                      <a:pt x="1598" y="90"/>
                    </a:lnTo>
                    <a:lnTo>
                      <a:pt x="1598" y="90"/>
                    </a:lnTo>
                    <a:lnTo>
                      <a:pt x="1596" y="86"/>
                    </a:lnTo>
                    <a:lnTo>
                      <a:pt x="1594" y="84"/>
                    </a:lnTo>
                    <a:lnTo>
                      <a:pt x="1594" y="84"/>
                    </a:lnTo>
                    <a:lnTo>
                      <a:pt x="1586" y="80"/>
                    </a:lnTo>
                    <a:lnTo>
                      <a:pt x="1586" y="80"/>
                    </a:lnTo>
                    <a:lnTo>
                      <a:pt x="1574" y="80"/>
                    </a:lnTo>
                    <a:lnTo>
                      <a:pt x="1574" y="80"/>
                    </a:lnTo>
                    <a:lnTo>
                      <a:pt x="1572" y="80"/>
                    </a:lnTo>
                    <a:lnTo>
                      <a:pt x="1572" y="54"/>
                    </a:lnTo>
                    <a:lnTo>
                      <a:pt x="1572" y="54"/>
                    </a:lnTo>
                    <a:lnTo>
                      <a:pt x="1576" y="52"/>
                    </a:lnTo>
                    <a:lnTo>
                      <a:pt x="1576" y="52"/>
                    </a:lnTo>
                    <a:lnTo>
                      <a:pt x="1600" y="54"/>
                    </a:lnTo>
                    <a:lnTo>
                      <a:pt x="1600" y="54"/>
                    </a:lnTo>
                    <a:lnTo>
                      <a:pt x="1610" y="56"/>
                    </a:lnTo>
                    <a:lnTo>
                      <a:pt x="1620" y="60"/>
                    </a:lnTo>
                    <a:lnTo>
                      <a:pt x="1620" y="60"/>
                    </a:lnTo>
                    <a:lnTo>
                      <a:pt x="1628" y="66"/>
                    </a:lnTo>
                    <a:lnTo>
                      <a:pt x="1636" y="74"/>
                    </a:lnTo>
                    <a:lnTo>
                      <a:pt x="1636" y="74"/>
                    </a:lnTo>
                    <a:lnTo>
                      <a:pt x="1640" y="82"/>
                    </a:lnTo>
                    <a:lnTo>
                      <a:pt x="1642" y="94"/>
                    </a:lnTo>
                    <a:lnTo>
                      <a:pt x="1642" y="172"/>
                    </a:lnTo>
                    <a:lnTo>
                      <a:pt x="1642" y="172"/>
                    </a:lnTo>
                    <a:lnTo>
                      <a:pt x="1642" y="190"/>
                    </a:lnTo>
                    <a:lnTo>
                      <a:pt x="1642" y="190"/>
                    </a:lnTo>
                    <a:lnTo>
                      <a:pt x="1644" y="198"/>
                    </a:lnTo>
                    <a:lnTo>
                      <a:pt x="1646" y="204"/>
                    </a:lnTo>
                    <a:lnTo>
                      <a:pt x="1606" y="204"/>
                    </a:lnTo>
                    <a:lnTo>
                      <a:pt x="1606" y="204"/>
                    </a:lnTo>
                    <a:lnTo>
                      <a:pt x="1604" y="198"/>
                    </a:lnTo>
                    <a:lnTo>
                      <a:pt x="1604" y="198"/>
                    </a:lnTo>
                    <a:lnTo>
                      <a:pt x="1602" y="190"/>
                    </a:lnTo>
                    <a:lnTo>
                      <a:pt x="1602" y="190"/>
                    </a:lnTo>
                    <a:lnTo>
                      <a:pt x="1592" y="198"/>
                    </a:lnTo>
                    <a:lnTo>
                      <a:pt x="1580" y="204"/>
                    </a:lnTo>
                    <a:lnTo>
                      <a:pt x="1580" y="204"/>
                    </a:lnTo>
                    <a:lnTo>
                      <a:pt x="1572" y="206"/>
                    </a:lnTo>
                    <a:lnTo>
                      <a:pt x="1572" y="206"/>
                    </a:lnTo>
                    <a:close/>
                    <a:moveTo>
                      <a:pt x="1718" y="204"/>
                    </a:moveTo>
                    <a:lnTo>
                      <a:pt x="1676" y="204"/>
                    </a:lnTo>
                    <a:lnTo>
                      <a:pt x="1676" y="0"/>
                    </a:lnTo>
                    <a:lnTo>
                      <a:pt x="1718" y="0"/>
                    </a:lnTo>
                    <a:lnTo>
                      <a:pt x="1718" y="204"/>
                    </a:lnTo>
                    <a:close/>
                    <a:moveTo>
                      <a:pt x="1572" y="54"/>
                    </a:moveTo>
                    <a:lnTo>
                      <a:pt x="1572" y="80"/>
                    </a:lnTo>
                    <a:lnTo>
                      <a:pt x="1572" y="80"/>
                    </a:lnTo>
                    <a:lnTo>
                      <a:pt x="1564" y="82"/>
                    </a:lnTo>
                    <a:lnTo>
                      <a:pt x="1556" y="86"/>
                    </a:lnTo>
                    <a:lnTo>
                      <a:pt x="1556" y="86"/>
                    </a:lnTo>
                    <a:lnTo>
                      <a:pt x="1550" y="92"/>
                    </a:lnTo>
                    <a:lnTo>
                      <a:pt x="1548" y="102"/>
                    </a:lnTo>
                    <a:lnTo>
                      <a:pt x="1508" y="102"/>
                    </a:lnTo>
                    <a:lnTo>
                      <a:pt x="1508" y="102"/>
                    </a:lnTo>
                    <a:lnTo>
                      <a:pt x="1510" y="90"/>
                    </a:lnTo>
                    <a:lnTo>
                      <a:pt x="1514" y="78"/>
                    </a:lnTo>
                    <a:lnTo>
                      <a:pt x="1514" y="78"/>
                    </a:lnTo>
                    <a:lnTo>
                      <a:pt x="1522" y="70"/>
                    </a:lnTo>
                    <a:lnTo>
                      <a:pt x="1530" y="64"/>
                    </a:lnTo>
                    <a:lnTo>
                      <a:pt x="1530" y="64"/>
                    </a:lnTo>
                    <a:lnTo>
                      <a:pt x="1540" y="58"/>
                    </a:lnTo>
                    <a:lnTo>
                      <a:pt x="1552" y="56"/>
                    </a:lnTo>
                    <a:lnTo>
                      <a:pt x="1552" y="56"/>
                    </a:lnTo>
                    <a:lnTo>
                      <a:pt x="1572" y="54"/>
                    </a:lnTo>
                    <a:lnTo>
                      <a:pt x="1572" y="54"/>
                    </a:lnTo>
                    <a:close/>
                    <a:moveTo>
                      <a:pt x="1572" y="116"/>
                    </a:moveTo>
                    <a:lnTo>
                      <a:pt x="1572" y="140"/>
                    </a:lnTo>
                    <a:lnTo>
                      <a:pt x="1572" y="140"/>
                    </a:lnTo>
                    <a:lnTo>
                      <a:pt x="1568" y="140"/>
                    </a:lnTo>
                    <a:lnTo>
                      <a:pt x="1568" y="140"/>
                    </a:lnTo>
                    <a:lnTo>
                      <a:pt x="1558" y="144"/>
                    </a:lnTo>
                    <a:lnTo>
                      <a:pt x="1558" y="144"/>
                    </a:lnTo>
                    <a:lnTo>
                      <a:pt x="1550" y="146"/>
                    </a:lnTo>
                    <a:lnTo>
                      <a:pt x="1550" y="146"/>
                    </a:lnTo>
                    <a:lnTo>
                      <a:pt x="1546" y="154"/>
                    </a:lnTo>
                    <a:lnTo>
                      <a:pt x="1546" y="154"/>
                    </a:lnTo>
                    <a:lnTo>
                      <a:pt x="1544" y="162"/>
                    </a:lnTo>
                    <a:lnTo>
                      <a:pt x="1544" y="162"/>
                    </a:lnTo>
                    <a:lnTo>
                      <a:pt x="1546" y="172"/>
                    </a:lnTo>
                    <a:lnTo>
                      <a:pt x="1546" y="172"/>
                    </a:lnTo>
                    <a:lnTo>
                      <a:pt x="1550" y="178"/>
                    </a:lnTo>
                    <a:lnTo>
                      <a:pt x="1550" y="178"/>
                    </a:lnTo>
                    <a:lnTo>
                      <a:pt x="1558" y="180"/>
                    </a:lnTo>
                    <a:lnTo>
                      <a:pt x="1558" y="180"/>
                    </a:lnTo>
                    <a:lnTo>
                      <a:pt x="1568" y="182"/>
                    </a:lnTo>
                    <a:lnTo>
                      <a:pt x="1568" y="182"/>
                    </a:lnTo>
                    <a:lnTo>
                      <a:pt x="1572" y="182"/>
                    </a:lnTo>
                    <a:lnTo>
                      <a:pt x="1572" y="206"/>
                    </a:lnTo>
                    <a:lnTo>
                      <a:pt x="1572" y="206"/>
                    </a:lnTo>
                    <a:lnTo>
                      <a:pt x="1554" y="208"/>
                    </a:lnTo>
                    <a:lnTo>
                      <a:pt x="1554" y="208"/>
                    </a:lnTo>
                    <a:lnTo>
                      <a:pt x="1544" y="208"/>
                    </a:lnTo>
                    <a:lnTo>
                      <a:pt x="1534" y="206"/>
                    </a:lnTo>
                    <a:lnTo>
                      <a:pt x="1534" y="206"/>
                    </a:lnTo>
                    <a:lnTo>
                      <a:pt x="1524" y="202"/>
                    </a:lnTo>
                    <a:lnTo>
                      <a:pt x="1518" y="198"/>
                    </a:lnTo>
                    <a:lnTo>
                      <a:pt x="1518" y="198"/>
                    </a:lnTo>
                    <a:lnTo>
                      <a:pt x="1512" y="192"/>
                    </a:lnTo>
                    <a:lnTo>
                      <a:pt x="1506" y="184"/>
                    </a:lnTo>
                    <a:lnTo>
                      <a:pt x="1506" y="184"/>
                    </a:lnTo>
                    <a:lnTo>
                      <a:pt x="1504" y="174"/>
                    </a:lnTo>
                    <a:lnTo>
                      <a:pt x="1504" y="164"/>
                    </a:lnTo>
                    <a:lnTo>
                      <a:pt x="1504" y="164"/>
                    </a:lnTo>
                    <a:lnTo>
                      <a:pt x="1504" y="152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2" y="136"/>
                    </a:lnTo>
                    <a:lnTo>
                      <a:pt x="1518" y="130"/>
                    </a:lnTo>
                    <a:lnTo>
                      <a:pt x="1518" y="130"/>
                    </a:lnTo>
                    <a:lnTo>
                      <a:pt x="1526" y="126"/>
                    </a:lnTo>
                    <a:lnTo>
                      <a:pt x="1534" y="124"/>
                    </a:lnTo>
                    <a:lnTo>
                      <a:pt x="1534" y="124"/>
                    </a:lnTo>
                    <a:lnTo>
                      <a:pt x="1552" y="120"/>
                    </a:lnTo>
                    <a:lnTo>
                      <a:pt x="1552" y="120"/>
                    </a:lnTo>
                    <a:lnTo>
                      <a:pt x="1570" y="118"/>
                    </a:lnTo>
                    <a:lnTo>
                      <a:pt x="1572" y="116"/>
                    </a:lnTo>
                    <a:lnTo>
                      <a:pt x="1572" y="116"/>
                    </a:lnTo>
                    <a:close/>
                    <a:moveTo>
                      <a:pt x="1232" y="208"/>
                    </a:moveTo>
                    <a:lnTo>
                      <a:pt x="1232" y="178"/>
                    </a:lnTo>
                    <a:lnTo>
                      <a:pt x="1232" y="178"/>
                    </a:lnTo>
                    <a:lnTo>
                      <a:pt x="1242" y="176"/>
                    </a:lnTo>
                    <a:lnTo>
                      <a:pt x="1250" y="174"/>
                    </a:lnTo>
                    <a:lnTo>
                      <a:pt x="1250" y="174"/>
                    </a:lnTo>
                    <a:lnTo>
                      <a:pt x="1256" y="170"/>
                    </a:lnTo>
                    <a:lnTo>
                      <a:pt x="1260" y="164"/>
                    </a:lnTo>
                    <a:lnTo>
                      <a:pt x="1260" y="164"/>
                    </a:lnTo>
                    <a:lnTo>
                      <a:pt x="1264" y="156"/>
                    </a:lnTo>
                    <a:lnTo>
                      <a:pt x="1266" y="148"/>
                    </a:lnTo>
                    <a:lnTo>
                      <a:pt x="1266" y="148"/>
                    </a:lnTo>
                    <a:lnTo>
                      <a:pt x="1268" y="130"/>
                    </a:lnTo>
                    <a:lnTo>
                      <a:pt x="1268" y="130"/>
                    </a:lnTo>
                    <a:lnTo>
                      <a:pt x="1266" y="114"/>
                    </a:lnTo>
                    <a:lnTo>
                      <a:pt x="1266" y="114"/>
                    </a:lnTo>
                    <a:lnTo>
                      <a:pt x="1264" y="106"/>
                    </a:lnTo>
                    <a:lnTo>
                      <a:pt x="1260" y="98"/>
                    </a:lnTo>
                    <a:lnTo>
                      <a:pt x="1260" y="98"/>
                    </a:lnTo>
                    <a:lnTo>
                      <a:pt x="1256" y="92"/>
                    </a:lnTo>
                    <a:lnTo>
                      <a:pt x="1250" y="88"/>
                    </a:lnTo>
                    <a:lnTo>
                      <a:pt x="1250" y="88"/>
                    </a:lnTo>
                    <a:lnTo>
                      <a:pt x="1242" y="84"/>
                    </a:lnTo>
                    <a:lnTo>
                      <a:pt x="1232" y="8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48" y="54"/>
                    </a:lnTo>
                    <a:lnTo>
                      <a:pt x="1264" y="58"/>
                    </a:lnTo>
                    <a:lnTo>
                      <a:pt x="1264" y="58"/>
                    </a:lnTo>
                    <a:lnTo>
                      <a:pt x="1276" y="66"/>
                    </a:lnTo>
                    <a:lnTo>
                      <a:pt x="1288" y="74"/>
                    </a:lnTo>
                    <a:lnTo>
                      <a:pt x="1288" y="74"/>
                    </a:lnTo>
                    <a:lnTo>
                      <a:pt x="1296" y="86"/>
                    </a:lnTo>
                    <a:lnTo>
                      <a:pt x="1302" y="98"/>
                    </a:lnTo>
                    <a:lnTo>
                      <a:pt x="1302" y="98"/>
                    </a:lnTo>
                    <a:lnTo>
                      <a:pt x="1308" y="114"/>
                    </a:lnTo>
                    <a:lnTo>
                      <a:pt x="1308" y="130"/>
                    </a:lnTo>
                    <a:lnTo>
                      <a:pt x="1308" y="130"/>
                    </a:lnTo>
                    <a:lnTo>
                      <a:pt x="1308" y="148"/>
                    </a:lnTo>
                    <a:lnTo>
                      <a:pt x="1302" y="162"/>
                    </a:lnTo>
                    <a:lnTo>
                      <a:pt x="1302" y="162"/>
                    </a:lnTo>
                    <a:lnTo>
                      <a:pt x="1296" y="176"/>
                    </a:lnTo>
                    <a:lnTo>
                      <a:pt x="1288" y="188"/>
                    </a:lnTo>
                    <a:lnTo>
                      <a:pt x="1288" y="188"/>
                    </a:lnTo>
                    <a:lnTo>
                      <a:pt x="1276" y="196"/>
                    </a:lnTo>
                    <a:lnTo>
                      <a:pt x="1264" y="202"/>
                    </a:lnTo>
                    <a:lnTo>
                      <a:pt x="1264" y="202"/>
                    </a:lnTo>
                    <a:lnTo>
                      <a:pt x="1248" y="206"/>
                    </a:lnTo>
                    <a:lnTo>
                      <a:pt x="1232" y="208"/>
                    </a:lnTo>
                    <a:lnTo>
                      <a:pt x="1232" y="208"/>
                    </a:lnTo>
                    <a:close/>
                    <a:moveTo>
                      <a:pt x="1376" y="56"/>
                    </a:moveTo>
                    <a:lnTo>
                      <a:pt x="1376" y="78"/>
                    </a:lnTo>
                    <a:lnTo>
                      <a:pt x="1376" y="78"/>
                    </a:lnTo>
                    <a:lnTo>
                      <a:pt x="1376" y="78"/>
                    </a:lnTo>
                    <a:lnTo>
                      <a:pt x="1386" y="66"/>
                    </a:lnTo>
                    <a:lnTo>
                      <a:pt x="1396" y="58"/>
                    </a:lnTo>
                    <a:lnTo>
                      <a:pt x="1396" y="58"/>
                    </a:lnTo>
                    <a:lnTo>
                      <a:pt x="1410" y="54"/>
                    </a:lnTo>
                    <a:lnTo>
                      <a:pt x="1422" y="52"/>
                    </a:lnTo>
                    <a:lnTo>
                      <a:pt x="1422" y="52"/>
                    </a:lnTo>
                    <a:lnTo>
                      <a:pt x="1436" y="54"/>
                    </a:lnTo>
                    <a:lnTo>
                      <a:pt x="1448" y="58"/>
                    </a:lnTo>
                    <a:lnTo>
                      <a:pt x="1448" y="58"/>
                    </a:lnTo>
                    <a:lnTo>
                      <a:pt x="1458" y="62"/>
                    </a:lnTo>
                    <a:lnTo>
                      <a:pt x="1464" y="70"/>
                    </a:lnTo>
                    <a:lnTo>
                      <a:pt x="1464" y="70"/>
                    </a:lnTo>
                    <a:lnTo>
                      <a:pt x="1470" y="78"/>
                    </a:lnTo>
                    <a:lnTo>
                      <a:pt x="1474" y="88"/>
                    </a:lnTo>
                    <a:lnTo>
                      <a:pt x="1474" y="88"/>
                    </a:lnTo>
                    <a:lnTo>
                      <a:pt x="1476" y="100"/>
                    </a:lnTo>
                    <a:lnTo>
                      <a:pt x="1476" y="114"/>
                    </a:lnTo>
                    <a:lnTo>
                      <a:pt x="1476" y="204"/>
                    </a:lnTo>
                    <a:lnTo>
                      <a:pt x="1436" y="204"/>
                    </a:lnTo>
                    <a:lnTo>
                      <a:pt x="1436" y="122"/>
                    </a:lnTo>
                    <a:lnTo>
                      <a:pt x="1436" y="122"/>
                    </a:lnTo>
                    <a:lnTo>
                      <a:pt x="1434" y="106"/>
                    </a:lnTo>
                    <a:lnTo>
                      <a:pt x="1430" y="94"/>
                    </a:lnTo>
                    <a:lnTo>
                      <a:pt x="1430" y="94"/>
                    </a:lnTo>
                    <a:lnTo>
                      <a:pt x="1426" y="90"/>
                    </a:lnTo>
                    <a:lnTo>
                      <a:pt x="1422" y="88"/>
                    </a:lnTo>
                    <a:lnTo>
                      <a:pt x="1416" y="86"/>
                    </a:lnTo>
                    <a:lnTo>
                      <a:pt x="1410" y="84"/>
                    </a:lnTo>
                    <a:lnTo>
                      <a:pt x="1410" y="84"/>
                    </a:lnTo>
                    <a:lnTo>
                      <a:pt x="1402" y="86"/>
                    </a:lnTo>
                    <a:lnTo>
                      <a:pt x="1396" y="88"/>
                    </a:lnTo>
                    <a:lnTo>
                      <a:pt x="1390" y="90"/>
                    </a:lnTo>
                    <a:lnTo>
                      <a:pt x="1386" y="94"/>
                    </a:lnTo>
                    <a:lnTo>
                      <a:pt x="1386" y="94"/>
                    </a:lnTo>
                    <a:lnTo>
                      <a:pt x="1382" y="100"/>
                    </a:lnTo>
                    <a:lnTo>
                      <a:pt x="1380" y="108"/>
                    </a:lnTo>
                    <a:lnTo>
                      <a:pt x="1378" y="128"/>
                    </a:lnTo>
                    <a:lnTo>
                      <a:pt x="1378" y="204"/>
                    </a:lnTo>
                    <a:lnTo>
                      <a:pt x="1338" y="204"/>
                    </a:lnTo>
                    <a:lnTo>
                      <a:pt x="1338" y="56"/>
                    </a:lnTo>
                    <a:lnTo>
                      <a:pt x="1376" y="56"/>
                    </a:lnTo>
                    <a:close/>
                    <a:moveTo>
                      <a:pt x="1232" y="52"/>
                    </a:moveTo>
                    <a:lnTo>
                      <a:pt x="1232" y="84"/>
                    </a:lnTo>
                    <a:lnTo>
                      <a:pt x="1232" y="84"/>
                    </a:lnTo>
                    <a:lnTo>
                      <a:pt x="1232" y="84"/>
                    </a:lnTo>
                    <a:lnTo>
                      <a:pt x="1222" y="84"/>
                    </a:lnTo>
                    <a:lnTo>
                      <a:pt x="1214" y="88"/>
                    </a:lnTo>
                    <a:lnTo>
                      <a:pt x="1214" y="88"/>
                    </a:lnTo>
                    <a:lnTo>
                      <a:pt x="1208" y="92"/>
                    </a:lnTo>
                    <a:lnTo>
                      <a:pt x="1204" y="98"/>
                    </a:lnTo>
                    <a:lnTo>
                      <a:pt x="1204" y="98"/>
                    </a:lnTo>
                    <a:lnTo>
                      <a:pt x="1200" y="106"/>
                    </a:lnTo>
                    <a:lnTo>
                      <a:pt x="1198" y="114"/>
                    </a:lnTo>
                    <a:lnTo>
                      <a:pt x="1198" y="114"/>
                    </a:lnTo>
                    <a:lnTo>
                      <a:pt x="1196" y="130"/>
                    </a:lnTo>
                    <a:lnTo>
                      <a:pt x="1196" y="130"/>
                    </a:lnTo>
                    <a:lnTo>
                      <a:pt x="1198" y="148"/>
                    </a:lnTo>
                    <a:lnTo>
                      <a:pt x="1198" y="148"/>
                    </a:lnTo>
                    <a:lnTo>
                      <a:pt x="1200" y="156"/>
                    </a:lnTo>
                    <a:lnTo>
                      <a:pt x="1204" y="164"/>
                    </a:lnTo>
                    <a:lnTo>
                      <a:pt x="1204" y="164"/>
                    </a:lnTo>
                    <a:lnTo>
                      <a:pt x="1208" y="170"/>
                    </a:lnTo>
                    <a:lnTo>
                      <a:pt x="1214" y="174"/>
                    </a:lnTo>
                    <a:lnTo>
                      <a:pt x="1214" y="174"/>
                    </a:lnTo>
                    <a:lnTo>
                      <a:pt x="1222" y="176"/>
                    </a:lnTo>
                    <a:lnTo>
                      <a:pt x="1232" y="178"/>
                    </a:lnTo>
                    <a:lnTo>
                      <a:pt x="1232" y="17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16" y="206"/>
                    </a:lnTo>
                    <a:lnTo>
                      <a:pt x="1200" y="202"/>
                    </a:lnTo>
                    <a:lnTo>
                      <a:pt x="1200" y="202"/>
                    </a:lnTo>
                    <a:lnTo>
                      <a:pt x="1188" y="196"/>
                    </a:lnTo>
                    <a:lnTo>
                      <a:pt x="1176" y="188"/>
                    </a:lnTo>
                    <a:lnTo>
                      <a:pt x="1176" y="188"/>
                    </a:lnTo>
                    <a:lnTo>
                      <a:pt x="1168" y="176"/>
                    </a:lnTo>
                    <a:lnTo>
                      <a:pt x="1162" y="162"/>
                    </a:lnTo>
                    <a:lnTo>
                      <a:pt x="1162" y="162"/>
                    </a:lnTo>
                    <a:lnTo>
                      <a:pt x="1158" y="148"/>
                    </a:lnTo>
                    <a:lnTo>
                      <a:pt x="1156" y="130"/>
                    </a:lnTo>
                    <a:lnTo>
                      <a:pt x="1156" y="130"/>
                    </a:lnTo>
                    <a:lnTo>
                      <a:pt x="1158" y="114"/>
                    </a:lnTo>
                    <a:lnTo>
                      <a:pt x="1162" y="98"/>
                    </a:lnTo>
                    <a:lnTo>
                      <a:pt x="1162" y="98"/>
                    </a:lnTo>
                    <a:lnTo>
                      <a:pt x="1168" y="86"/>
                    </a:lnTo>
                    <a:lnTo>
                      <a:pt x="1176" y="74"/>
                    </a:lnTo>
                    <a:lnTo>
                      <a:pt x="1176" y="74"/>
                    </a:lnTo>
                    <a:lnTo>
                      <a:pt x="1188" y="66"/>
                    </a:lnTo>
                    <a:lnTo>
                      <a:pt x="1200" y="58"/>
                    </a:lnTo>
                    <a:lnTo>
                      <a:pt x="1200" y="58"/>
                    </a:lnTo>
                    <a:lnTo>
                      <a:pt x="1216" y="5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32" y="52"/>
                    </a:lnTo>
                    <a:close/>
                    <a:moveTo>
                      <a:pt x="878" y="206"/>
                    </a:moveTo>
                    <a:lnTo>
                      <a:pt x="878" y="182"/>
                    </a:lnTo>
                    <a:lnTo>
                      <a:pt x="878" y="182"/>
                    </a:lnTo>
                    <a:lnTo>
                      <a:pt x="886" y="180"/>
                    </a:lnTo>
                    <a:lnTo>
                      <a:pt x="892" y="178"/>
                    </a:lnTo>
                    <a:lnTo>
                      <a:pt x="892" y="178"/>
                    </a:lnTo>
                    <a:lnTo>
                      <a:pt x="898" y="172"/>
                    </a:lnTo>
                    <a:lnTo>
                      <a:pt x="902" y="168"/>
                    </a:lnTo>
                    <a:lnTo>
                      <a:pt x="902" y="168"/>
                    </a:lnTo>
                    <a:lnTo>
                      <a:pt x="904" y="162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48"/>
                    </a:lnTo>
                    <a:lnTo>
                      <a:pt x="906" y="132"/>
                    </a:lnTo>
                    <a:lnTo>
                      <a:pt x="906" y="132"/>
                    </a:lnTo>
                    <a:lnTo>
                      <a:pt x="900" y="136"/>
                    </a:lnTo>
                    <a:lnTo>
                      <a:pt x="900" y="136"/>
                    </a:lnTo>
                    <a:lnTo>
                      <a:pt x="892" y="138"/>
                    </a:lnTo>
                    <a:lnTo>
                      <a:pt x="892" y="138"/>
                    </a:lnTo>
                    <a:lnTo>
                      <a:pt x="882" y="140"/>
                    </a:lnTo>
                    <a:lnTo>
                      <a:pt x="882" y="140"/>
                    </a:lnTo>
                    <a:lnTo>
                      <a:pt x="878" y="140"/>
                    </a:lnTo>
                    <a:lnTo>
                      <a:pt x="878" y="116"/>
                    </a:lnTo>
                    <a:lnTo>
                      <a:pt x="878" y="116"/>
                    </a:lnTo>
                    <a:lnTo>
                      <a:pt x="892" y="114"/>
                    </a:lnTo>
                    <a:lnTo>
                      <a:pt x="892" y="114"/>
                    </a:lnTo>
                    <a:lnTo>
                      <a:pt x="898" y="112"/>
                    </a:lnTo>
                    <a:lnTo>
                      <a:pt x="902" y="110"/>
                    </a:lnTo>
                    <a:lnTo>
                      <a:pt x="902" y="110"/>
                    </a:lnTo>
                    <a:lnTo>
                      <a:pt x="906" y="106"/>
                    </a:lnTo>
                    <a:lnTo>
                      <a:pt x="906" y="100"/>
                    </a:lnTo>
                    <a:lnTo>
                      <a:pt x="906" y="100"/>
                    </a:lnTo>
                    <a:lnTo>
                      <a:pt x="906" y="94"/>
                    </a:lnTo>
                    <a:lnTo>
                      <a:pt x="904" y="90"/>
                    </a:lnTo>
                    <a:lnTo>
                      <a:pt x="904" y="90"/>
                    </a:lnTo>
                    <a:lnTo>
                      <a:pt x="898" y="84"/>
                    </a:lnTo>
                    <a:lnTo>
                      <a:pt x="898" y="84"/>
                    </a:lnTo>
                    <a:lnTo>
                      <a:pt x="890" y="80"/>
                    </a:lnTo>
                    <a:lnTo>
                      <a:pt x="890" y="80"/>
                    </a:lnTo>
                    <a:lnTo>
                      <a:pt x="880" y="80"/>
                    </a:lnTo>
                    <a:lnTo>
                      <a:pt x="880" y="80"/>
                    </a:lnTo>
                    <a:lnTo>
                      <a:pt x="878" y="80"/>
                    </a:lnTo>
                    <a:lnTo>
                      <a:pt x="878" y="54"/>
                    </a:lnTo>
                    <a:lnTo>
                      <a:pt x="878" y="54"/>
                    </a:lnTo>
                    <a:lnTo>
                      <a:pt x="882" y="52"/>
                    </a:lnTo>
                    <a:lnTo>
                      <a:pt x="882" y="52"/>
                    </a:lnTo>
                    <a:lnTo>
                      <a:pt x="904" y="54"/>
                    </a:lnTo>
                    <a:lnTo>
                      <a:pt x="904" y="54"/>
                    </a:lnTo>
                    <a:lnTo>
                      <a:pt x="916" y="56"/>
                    </a:lnTo>
                    <a:lnTo>
                      <a:pt x="926" y="60"/>
                    </a:lnTo>
                    <a:lnTo>
                      <a:pt x="926" y="60"/>
                    </a:lnTo>
                    <a:lnTo>
                      <a:pt x="934" y="66"/>
                    </a:lnTo>
                    <a:lnTo>
                      <a:pt x="940" y="74"/>
                    </a:lnTo>
                    <a:lnTo>
                      <a:pt x="940" y="74"/>
                    </a:lnTo>
                    <a:lnTo>
                      <a:pt x="946" y="82"/>
                    </a:lnTo>
                    <a:lnTo>
                      <a:pt x="946" y="94"/>
                    </a:lnTo>
                    <a:lnTo>
                      <a:pt x="946" y="172"/>
                    </a:lnTo>
                    <a:lnTo>
                      <a:pt x="946" y="172"/>
                    </a:lnTo>
                    <a:lnTo>
                      <a:pt x="948" y="190"/>
                    </a:lnTo>
                    <a:lnTo>
                      <a:pt x="948" y="190"/>
                    </a:lnTo>
                    <a:lnTo>
                      <a:pt x="950" y="198"/>
                    </a:lnTo>
                    <a:lnTo>
                      <a:pt x="952" y="204"/>
                    </a:lnTo>
                    <a:lnTo>
                      <a:pt x="910" y="204"/>
                    </a:lnTo>
                    <a:lnTo>
                      <a:pt x="910" y="204"/>
                    </a:lnTo>
                    <a:lnTo>
                      <a:pt x="908" y="198"/>
                    </a:lnTo>
                    <a:lnTo>
                      <a:pt x="908" y="198"/>
                    </a:lnTo>
                    <a:lnTo>
                      <a:pt x="908" y="190"/>
                    </a:lnTo>
                    <a:lnTo>
                      <a:pt x="908" y="190"/>
                    </a:lnTo>
                    <a:lnTo>
                      <a:pt x="898" y="198"/>
                    </a:lnTo>
                    <a:lnTo>
                      <a:pt x="886" y="204"/>
                    </a:lnTo>
                    <a:lnTo>
                      <a:pt x="886" y="204"/>
                    </a:lnTo>
                    <a:lnTo>
                      <a:pt x="878" y="206"/>
                    </a:lnTo>
                    <a:lnTo>
                      <a:pt x="878" y="206"/>
                    </a:lnTo>
                    <a:close/>
                    <a:moveTo>
                      <a:pt x="1062" y="56"/>
                    </a:moveTo>
                    <a:lnTo>
                      <a:pt x="1062" y="84"/>
                    </a:lnTo>
                    <a:lnTo>
                      <a:pt x="1032" y="84"/>
                    </a:lnTo>
                    <a:lnTo>
                      <a:pt x="1032" y="156"/>
                    </a:lnTo>
                    <a:lnTo>
                      <a:pt x="1032" y="156"/>
                    </a:lnTo>
                    <a:lnTo>
                      <a:pt x="1032" y="166"/>
                    </a:lnTo>
                    <a:lnTo>
                      <a:pt x="1036" y="170"/>
                    </a:lnTo>
                    <a:lnTo>
                      <a:pt x="1036" y="170"/>
                    </a:lnTo>
                    <a:lnTo>
                      <a:pt x="1040" y="174"/>
                    </a:lnTo>
                    <a:lnTo>
                      <a:pt x="1050" y="174"/>
                    </a:lnTo>
                    <a:lnTo>
                      <a:pt x="1050" y="174"/>
                    </a:lnTo>
                    <a:lnTo>
                      <a:pt x="1056" y="174"/>
                    </a:lnTo>
                    <a:lnTo>
                      <a:pt x="1056" y="174"/>
                    </a:lnTo>
                    <a:lnTo>
                      <a:pt x="1062" y="172"/>
                    </a:lnTo>
                    <a:lnTo>
                      <a:pt x="1062" y="204"/>
                    </a:lnTo>
                    <a:lnTo>
                      <a:pt x="1062" y="204"/>
                    </a:lnTo>
                    <a:lnTo>
                      <a:pt x="1050" y="206"/>
                    </a:lnTo>
                    <a:lnTo>
                      <a:pt x="1050" y="206"/>
                    </a:lnTo>
                    <a:lnTo>
                      <a:pt x="1038" y="206"/>
                    </a:lnTo>
                    <a:lnTo>
                      <a:pt x="1038" y="206"/>
                    </a:lnTo>
                    <a:lnTo>
                      <a:pt x="1020" y="204"/>
                    </a:lnTo>
                    <a:lnTo>
                      <a:pt x="1020" y="204"/>
                    </a:lnTo>
                    <a:lnTo>
                      <a:pt x="1012" y="202"/>
                    </a:lnTo>
                    <a:lnTo>
                      <a:pt x="1006" y="200"/>
                    </a:lnTo>
                    <a:lnTo>
                      <a:pt x="1006" y="200"/>
                    </a:lnTo>
                    <a:lnTo>
                      <a:pt x="1000" y="194"/>
                    </a:lnTo>
                    <a:lnTo>
                      <a:pt x="996" y="188"/>
                    </a:lnTo>
                    <a:lnTo>
                      <a:pt x="996" y="188"/>
                    </a:lnTo>
                    <a:lnTo>
                      <a:pt x="992" y="182"/>
                    </a:lnTo>
                    <a:lnTo>
                      <a:pt x="992" y="170"/>
                    </a:lnTo>
                    <a:lnTo>
                      <a:pt x="992" y="84"/>
                    </a:lnTo>
                    <a:lnTo>
                      <a:pt x="968" y="84"/>
                    </a:lnTo>
                    <a:lnTo>
                      <a:pt x="968" y="56"/>
                    </a:lnTo>
                    <a:lnTo>
                      <a:pt x="992" y="56"/>
                    </a:lnTo>
                    <a:lnTo>
                      <a:pt x="992" y="12"/>
                    </a:lnTo>
                    <a:lnTo>
                      <a:pt x="1032" y="12"/>
                    </a:lnTo>
                    <a:lnTo>
                      <a:pt x="1032" y="56"/>
                    </a:lnTo>
                    <a:lnTo>
                      <a:pt x="1062" y="56"/>
                    </a:lnTo>
                    <a:lnTo>
                      <a:pt x="1062" y="56"/>
                    </a:lnTo>
                    <a:close/>
                    <a:moveTo>
                      <a:pt x="1126" y="204"/>
                    </a:moveTo>
                    <a:lnTo>
                      <a:pt x="1086" y="204"/>
                    </a:lnTo>
                    <a:lnTo>
                      <a:pt x="1086" y="56"/>
                    </a:lnTo>
                    <a:lnTo>
                      <a:pt x="1126" y="56"/>
                    </a:lnTo>
                    <a:lnTo>
                      <a:pt x="1126" y="204"/>
                    </a:lnTo>
                    <a:lnTo>
                      <a:pt x="1126" y="204"/>
                    </a:lnTo>
                    <a:close/>
                    <a:moveTo>
                      <a:pt x="1086" y="0"/>
                    </a:moveTo>
                    <a:lnTo>
                      <a:pt x="1126" y="0"/>
                    </a:lnTo>
                    <a:lnTo>
                      <a:pt x="1126" y="34"/>
                    </a:lnTo>
                    <a:lnTo>
                      <a:pt x="1086" y="34"/>
                    </a:lnTo>
                    <a:lnTo>
                      <a:pt x="1086" y="0"/>
                    </a:lnTo>
                    <a:close/>
                    <a:moveTo>
                      <a:pt x="878" y="54"/>
                    </a:moveTo>
                    <a:lnTo>
                      <a:pt x="878" y="80"/>
                    </a:lnTo>
                    <a:lnTo>
                      <a:pt x="878" y="80"/>
                    </a:lnTo>
                    <a:lnTo>
                      <a:pt x="868" y="82"/>
                    </a:lnTo>
                    <a:lnTo>
                      <a:pt x="862" y="86"/>
                    </a:lnTo>
                    <a:lnTo>
                      <a:pt x="862" y="86"/>
                    </a:lnTo>
                    <a:lnTo>
                      <a:pt x="856" y="92"/>
                    </a:lnTo>
                    <a:lnTo>
                      <a:pt x="854" y="102"/>
                    </a:lnTo>
                    <a:lnTo>
                      <a:pt x="812" y="102"/>
                    </a:lnTo>
                    <a:lnTo>
                      <a:pt x="812" y="102"/>
                    </a:lnTo>
                    <a:lnTo>
                      <a:pt x="814" y="90"/>
                    </a:lnTo>
                    <a:lnTo>
                      <a:pt x="820" y="78"/>
                    </a:lnTo>
                    <a:lnTo>
                      <a:pt x="820" y="78"/>
                    </a:lnTo>
                    <a:lnTo>
                      <a:pt x="826" y="70"/>
                    </a:lnTo>
                    <a:lnTo>
                      <a:pt x="836" y="64"/>
                    </a:lnTo>
                    <a:lnTo>
                      <a:pt x="836" y="64"/>
                    </a:lnTo>
                    <a:lnTo>
                      <a:pt x="846" y="58"/>
                    </a:lnTo>
                    <a:lnTo>
                      <a:pt x="858" y="56"/>
                    </a:lnTo>
                    <a:lnTo>
                      <a:pt x="858" y="56"/>
                    </a:lnTo>
                    <a:lnTo>
                      <a:pt x="878" y="54"/>
                    </a:lnTo>
                    <a:lnTo>
                      <a:pt x="878" y="54"/>
                    </a:lnTo>
                    <a:close/>
                    <a:moveTo>
                      <a:pt x="878" y="116"/>
                    </a:moveTo>
                    <a:lnTo>
                      <a:pt x="878" y="140"/>
                    </a:lnTo>
                    <a:lnTo>
                      <a:pt x="878" y="140"/>
                    </a:lnTo>
                    <a:lnTo>
                      <a:pt x="872" y="140"/>
                    </a:lnTo>
                    <a:lnTo>
                      <a:pt x="872" y="140"/>
                    </a:lnTo>
                    <a:lnTo>
                      <a:pt x="864" y="144"/>
                    </a:lnTo>
                    <a:lnTo>
                      <a:pt x="864" y="144"/>
                    </a:lnTo>
                    <a:lnTo>
                      <a:pt x="856" y="146"/>
                    </a:lnTo>
                    <a:lnTo>
                      <a:pt x="856" y="146"/>
                    </a:lnTo>
                    <a:lnTo>
                      <a:pt x="850" y="154"/>
                    </a:lnTo>
                    <a:lnTo>
                      <a:pt x="850" y="154"/>
                    </a:lnTo>
                    <a:lnTo>
                      <a:pt x="850" y="158"/>
                    </a:lnTo>
                    <a:lnTo>
                      <a:pt x="848" y="162"/>
                    </a:lnTo>
                    <a:lnTo>
                      <a:pt x="848" y="162"/>
                    </a:lnTo>
                    <a:lnTo>
                      <a:pt x="850" y="168"/>
                    </a:lnTo>
                    <a:lnTo>
                      <a:pt x="850" y="172"/>
                    </a:lnTo>
                    <a:lnTo>
                      <a:pt x="850" y="172"/>
                    </a:lnTo>
                    <a:lnTo>
                      <a:pt x="856" y="178"/>
                    </a:lnTo>
                    <a:lnTo>
                      <a:pt x="856" y="178"/>
                    </a:lnTo>
                    <a:lnTo>
                      <a:pt x="864" y="180"/>
                    </a:lnTo>
                    <a:lnTo>
                      <a:pt x="864" y="180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8" y="182"/>
                    </a:lnTo>
                    <a:lnTo>
                      <a:pt x="878" y="206"/>
                    </a:lnTo>
                    <a:lnTo>
                      <a:pt x="878" y="206"/>
                    </a:lnTo>
                    <a:lnTo>
                      <a:pt x="858" y="208"/>
                    </a:lnTo>
                    <a:lnTo>
                      <a:pt x="858" y="208"/>
                    </a:lnTo>
                    <a:lnTo>
                      <a:pt x="848" y="208"/>
                    </a:lnTo>
                    <a:lnTo>
                      <a:pt x="838" y="206"/>
                    </a:lnTo>
                    <a:lnTo>
                      <a:pt x="838" y="206"/>
                    </a:lnTo>
                    <a:lnTo>
                      <a:pt x="830" y="202"/>
                    </a:lnTo>
                    <a:lnTo>
                      <a:pt x="822" y="198"/>
                    </a:lnTo>
                    <a:lnTo>
                      <a:pt x="822" y="198"/>
                    </a:lnTo>
                    <a:lnTo>
                      <a:pt x="816" y="192"/>
                    </a:lnTo>
                    <a:lnTo>
                      <a:pt x="812" y="184"/>
                    </a:lnTo>
                    <a:lnTo>
                      <a:pt x="812" y="184"/>
                    </a:lnTo>
                    <a:lnTo>
                      <a:pt x="810" y="174"/>
                    </a:lnTo>
                    <a:lnTo>
                      <a:pt x="808" y="164"/>
                    </a:lnTo>
                    <a:lnTo>
                      <a:pt x="808" y="164"/>
                    </a:lnTo>
                    <a:lnTo>
                      <a:pt x="810" y="152"/>
                    </a:lnTo>
                    <a:lnTo>
                      <a:pt x="812" y="144"/>
                    </a:lnTo>
                    <a:lnTo>
                      <a:pt x="812" y="144"/>
                    </a:lnTo>
                    <a:lnTo>
                      <a:pt x="818" y="136"/>
                    </a:lnTo>
                    <a:lnTo>
                      <a:pt x="824" y="130"/>
                    </a:lnTo>
                    <a:lnTo>
                      <a:pt x="824" y="130"/>
                    </a:lnTo>
                    <a:lnTo>
                      <a:pt x="832" y="126"/>
                    </a:lnTo>
                    <a:lnTo>
                      <a:pt x="840" y="124"/>
                    </a:lnTo>
                    <a:lnTo>
                      <a:pt x="840" y="124"/>
                    </a:lnTo>
                    <a:lnTo>
                      <a:pt x="858" y="120"/>
                    </a:lnTo>
                    <a:lnTo>
                      <a:pt x="858" y="120"/>
                    </a:lnTo>
                    <a:lnTo>
                      <a:pt x="876" y="118"/>
                    </a:lnTo>
                    <a:lnTo>
                      <a:pt x="878" y="116"/>
                    </a:lnTo>
                    <a:lnTo>
                      <a:pt x="878" y="116"/>
                    </a:lnTo>
                    <a:close/>
                    <a:moveTo>
                      <a:pt x="424" y="208"/>
                    </a:moveTo>
                    <a:lnTo>
                      <a:pt x="424" y="178"/>
                    </a:lnTo>
                    <a:lnTo>
                      <a:pt x="424" y="178"/>
                    </a:lnTo>
                    <a:lnTo>
                      <a:pt x="426" y="178"/>
                    </a:lnTo>
                    <a:lnTo>
                      <a:pt x="426" y="178"/>
                    </a:lnTo>
                    <a:lnTo>
                      <a:pt x="438" y="176"/>
                    </a:lnTo>
                    <a:lnTo>
                      <a:pt x="448" y="172"/>
                    </a:lnTo>
                    <a:lnTo>
                      <a:pt x="448" y="172"/>
                    </a:lnTo>
                    <a:lnTo>
                      <a:pt x="454" y="166"/>
                    </a:lnTo>
                    <a:lnTo>
                      <a:pt x="458" y="158"/>
                    </a:lnTo>
                    <a:lnTo>
                      <a:pt x="494" y="158"/>
                    </a:lnTo>
                    <a:lnTo>
                      <a:pt x="494" y="158"/>
                    </a:lnTo>
                    <a:lnTo>
                      <a:pt x="490" y="172"/>
                    </a:lnTo>
                    <a:lnTo>
                      <a:pt x="484" y="182"/>
                    </a:lnTo>
                    <a:lnTo>
                      <a:pt x="476" y="190"/>
                    </a:lnTo>
                    <a:lnTo>
                      <a:pt x="468" y="196"/>
                    </a:lnTo>
                    <a:lnTo>
                      <a:pt x="468" y="196"/>
                    </a:lnTo>
                    <a:lnTo>
                      <a:pt x="458" y="202"/>
                    </a:lnTo>
                    <a:lnTo>
                      <a:pt x="448" y="206"/>
                    </a:lnTo>
                    <a:lnTo>
                      <a:pt x="438" y="208"/>
                    </a:lnTo>
                    <a:lnTo>
                      <a:pt x="426" y="208"/>
                    </a:lnTo>
                    <a:lnTo>
                      <a:pt x="424" y="208"/>
                    </a:lnTo>
                    <a:lnTo>
                      <a:pt x="424" y="208"/>
                    </a:lnTo>
                    <a:close/>
                    <a:moveTo>
                      <a:pt x="424" y="140"/>
                    </a:moveTo>
                    <a:lnTo>
                      <a:pt x="424" y="114"/>
                    </a:lnTo>
                    <a:lnTo>
                      <a:pt x="456" y="114"/>
                    </a:lnTo>
                    <a:lnTo>
                      <a:pt x="456" y="114"/>
                    </a:lnTo>
                    <a:lnTo>
                      <a:pt x="452" y="102"/>
                    </a:lnTo>
                    <a:lnTo>
                      <a:pt x="446" y="92"/>
                    </a:lnTo>
                    <a:lnTo>
                      <a:pt x="446" y="92"/>
                    </a:lnTo>
                    <a:lnTo>
                      <a:pt x="442" y="88"/>
                    </a:lnTo>
                    <a:lnTo>
                      <a:pt x="438" y="86"/>
                    </a:lnTo>
                    <a:lnTo>
                      <a:pt x="424" y="84"/>
                    </a:lnTo>
                    <a:lnTo>
                      <a:pt x="424" y="84"/>
                    </a:lnTo>
                    <a:lnTo>
                      <a:pt x="424" y="52"/>
                    </a:lnTo>
                    <a:lnTo>
                      <a:pt x="426" y="52"/>
                    </a:lnTo>
                    <a:lnTo>
                      <a:pt x="426" y="52"/>
                    </a:lnTo>
                    <a:lnTo>
                      <a:pt x="442" y="54"/>
                    </a:lnTo>
                    <a:lnTo>
                      <a:pt x="458" y="60"/>
                    </a:lnTo>
                    <a:lnTo>
                      <a:pt x="458" y="60"/>
                    </a:lnTo>
                    <a:lnTo>
                      <a:pt x="470" y="68"/>
                    </a:lnTo>
                    <a:lnTo>
                      <a:pt x="482" y="80"/>
                    </a:lnTo>
                    <a:lnTo>
                      <a:pt x="482" y="80"/>
                    </a:lnTo>
                    <a:lnTo>
                      <a:pt x="488" y="92"/>
                    </a:lnTo>
                    <a:lnTo>
                      <a:pt x="494" y="108"/>
                    </a:lnTo>
                    <a:lnTo>
                      <a:pt x="494" y="108"/>
                    </a:lnTo>
                    <a:lnTo>
                      <a:pt x="496" y="124"/>
                    </a:lnTo>
                    <a:lnTo>
                      <a:pt x="496" y="140"/>
                    </a:lnTo>
                    <a:lnTo>
                      <a:pt x="424" y="140"/>
                    </a:lnTo>
                    <a:lnTo>
                      <a:pt x="424" y="140"/>
                    </a:lnTo>
                    <a:close/>
                    <a:moveTo>
                      <a:pt x="562" y="56"/>
                    </a:moveTo>
                    <a:lnTo>
                      <a:pt x="562" y="84"/>
                    </a:lnTo>
                    <a:lnTo>
                      <a:pt x="562" y="84"/>
                    </a:lnTo>
                    <a:lnTo>
                      <a:pt x="562" y="84"/>
                    </a:lnTo>
                    <a:lnTo>
                      <a:pt x="570" y="72"/>
                    </a:lnTo>
                    <a:lnTo>
                      <a:pt x="570" y="72"/>
                    </a:lnTo>
                    <a:lnTo>
                      <a:pt x="582" y="62"/>
                    </a:lnTo>
                    <a:lnTo>
                      <a:pt x="582" y="62"/>
                    </a:lnTo>
                    <a:lnTo>
                      <a:pt x="594" y="56"/>
                    </a:lnTo>
                    <a:lnTo>
                      <a:pt x="594" y="56"/>
                    </a:lnTo>
                    <a:lnTo>
                      <a:pt x="602" y="54"/>
                    </a:lnTo>
                    <a:lnTo>
                      <a:pt x="610" y="52"/>
                    </a:lnTo>
                    <a:lnTo>
                      <a:pt x="610" y="52"/>
                    </a:lnTo>
                    <a:lnTo>
                      <a:pt x="618" y="54"/>
                    </a:lnTo>
                    <a:lnTo>
                      <a:pt x="618" y="92"/>
                    </a:lnTo>
                    <a:lnTo>
                      <a:pt x="618" y="92"/>
                    </a:lnTo>
                    <a:lnTo>
                      <a:pt x="612" y="92"/>
                    </a:lnTo>
                    <a:lnTo>
                      <a:pt x="612" y="92"/>
                    </a:lnTo>
                    <a:lnTo>
                      <a:pt x="604" y="90"/>
                    </a:lnTo>
                    <a:lnTo>
                      <a:pt x="604" y="90"/>
                    </a:lnTo>
                    <a:lnTo>
                      <a:pt x="594" y="92"/>
                    </a:lnTo>
                    <a:lnTo>
                      <a:pt x="586" y="94"/>
                    </a:lnTo>
                    <a:lnTo>
                      <a:pt x="586" y="94"/>
                    </a:lnTo>
                    <a:lnTo>
                      <a:pt x="578" y="98"/>
                    </a:lnTo>
                    <a:lnTo>
                      <a:pt x="572" y="104"/>
                    </a:lnTo>
                    <a:lnTo>
                      <a:pt x="572" y="104"/>
                    </a:lnTo>
                    <a:lnTo>
                      <a:pt x="568" y="112"/>
                    </a:lnTo>
                    <a:lnTo>
                      <a:pt x="566" y="120"/>
                    </a:lnTo>
                    <a:lnTo>
                      <a:pt x="566" y="120"/>
                    </a:lnTo>
                    <a:lnTo>
                      <a:pt x="564" y="138"/>
                    </a:lnTo>
                    <a:lnTo>
                      <a:pt x="564" y="204"/>
                    </a:lnTo>
                    <a:lnTo>
                      <a:pt x="524" y="204"/>
                    </a:lnTo>
                    <a:lnTo>
                      <a:pt x="524" y="56"/>
                    </a:lnTo>
                    <a:lnTo>
                      <a:pt x="562" y="56"/>
                    </a:lnTo>
                    <a:lnTo>
                      <a:pt x="562" y="56"/>
                    </a:lnTo>
                    <a:close/>
                    <a:moveTo>
                      <a:pt x="680" y="56"/>
                    </a:moveTo>
                    <a:lnTo>
                      <a:pt x="680" y="78"/>
                    </a:lnTo>
                    <a:lnTo>
                      <a:pt x="682" y="78"/>
                    </a:lnTo>
                    <a:lnTo>
                      <a:pt x="682" y="78"/>
                    </a:lnTo>
                    <a:lnTo>
                      <a:pt x="690" y="66"/>
                    </a:lnTo>
                    <a:lnTo>
                      <a:pt x="702" y="58"/>
                    </a:lnTo>
                    <a:lnTo>
                      <a:pt x="702" y="58"/>
                    </a:lnTo>
                    <a:lnTo>
                      <a:pt x="714" y="54"/>
                    </a:lnTo>
                    <a:lnTo>
                      <a:pt x="726" y="52"/>
                    </a:lnTo>
                    <a:lnTo>
                      <a:pt x="726" y="52"/>
                    </a:lnTo>
                    <a:lnTo>
                      <a:pt x="742" y="54"/>
                    </a:lnTo>
                    <a:lnTo>
                      <a:pt x="754" y="58"/>
                    </a:lnTo>
                    <a:lnTo>
                      <a:pt x="754" y="58"/>
                    </a:lnTo>
                    <a:lnTo>
                      <a:pt x="762" y="62"/>
                    </a:lnTo>
                    <a:lnTo>
                      <a:pt x="770" y="70"/>
                    </a:lnTo>
                    <a:lnTo>
                      <a:pt x="770" y="70"/>
                    </a:lnTo>
                    <a:lnTo>
                      <a:pt x="774" y="78"/>
                    </a:lnTo>
                    <a:lnTo>
                      <a:pt x="778" y="88"/>
                    </a:lnTo>
                    <a:lnTo>
                      <a:pt x="778" y="88"/>
                    </a:lnTo>
                    <a:lnTo>
                      <a:pt x="780" y="100"/>
                    </a:lnTo>
                    <a:lnTo>
                      <a:pt x="780" y="114"/>
                    </a:lnTo>
                    <a:lnTo>
                      <a:pt x="780" y="204"/>
                    </a:lnTo>
                    <a:lnTo>
                      <a:pt x="740" y="204"/>
                    </a:lnTo>
                    <a:lnTo>
                      <a:pt x="740" y="122"/>
                    </a:lnTo>
                    <a:lnTo>
                      <a:pt x="740" y="122"/>
                    </a:lnTo>
                    <a:lnTo>
                      <a:pt x="738" y="106"/>
                    </a:lnTo>
                    <a:lnTo>
                      <a:pt x="734" y="94"/>
                    </a:lnTo>
                    <a:lnTo>
                      <a:pt x="734" y="94"/>
                    </a:lnTo>
                    <a:lnTo>
                      <a:pt x="732" y="90"/>
                    </a:lnTo>
                    <a:lnTo>
                      <a:pt x="726" y="88"/>
                    </a:lnTo>
                    <a:lnTo>
                      <a:pt x="722" y="86"/>
                    </a:lnTo>
                    <a:lnTo>
                      <a:pt x="714" y="84"/>
                    </a:lnTo>
                    <a:lnTo>
                      <a:pt x="714" y="84"/>
                    </a:lnTo>
                    <a:lnTo>
                      <a:pt x="706" y="86"/>
                    </a:lnTo>
                    <a:lnTo>
                      <a:pt x="700" y="88"/>
                    </a:lnTo>
                    <a:lnTo>
                      <a:pt x="694" y="90"/>
                    </a:lnTo>
                    <a:lnTo>
                      <a:pt x="690" y="94"/>
                    </a:lnTo>
                    <a:lnTo>
                      <a:pt x="690" y="94"/>
                    </a:lnTo>
                    <a:lnTo>
                      <a:pt x="688" y="100"/>
                    </a:lnTo>
                    <a:lnTo>
                      <a:pt x="684" y="108"/>
                    </a:lnTo>
                    <a:lnTo>
                      <a:pt x="682" y="128"/>
                    </a:lnTo>
                    <a:lnTo>
                      <a:pt x="682" y="204"/>
                    </a:lnTo>
                    <a:lnTo>
                      <a:pt x="642" y="204"/>
                    </a:lnTo>
                    <a:lnTo>
                      <a:pt x="642" y="56"/>
                    </a:lnTo>
                    <a:lnTo>
                      <a:pt x="680" y="56"/>
                    </a:lnTo>
                    <a:close/>
                    <a:moveTo>
                      <a:pt x="44" y="204"/>
                    </a:moveTo>
                    <a:lnTo>
                      <a:pt x="0" y="204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204"/>
                    </a:lnTo>
                    <a:lnTo>
                      <a:pt x="44" y="204"/>
                    </a:lnTo>
                    <a:close/>
                    <a:moveTo>
                      <a:pt x="424" y="52"/>
                    </a:moveTo>
                    <a:lnTo>
                      <a:pt x="424" y="84"/>
                    </a:lnTo>
                    <a:lnTo>
                      <a:pt x="424" y="84"/>
                    </a:lnTo>
                    <a:lnTo>
                      <a:pt x="414" y="84"/>
                    </a:lnTo>
                    <a:lnTo>
                      <a:pt x="408" y="86"/>
                    </a:lnTo>
                    <a:lnTo>
                      <a:pt x="408" y="86"/>
                    </a:lnTo>
                    <a:lnTo>
                      <a:pt x="402" y="90"/>
                    </a:lnTo>
                    <a:lnTo>
                      <a:pt x="398" y="94"/>
                    </a:lnTo>
                    <a:lnTo>
                      <a:pt x="398" y="94"/>
                    </a:lnTo>
                    <a:lnTo>
                      <a:pt x="392" y="106"/>
                    </a:lnTo>
                    <a:lnTo>
                      <a:pt x="392" y="106"/>
                    </a:lnTo>
                    <a:lnTo>
                      <a:pt x="390" y="114"/>
                    </a:lnTo>
                    <a:lnTo>
                      <a:pt x="424" y="114"/>
                    </a:lnTo>
                    <a:lnTo>
                      <a:pt x="424" y="140"/>
                    </a:lnTo>
                    <a:lnTo>
                      <a:pt x="390" y="140"/>
                    </a:lnTo>
                    <a:lnTo>
                      <a:pt x="390" y="140"/>
                    </a:lnTo>
                    <a:lnTo>
                      <a:pt x="392" y="150"/>
                    </a:lnTo>
                    <a:lnTo>
                      <a:pt x="394" y="158"/>
                    </a:lnTo>
                    <a:lnTo>
                      <a:pt x="396" y="164"/>
                    </a:lnTo>
                    <a:lnTo>
                      <a:pt x="400" y="168"/>
                    </a:lnTo>
                    <a:lnTo>
                      <a:pt x="400" y="168"/>
                    </a:lnTo>
                    <a:lnTo>
                      <a:pt x="410" y="176"/>
                    </a:lnTo>
                    <a:lnTo>
                      <a:pt x="424" y="178"/>
                    </a:lnTo>
                    <a:lnTo>
                      <a:pt x="424" y="208"/>
                    </a:lnTo>
                    <a:lnTo>
                      <a:pt x="424" y="208"/>
                    </a:lnTo>
                    <a:lnTo>
                      <a:pt x="408" y="206"/>
                    </a:lnTo>
                    <a:lnTo>
                      <a:pt x="394" y="202"/>
                    </a:lnTo>
                    <a:lnTo>
                      <a:pt x="394" y="202"/>
                    </a:lnTo>
                    <a:lnTo>
                      <a:pt x="382" y="196"/>
                    </a:lnTo>
                    <a:lnTo>
                      <a:pt x="370" y="186"/>
                    </a:lnTo>
                    <a:lnTo>
                      <a:pt x="370" y="186"/>
                    </a:lnTo>
                    <a:lnTo>
                      <a:pt x="362" y="176"/>
                    </a:lnTo>
                    <a:lnTo>
                      <a:pt x="356" y="162"/>
                    </a:lnTo>
                    <a:lnTo>
                      <a:pt x="356" y="162"/>
                    </a:lnTo>
                    <a:lnTo>
                      <a:pt x="352" y="148"/>
                    </a:lnTo>
                    <a:lnTo>
                      <a:pt x="350" y="130"/>
                    </a:lnTo>
                    <a:lnTo>
                      <a:pt x="350" y="130"/>
                    </a:lnTo>
                    <a:lnTo>
                      <a:pt x="352" y="114"/>
                    </a:lnTo>
                    <a:lnTo>
                      <a:pt x="356" y="100"/>
                    </a:lnTo>
                    <a:lnTo>
                      <a:pt x="356" y="100"/>
                    </a:lnTo>
                    <a:lnTo>
                      <a:pt x="362" y="86"/>
                    </a:lnTo>
                    <a:lnTo>
                      <a:pt x="370" y="76"/>
                    </a:lnTo>
                    <a:lnTo>
                      <a:pt x="370" y="76"/>
                    </a:lnTo>
                    <a:lnTo>
                      <a:pt x="382" y="66"/>
                    </a:lnTo>
                    <a:lnTo>
                      <a:pt x="394" y="58"/>
                    </a:lnTo>
                    <a:lnTo>
                      <a:pt x="394" y="58"/>
                    </a:lnTo>
                    <a:lnTo>
                      <a:pt x="408" y="54"/>
                    </a:lnTo>
                    <a:lnTo>
                      <a:pt x="424" y="52"/>
                    </a:lnTo>
                    <a:lnTo>
                      <a:pt x="424" y="52"/>
                    </a:lnTo>
                    <a:close/>
                    <a:moveTo>
                      <a:pt x="120" y="56"/>
                    </a:moveTo>
                    <a:lnTo>
                      <a:pt x="120" y="78"/>
                    </a:lnTo>
                    <a:lnTo>
                      <a:pt x="122" y="78"/>
                    </a:lnTo>
                    <a:lnTo>
                      <a:pt x="122" y="78"/>
                    </a:lnTo>
                    <a:lnTo>
                      <a:pt x="130" y="66"/>
                    </a:lnTo>
                    <a:lnTo>
                      <a:pt x="142" y="58"/>
                    </a:lnTo>
                    <a:lnTo>
                      <a:pt x="142" y="58"/>
                    </a:lnTo>
                    <a:lnTo>
                      <a:pt x="154" y="54"/>
                    </a:lnTo>
                    <a:lnTo>
                      <a:pt x="166" y="52"/>
                    </a:lnTo>
                    <a:lnTo>
                      <a:pt x="166" y="52"/>
                    </a:lnTo>
                    <a:lnTo>
                      <a:pt x="182" y="54"/>
                    </a:lnTo>
                    <a:lnTo>
                      <a:pt x="194" y="58"/>
                    </a:lnTo>
                    <a:lnTo>
                      <a:pt x="194" y="58"/>
                    </a:lnTo>
                    <a:lnTo>
                      <a:pt x="202" y="62"/>
                    </a:lnTo>
                    <a:lnTo>
                      <a:pt x="210" y="70"/>
                    </a:lnTo>
                    <a:lnTo>
                      <a:pt x="210" y="70"/>
                    </a:lnTo>
                    <a:lnTo>
                      <a:pt x="214" y="78"/>
                    </a:lnTo>
                    <a:lnTo>
                      <a:pt x="218" y="88"/>
                    </a:lnTo>
                    <a:lnTo>
                      <a:pt x="218" y="88"/>
                    </a:lnTo>
                    <a:lnTo>
                      <a:pt x="220" y="100"/>
                    </a:lnTo>
                    <a:lnTo>
                      <a:pt x="220" y="114"/>
                    </a:lnTo>
                    <a:lnTo>
                      <a:pt x="220" y="204"/>
                    </a:lnTo>
                    <a:lnTo>
                      <a:pt x="180" y="204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78" y="10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0" y="90"/>
                    </a:lnTo>
                    <a:lnTo>
                      <a:pt x="166" y="88"/>
                    </a:lnTo>
                    <a:lnTo>
                      <a:pt x="160" y="86"/>
                    </a:lnTo>
                    <a:lnTo>
                      <a:pt x="154" y="84"/>
                    </a:lnTo>
                    <a:lnTo>
                      <a:pt x="154" y="84"/>
                    </a:lnTo>
                    <a:lnTo>
                      <a:pt x="146" y="86"/>
                    </a:lnTo>
                    <a:lnTo>
                      <a:pt x="140" y="88"/>
                    </a:lnTo>
                    <a:lnTo>
                      <a:pt x="134" y="90"/>
                    </a:lnTo>
                    <a:lnTo>
                      <a:pt x="130" y="94"/>
                    </a:lnTo>
                    <a:lnTo>
                      <a:pt x="130" y="94"/>
                    </a:lnTo>
                    <a:lnTo>
                      <a:pt x="126" y="100"/>
                    </a:lnTo>
                    <a:lnTo>
                      <a:pt x="124" y="108"/>
                    </a:lnTo>
                    <a:lnTo>
                      <a:pt x="122" y="128"/>
                    </a:lnTo>
                    <a:lnTo>
                      <a:pt x="122" y="204"/>
                    </a:lnTo>
                    <a:lnTo>
                      <a:pt x="82" y="204"/>
                    </a:lnTo>
                    <a:lnTo>
                      <a:pt x="82" y="56"/>
                    </a:lnTo>
                    <a:lnTo>
                      <a:pt x="120" y="56"/>
                    </a:lnTo>
                    <a:lnTo>
                      <a:pt x="120" y="56"/>
                    </a:lnTo>
                    <a:close/>
                    <a:moveTo>
                      <a:pt x="334" y="56"/>
                    </a:moveTo>
                    <a:lnTo>
                      <a:pt x="334" y="84"/>
                    </a:lnTo>
                    <a:lnTo>
                      <a:pt x="306" y="84"/>
                    </a:lnTo>
                    <a:lnTo>
                      <a:pt x="306" y="156"/>
                    </a:lnTo>
                    <a:lnTo>
                      <a:pt x="306" y="156"/>
                    </a:lnTo>
                    <a:lnTo>
                      <a:pt x="306" y="166"/>
                    </a:lnTo>
                    <a:lnTo>
                      <a:pt x="308" y="170"/>
                    </a:lnTo>
                    <a:lnTo>
                      <a:pt x="308" y="170"/>
                    </a:lnTo>
                    <a:lnTo>
                      <a:pt x="314" y="174"/>
                    </a:lnTo>
                    <a:lnTo>
                      <a:pt x="322" y="174"/>
                    </a:lnTo>
                    <a:lnTo>
                      <a:pt x="322" y="174"/>
                    </a:lnTo>
                    <a:lnTo>
                      <a:pt x="328" y="174"/>
                    </a:lnTo>
                    <a:lnTo>
                      <a:pt x="328" y="174"/>
                    </a:lnTo>
                    <a:lnTo>
                      <a:pt x="334" y="172"/>
                    </a:lnTo>
                    <a:lnTo>
                      <a:pt x="334" y="204"/>
                    </a:lnTo>
                    <a:lnTo>
                      <a:pt x="334" y="204"/>
                    </a:lnTo>
                    <a:lnTo>
                      <a:pt x="324" y="206"/>
                    </a:lnTo>
                    <a:lnTo>
                      <a:pt x="324" y="206"/>
                    </a:lnTo>
                    <a:lnTo>
                      <a:pt x="312" y="206"/>
                    </a:lnTo>
                    <a:lnTo>
                      <a:pt x="312" y="206"/>
                    </a:lnTo>
                    <a:lnTo>
                      <a:pt x="294" y="204"/>
                    </a:lnTo>
                    <a:lnTo>
                      <a:pt x="294" y="204"/>
                    </a:lnTo>
                    <a:lnTo>
                      <a:pt x="286" y="202"/>
                    </a:lnTo>
                    <a:lnTo>
                      <a:pt x="278" y="200"/>
                    </a:lnTo>
                    <a:lnTo>
                      <a:pt x="278" y="200"/>
                    </a:lnTo>
                    <a:lnTo>
                      <a:pt x="272" y="194"/>
                    </a:lnTo>
                    <a:lnTo>
                      <a:pt x="268" y="188"/>
                    </a:lnTo>
                    <a:lnTo>
                      <a:pt x="268" y="188"/>
                    </a:lnTo>
                    <a:lnTo>
                      <a:pt x="266" y="182"/>
                    </a:lnTo>
                    <a:lnTo>
                      <a:pt x="264" y="170"/>
                    </a:lnTo>
                    <a:lnTo>
                      <a:pt x="264" y="84"/>
                    </a:lnTo>
                    <a:lnTo>
                      <a:pt x="240" y="84"/>
                    </a:lnTo>
                    <a:lnTo>
                      <a:pt x="240" y="56"/>
                    </a:lnTo>
                    <a:lnTo>
                      <a:pt x="264" y="56"/>
                    </a:lnTo>
                    <a:lnTo>
                      <a:pt x="264" y="12"/>
                    </a:lnTo>
                    <a:lnTo>
                      <a:pt x="306" y="12"/>
                    </a:lnTo>
                    <a:lnTo>
                      <a:pt x="306" y="56"/>
                    </a:lnTo>
                    <a:lnTo>
                      <a:pt x="334" y="56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7" name="Freeform 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2781300"/>
                <a:ext cx="5454650" cy="1108075"/>
              </a:xfrm>
              <a:custGeom>
                <a:avLst/>
                <a:gdLst>
                  <a:gd name="T0" fmla="*/ 3292 w 3436"/>
                  <a:gd name="T1" fmla="*/ 536 h 698"/>
                  <a:gd name="T2" fmla="*/ 3202 w 3436"/>
                  <a:gd name="T3" fmla="*/ 698 h 698"/>
                  <a:gd name="T4" fmla="*/ 3220 w 3436"/>
                  <a:gd name="T5" fmla="*/ 332 h 698"/>
                  <a:gd name="T6" fmla="*/ 3368 w 3436"/>
                  <a:gd name="T7" fmla="*/ 292 h 698"/>
                  <a:gd name="T8" fmla="*/ 3202 w 3436"/>
                  <a:gd name="T9" fmla="*/ 222 h 698"/>
                  <a:gd name="T10" fmla="*/ 3104 w 3436"/>
                  <a:gd name="T11" fmla="*/ 404 h 698"/>
                  <a:gd name="T12" fmla="*/ 3182 w 3436"/>
                  <a:gd name="T13" fmla="*/ 574 h 698"/>
                  <a:gd name="T14" fmla="*/ 3054 w 3436"/>
                  <a:gd name="T15" fmla="*/ 646 h 698"/>
                  <a:gd name="T16" fmla="*/ 2968 w 3436"/>
                  <a:gd name="T17" fmla="*/ 460 h 698"/>
                  <a:gd name="T18" fmla="*/ 3072 w 3436"/>
                  <a:gd name="T19" fmla="*/ 262 h 698"/>
                  <a:gd name="T20" fmla="*/ 1782 w 3436"/>
                  <a:gd name="T21" fmla="*/ 578 h 698"/>
                  <a:gd name="T22" fmla="*/ 1932 w 3436"/>
                  <a:gd name="T23" fmla="*/ 642 h 698"/>
                  <a:gd name="T24" fmla="*/ 1782 w 3436"/>
                  <a:gd name="T25" fmla="*/ 404 h 698"/>
                  <a:gd name="T26" fmla="*/ 1782 w 3436"/>
                  <a:gd name="T27" fmla="*/ 330 h 698"/>
                  <a:gd name="T28" fmla="*/ 1950 w 3436"/>
                  <a:gd name="T29" fmla="*/ 292 h 698"/>
                  <a:gd name="T30" fmla="*/ 1782 w 3436"/>
                  <a:gd name="T31" fmla="*/ 488 h 698"/>
                  <a:gd name="T32" fmla="*/ 2138 w 3436"/>
                  <a:gd name="T33" fmla="*/ 264 h 698"/>
                  <a:gd name="T34" fmla="*/ 2346 w 3436"/>
                  <a:gd name="T35" fmla="*/ 230 h 698"/>
                  <a:gd name="T36" fmla="*/ 2478 w 3436"/>
                  <a:gd name="T37" fmla="*/ 376 h 698"/>
                  <a:gd name="T38" fmla="*/ 2328 w 3436"/>
                  <a:gd name="T39" fmla="*/ 362 h 698"/>
                  <a:gd name="T40" fmla="*/ 2196 w 3436"/>
                  <a:gd name="T41" fmla="*/ 424 h 698"/>
                  <a:gd name="T42" fmla="*/ 2684 w 3436"/>
                  <a:gd name="T43" fmla="*/ 680 h 698"/>
                  <a:gd name="T44" fmla="*/ 2544 w 3436"/>
                  <a:gd name="T45" fmla="*/ 506 h 698"/>
                  <a:gd name="T46" fmla="*/ 2608 w 3436"/>
                  <a:gd name="T47" fmla="*/ 292 h 698"/>
                  <a:gd name="T48" fmla="*/ 2800 w 3436"/>
                  <a:gd name="T49" fmla="*/ 224 h 698"/>
                  <a:gd name="T50" fmla="*/ 2848 w 3436"/>
                  <a:gd name="T51" fmla="*/ 372 h 698"/>
                  <a:gd name="T52" fmla="*/ 2712 w 3436"/>
                  <a:gd name="T53" fmla="*/ 364 h 698"/>
                  <a:gd name="T54" fmla="*/ 2712 w 3436"/>
                  <a:gd name="T55" fmla="*/ 556 h 698"/>
                  <a:gd name="T56" fmla="*/ 2852 w 3436"/>
                  <a:gd name="T57" fmla="*/ 544 h 698"/>
                  <a:gd name="T58" fmla="*/ 2774 w 3436"/>
                  <a:gd name="T59" fmla="*/ 698 h 698"/>
                  <a:gd name="T60" fmla="*/ 1690 w 3436"/>
                  <a:gd name="T61" fmla="*/ 386 h 698"/>
                  <a:gd name="T62" fmla="*/ 1746 w 3436"/>
                  <a:gd name="T63" fmla="*/ 570 h 698"/>
                  <a:gd name="T64" fmla="*/ 1634 w 3436"/>
                  <a:gd name="T65" fmla="*/ 646 h 698"/>
                  <a:gd name="T66" fmla="*/ 1548 w 3436"/>
                  <a:gd name="T67" fmla="*/ 460 h 698"/>
                  <a:gd name="T68" fmla="*/ 1652 w 3436"/>
                  <a:gd name="T69" fmla="*/ 262 h 698"/>
                  <a:gd name="T70" fmla="*/ 1258 w 3436"/>
                  <a:gd name="T71" fmla="*/ 576 h 698"/>
                  <a:gd name="T72" fmla="*/ 1360 w 3436"/>
                  <a:gd name="T73" fmla="*/ 412 h 698"/>
                  <a:gd name="T74" fmla="*/ 1274 w 3436"/>
                  <a:gd name="T75" fmla="*/ 226 h 698"/>
                  <a:gd name="T76" fmla="*/ 1490 w 3436"/>
                  <a:gd name="T77" fmla="*/ 402 h 698"/>
                  <a:gd name="T78" fmla="*/ 1400 w 3436"/>
                  <a:gd name="T79" fmla="*/ 658 h 698"/>
                  <a:gd name="T80" fmla="*/ 1214 w 3436"/>
                  <a:gd name="T81" fmla="*/ 352 h 698"/>
                  <a:gd name="T82" fmla="*/ 1180 w 3436"/>
                  <a:gd name="T83" fmla="*/ 542 h 698"/>
                  <a:gd name="T84" fmla="*/ 1168 w 3436"/>
                  <a:gd name="T85" fmla="*/ 680 h 698"/>
                  <a:gd name="T86" fmla="*/ 1030 w 3436"/>
                  <a:gd name="T87" fmla="*/ 520 h 698"/>
                  <a:gd name="T88" fmla="*/ 1078 w 3436"/>
                  <a:gd name="T89" fmla="*/ 308 h 698"/>
                  <a:gd name="T90" fmla="*/ 1248 w 3436"/>
                  <a:gd name="T91" fmla="*/ 224 h 698"/>
                  <a:gd name="T92" fmla="*/ 1024 w 3436"/>
                  <a:gd name="T93" fmla="*/ 460 h 698"/>
                  <a:gd name="T94" fmla="*/ 858 w 3436"/>
                  <a:gd name="T95" fmla="*/ 288 h 698"/>
                  <a:gd name="T96" fmla="*/ 694 w 3436"/>
                  <a:gd name="T97" fmla="*/ 344 h 698"/>
                  <a:gd name="T98" fmla="*/ 802 w 3436"/>
                  <a:gd name="T99" fmla="*/ 484 h 698"/>
                  <a:gd name="T100" fmla="*/ 720 w 3436"/>
                  <a:gd name="T101" fmla="*/ 698 h 698"/>
                  <a:gd name="T102" fmla="*/ 472 w 3436"/>
                  <a:gd name="T103" fmla="*/ 2 h 698"/>
                  <a:gd name="T104" fmla="*/ 694 w 3436"/>
                  <a:gd name="T105" fmla="*/ 222 h 698"/>
                  <a:gd name="T106" fmla="*/ 524 w 3436"/>
                  <a:gd name="T107" fmla="*/ 292 h 698"/>
                  <a:gd name="T108" fmla="*/ 524 w 3436"/>
                  <a:gd name="T109" fmla="*/ 628 h 698"/>
                  <a:gd name="T110" fmla="*/ 694 w 3436"/>
                  <a:gd name="T111" fmla="*/ 576 h 698"/>
                  <a:gd name="T112" fmla="*/ 592 w 3436"/>
                  <a:gd name="T113" fmla="*/ 416 h 698"/>
                  <a:gd name="T114" fmla="*/ 134 w 3436"/>
                  <a:gd name="T115" fmla="*/ 264 h 698"/>
                  <a:gd name="T116" fmla="*/ 0 w 3436"/>
                  <a:gd name="T117" fmla="*/ 2 h 698"/>
                  <a:gd name="T118" fmla="*/ 466 w 3436"/>
                  <a:gd name="T119" fmla="*/ 52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36" h="698">
                    <a:moveTo>
                      <a:pt x="3202" y="698"/>
                    </a:moveTo>
                    <a:lnTo>
                      <a:pt x="3202" y="578"/>
                    </a:lnTo>
                    <a:lnTo>
                      <a:pt x="3202" y="578"/>
                    </a:lnTo>
                    <a:lnTo>
                      <a:pt x="3208" y="578"/>
                    </a:lnTo>
                    <a:lnTo>
                      <a:pt x="3208" y="578"/>
                    </a:lnTo>
                    <a:lnTo>
                      <a:pt x="3220" y="576"/>
                    </a:lnTo>
                    <a:lnTo>
                      <a:pt x="3230" y="574"/>
                    </a:lnTo>
                    <a:lnTo>
                      <a:pt x="3240" y="572"/>
                    </a:lnTo>
                    <a:lnTo>
                      <a:pt x="3252" y="566"/>
                    </a:lnTo>
                    <a:lnTo>
                      <a:pt x="3272" y="554"/>
                    </a:lnTo>
                    <a:lnTo>
                      <a:pt x="3292" y="536"/>
                    </a:lnTo>
                    <a:lnTo>
                      <a:pt x="3370" y="624"/>
                    </a:lnTo>
                    <a:lnTo>
                      <a:pt x="3370" y="624"/>
                    </a:lnTo>
                    <a:lnTo>
                      <a:pt x="3352" y="642"/>
                    </a:lnTo>
                    <a:lnTo>
                      <a:pt x="3332" y="658"/>
                    </a:lnTo>
                    <a:lnTo>
                      <a:pt x="3312" y="670"/>
                    </a:lnTo>
                    <a:lnTo>
                      <a:pt x="3290" y="680"/>
                    </a:lnTo>
                    <a:lnTo>
                      <a:pt x="3270" y="688"/>
                    </a:lnTo>
                    <a:lnTo>
                      <a:pt x="3248" y="694"/>
                    </a:lnTo>
                    <a:lnTo>
                      <a:pt x="3224" y="698"/>
                    </a:lnTo>
                    <a:lnTo>
                      <a:pt x="3202" y="698"/>
                    </a:lnTo>
                    <a:lnTo>
                      <a:pt x="3202" y="698"/>
                    </a:lnTo>
                    <a:close/>
                    <a:moveTo>
                      <a:pt x="3202" y="488"/>
                    </a:moveTo>
                    <a:lnTo>
                      <a:pt x="3202" y="404"/>
                    </a:lnTo>
                    <a:lnTo>
                      <a:pt x="3300" y="404"/>
                    </a:lnTo>
                    <a:lnTo>
                      <a:pt x="3300" y="404"/>
                    </a:lnTo>
                    <a:lnTo>
                      <a:pt x="3294" y="388"/>
                    </a:lnTo>
                    <a:lnTo>
                      <a:pt x="3288" y="374"/>
                    </a:lnTo>
                    <a:lnTo>
                      <a:pt x="3278" y="360"/>
                    </a:lnTo>
                    <a:lnTo>
                      <a:pt x="3266" y="350"/>
                    </a:lnTo>
                    <a:lnTo>
                      <a:pt x="3252" y="342"/>
                    </a:lnTo>
                    <a:lnTo>
                      <a:pt x="3236" y="336"/>
                    </a:lnTo>
                    <a:lnTo>
                      <a:pt x="3220" y="332"/>
                    </a:lnTo>
                    <a:lnTo>
                      <a:pt x="3202" y="330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26" y="224"/>
                    </a:lnTo>
                    <a:lnTo>
                      <a:pt x="3250" y="226"/>
                    </a:lnTo>
                    <a:lnTo>
                      <a:pt x="3272" y="232"/>
                    </a:lnTo>
                    <a:lnTo>
                      <a:pt x="3294" y="240"/>
                    </a:lnTo>
                    <a:lnTo>
                      <a:pt x="3314" y="250"/>
                    </a:lnTo>
                    <a:lnTo>
                      <a:pt x="3334" y="262"/>
                    </a:lnTo>
                    <a:lnTo>
                      <a:pt x="3352" y="276"/>
                    </a:lnTo>
                    <a:lnTo>
                      <a:pt x="3368" y="292"/>
                    </a:lnTo>
                    <a:lnTo>
                      <a:pt x="3382" y="310"/>
                    </a:lnTo>
                    <a:lnTo>
                      <a:pt x="3396" y="330"/>
                    </a:lnTo>
                    <a:lnTo>
                      <a:pt x="3408" y="352"/>
                    </a:lnTo>
                    <a:lnTo>
                      <a:pt x="3418" y="374"/>
                    </a:lnTo>
                    <a:lnTo>
                      <a:pt x="3426" y="398"/>
                    </a:lnTo>
                    <a:lnTo>
                      <a:pt x="3430" y="424"/>
                    </a:lnTo>
                    <a:lnTo>
                      <a:pt x="3434" y="452"/>
                    </a:lnTo>
                    <a:lnTo>
                      <a:pt x="3436" y="482"/>
                    </a:lnTo>
                    <a:lnTo>
                      <a:pt x="3436" y="488"/>
                    </a:lnTo>
                    <a:lnTo>
                      <a:pt x="3202" y="488"/>
                    </a:lnTo>
                    <a:close/>
                    <a:moveTo>
                      <a:pt x="3202" y="222"/>
                    </a:moveTo>
                    <a:lnTo>
                      <a:pt x="3202" y="330"/>
                    </a:lnTo>
                    <a:lnTo>
                      <a:pt x="3202" y="330"/>
                    </a:lnTo>
                    <a:lnTo>
                      <a:pt x="3202" y="330"/>
                    </a:lnTo>
                    <a:lnTo>
                      <a:pt x="3184" y="332"/>
                    </a:lnTo>
                    <a:lnTo>
                      <a:pt x="3166" y="334"/>
                    </a:lnTo>
                    <a:lnTo>
                      <a:pt x="3152" y="340"/>
                    </a:lnTo>
                    <a:lnTo>
                      <a:pt x="3138" y="350"/>
                    </a:lnTo>
                    <a:lnTo>
                      <a:pt x="3126" y="360"/>
                    </a:lnTo>
                    <a:lnTo>
                      <a:pt x="3116" y="372"/>
                    </a:lnTo>
                    <a:lnTo>
                      <a:pt x="3108" y="386"/>
                    </a:lnTo>
                    <a:lnTo>
                      <a:pt x="3104" y="404"/>
                    </a:lnTo>
                    <a:lnTo>
                      <a:pt x="3202" y="404"/>
                    </a:lnTo>
                    <a:lnTo>
                      <a:pt x="3202" y="488"/>
                    </a:lnTo>
                    <a:lnTo>
                      <a:pt x="3096" y="488"/>
                    </a:lnTo>
                    <a:lnTo>
                      <a:pt x="3096" y="488"/>
                    </a:lnTo>
                    <a:lnTo>
                      <a:pt x="3102" y="506"/>
                    </a:lnTo>
                    <a:lnTo>
                      <a:pt x="3110" y="524"/>
                    </a:lnTo>
                    <a:lnTo>
                      <a:pt x="3122" y="540"/>
                    </a:lnTo>
                    <a:lnTo>
                      <a:pt x="3134" y="552"/>
                    </a:lnTo>
                    <a:lnTo>
                      <a:pt x="3148" y="562"/>
                    </a:lnTo>
                    <a:lnTo>
                      <a:pt x="3164" y="570"/>
                    </a:lnTo>
                    <a:lnTo>
                      <a:pt x="3182" y="574"/>
                    </a:lnTo>
                    <a:lnTo>
                      <a:pt x="3202" y="57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178" y="698"/>
                    </a:lnTo>
                    <a:lnTo>
                      <a:pt x="3156" y="694"/>
                    </a:lnTo>
                    <a:lnTo>
                      <a:pt x="3134" y="688"/>
                    </a:lnTo>
                    <a:lnTo>
                      <a:pt x="3112" y="680"/>
                    </a:lnTo>
                    <a:lnTo>
                      <a:pt x="3092" y="672"/>
                    </a:lnTo>
                    <a:lnTo>
                      <a:pt x="3072" y="660"/>
                    </a:lnTo>
                    <a:lnTo>
                      <a:pt x="3054" y="646"/>
                    </a:lnTo>
                    <a:lnTo>
                      <a:pt x="3036" y="630"/>
                    </a:lnTo>
                    <a:lnTo>
                      <a:pt x="3036" y="630"/>
                    </a:lnTo>
                    <a:lnTo>
                      <a:pt x="3020" y="612"/>
                    </a:lnTo>
                    <a:lnTo>
                      <a:pt x="3006" y="592"/>
                    </a:lnTo>
                    <a:lnTo>
                      <a:pt x="2994" y="572"/>
                    </a:lnTo>
                    <a:lnTo>
                      <a:pt x="2986" y="552"/>
                    </a:lnTo>
                    <a:lnTo>
                      <a:pt x="2978" y="530"/>
                    </a:lnTo>
                    <a:lnTo>
                      <a:pt x="2972" y="506"/>
                    </a:lnTo>
                    <a:lnTo>
                      <a:pt x="2968" y="484"/>
                    </a:lnTo>
                    <a:lnTo>
                      <a:pt x="2968" y="460"/>
                    </a:lnTo>
                    <a:lnTo>
                      <a:pt x="2968" y="460"/>
                    </a:lnTo>
                    <a:lnTo>
                      <a:pt x="2968" y="436"/>
                    </a:lnTo>
                    <a:lnTo>
                      <a:pt x="2972" y="414"/>
                    </a:lnTo>
                    <a:lnTo>
                      <a:pt x="2978" y="390"/>
                    </a:lnTo>
                    <a:lnTo>
                      <a:pt x="2986" y="368"/>
                    </a:lnTo>
                    <a:lnTo>
                      <a:pt x="2994" y="348"/>
                    </a:lnTo>
                    <a:lnTo>
                      <a:pt x="3006" y="328"/>
                    </a:lnTo>
                    <a:lnTo>
                      <a:pt x="3020" y="310"/>
                    </a:lnTo>
                    <a:lnTo>
                      <a:pt x="3036" y="292"/>
                    </a:lnTo>
                    <a:lnTo>
                      <a:pt x="3036" y="292"/>
                    </a:lnTo>
                    <a:lnTo>
                      <a:pt x="3054" y="276"/>
                    </a:lnTo>
                    <a:lnTo>
                      <a:pt x="3072" y="262"/>
                    </a:lnTo>
                    <a:lnTo>
                      <a:pt x="3092" y="250"/>
                    </a:lnTo>
                    <a:lnTo>
                      <a:pt x="3112" y="240"/>
                    </a:lnTo>
                    <a:lnTo>
                      <a:pt x="3134" y="232"/>
                    </a:lnTo>
                    <a:lnTo>
                      <a:pt x="3156" y="226"/>
                    </a:lnTo>
                    <a:lnTo>
                      <a:pt x="3178" y="224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02" y="222"/>
                    </a:lnTo>
                    <a:close/>
                    <a:moveTo>
                      <a:pt x="1782" y="698"/>
                    </a:moveTo>
                    <a:lnTo>
                      <a:pt x="1782" y="578"/>
                    </a:lnTo>
                    <a:lnTo>
                      <a:pt x="1782" y="578"/>
                    </a:lnTo>
                    <a:lnTo>
                      <a:pt x="1788" y="578"/>
                    </a:lnTo>
                    <a:lnTo>
                      <a:pt x="1788" y="578"/>
                    </a:lnTo>
                    <a:lnTo>
                      <a:pt x="1800" y="576"/>
                    </a:lnTo>
                    <a:lnTo>
                      <a:pt x="1812" y="574"/>
                    </a:lnTo>
                    <a:lnTo>
                      <a:pt x="1822" y="572"/>
                    </a:lnTo>
                    <a:lnTo>
                      <a:pt x="1832" y="566"/>
                    </a:lnTo>
                    <a:lnTo>
                      <a:pt x="1852" y="554"/>
                    </a:lnTo>
                    <a:lnTo>
                      <a:pt x="1874" y="536"/>
                    </a:lnTo>
                    <a:lnTo>
                      <a:pt x="1952" y="624"/>
                    </a:lnTo>
                    <a:lnTo>
                      <a:pt x="1952" y="624"/>
                    </a:lnTo>
                    <a:lnTo>
                      <a:pt x="1932" y="642"/>
                    </a:lnTo>
                    <a:lnTo>
                      <a:pt x="1912" y="658"/>
                    </a:lnTo>
                    <a:lnTo>
                      <a:pt x="1892" y="670"/>
                    </a:lnTo>
                    <a:lnTo>
                      <a:pt x="1872" y="680"/>
                    </a:lnTo>
                    <a:lnTo>
                      <a:pt x="1850" y="688"/>
                    </a:lnTo>
                    <a:lnTo>
                      <a:pt x="1828" y="694"/>
                    </a:lnTo>
                    <a:lnTo>
                      <a:pt x="1806" y="69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82" y="698"/>
                    </a:lnTo>
                    <a:close/>
                    <a:moveTo>
                      <a:pt x="1782" y="488"/>
                    </a:moveTo>
                    <a:lnTo>
                      <a:pt x="1782" y="404"/>
                    </a:lnTo>
                    <a:lnTo>
                      <a:pt x="1880" y="404"/>
                    </a:lnTo>
                    <a:lnTo>
                      <a:pt x="1880" y="404"/>
                    </a:lnTo>
                    <a:lnTo>
                      <a:pt x="1876" y="388"/>
                    </a:lnTo>
                    <a:lnTo>
                      <a:pt x="1868" y="372"/>
                    </a:lnTo>
                    <a:lnTo>
                      <a:pt x="1858" y="360"/>
                    </a:lnTo>
                    <a:lnTo>
                      <a:pt x="1846" y="350"/>
                    </a:lnTo>
                    <a:lnTo>
                      <a:pt x="1834" y="342"/>
                    </a:lnTo>
                    <a:lnTo>
                      <a:pt x="1818" y="336"/>
                    </a:lnTo>
                    <a:lnTo>
                      <a:pt x="1800" y="332"/>
                    </a:lnTo>
                    <a:lnTo>
                      <a:pt x="1782" y="330"/>
                    </a:lnTo>
                    <a:lnTo>
                      <a:pt x="1782" y="330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806" y="224"/>
                    </a:lnTo>
                    <a:lnTo>
                      <a:pt x="1830" y="226"/>
                    </a:lnTo>
                    <a:lnTo>
                      <a:pt x="1854" y="232"/>
                    </a:lnTo>
                    <a:lnTo>
                      <a:pt x="1874" y="240"/>
                    </a:lnTo>
                    <a:lnTo>
                      <a:pt x="1896" y="250"/>
                    </a:lnTo>
                    <a:lnTo>
                      <a:pt x="1914" y="262"/>
                    </a:lnTo>
                    <a:lnTo>
                      <a:pt x="1932" y="276"/>
                    </a:lnTo>
                    <a:lnTo>
                      <a:pt x="1950" y="292"/>
                    </a:lnTo>
                    <a:lnTo>
                      <a:pt x="1964" y="310"/>
                    </a:lnTo>
                    <a:lnTo>
                      <a:pt x="1978" y="330"/>
                    </a:lnTo>
                    <a:lnTo>
                      <a:pt x="1988" y="352"/>
                    </a:lnTo>
                    <a:lnTo>
                      <a:pt x="1998" y="374"/>
                    </a:lnTo>
                    <a:lnTo>
                      <a:pt x="2006" y="398"/>
                    </a:lnTo>
                    <a:lnTo>
                      <a:pt x="2012" y="424"/>
                    </a:lnTo>
                    <a:lnTo>
                      <a:pt x="2016" y="452"/>
                    </a:lnTo>
                    <a:lnTo>
                      <a:pt x="2016" y="482"/>
                    </a:lnTo>
                    <a:lnTo>
                      <a:pt x="2016" y="488"/>
                    </a:lnTo>
                    <a:lnTo>
                      <a:pt x="1782" y="488"/>
                    </a:lnTo>
                    <a:lnTo>
                      <a:pt x="1782" y="488"/>
                    </a:lnTo>
                    <a:close/>
                    <a:moveTo>
                      <a:pt x="2070" y="448"/>
                    </a:moveTo>
                    <a:lnTo>
                      <a:pt x="2070" y="448"/>
                    </a:lnTo>
                    <a:lnTo>
                      <a:pt x="2072" y="420"/>
                    </a:lnTo>
                    <a:lnTo>
                      <a:pt x="2074" y="396"/>
                    </a:lnTo>
                    <a:lnTo>
                      <a:pt x="2078" y="372"/>
                    </a:lnTo>
                    <a:lnTo>
                      <a:pt x="2084" y="350"/>
                    </a:lnTo>
                    <a:lnTo>
                      <a:pt x="2092" y="328"/>
                    </a:lnTo>
                    <a:lnTo>
                      <a:pt x="2100" y="310"/>
                    </a:lnTo>
                    <a:lnTo>
                      <a:pt x="2112" y="294"/>
                    </a:lnTo>
                    <a:lnTo>
                      <a:pt x="2124" y="278"/>
                    </a:lnTo>
                    <a:lnTo>
                      <a:pt x="2138" y="264"/>
                    </a:lnTo>
                    <a:lnTo>
                      <a:pt x="2154" y="254"/>
                    </a:lnTo>
                    <a:lnTo>
                      <a:pt x="2170" y="244"/>
                    </a:lnTo>
                    <a:lnTo>
                      <a:pt x="2190" y="236"/>
                    </a:lnTo>
                    <a:lnTo>
                      <a:pt x="2210" y="230"/>
                    </a:lnTo>
                    <a:lnTo>
                      <a:pt x="2232" y="224"/>
                    </a:lnTo>
                    <a:lnTo>
                      <a:pt x="2256" y="222"/>
                    </a:lnTo>
                    <a:lnTo>
                      <a:pt x="2282" y="220"/>
                    </a:lnTo>
                    <a:lnTo>
                      <a:pt x="2282" y="220"/>
                    </a:lnTo>
                    <a:lnTo>
                      <a:pt x="2304" y="222"/>
                    </a:lnTo>
                    <a:lnTo>
                      <a:pt x="2326" y="226"/>
                    </a:lnTo>
                    <a:lnTo>
                      <a:pt x="2346" y="230"/>
                    </a:lnTo>
                    <a:lnTo>
                      <a:pt x="2366" y="238"/>
                    </a:lnTo>
                    <a:lnTo>
                      <a:pt x="2384" y="246"/>
                    </a:lnTo>
                    <a:lnTo>
                      <a:pt x="2402" y="256"/>
                    </a:lnTo>
                    <a:lnTo>
                      <a:pt x="2418" y="268"/>
                    </a:lnTo>
                    <a:lnTo>
                      <a:pt x="2432" y="282"/>
                    </a:lnTo>
                    <a:lnTo>
                      <a:pt x="2432" y="282"/>
                    </a:lnTo>
                    <a:lnTo>
                      <a:pt x="2446" y="300"/>
                    </a:lnTo>
                    <a:lnTo>
                      <a:pt x="2458" y="318"/>
                    </a:lnTo>
                    <a:lnTo>
                      <a:pt x="2468" y="336"/>
                    </a:lnTo>
                    <a:lnTo>
                      <a:pt x="2474" y="356"/>
                    </a:lnTo>
                    <a:lnTo>
                      <a:pt x="2478" y="376"/>
                    </a:lnTo>
                    <a:lnTo>
                      <a:pt x="2480" y="398"/>
                    </a:lnTo>
                    <a:lnTo>
                      <a:pt x="2482" y="448"/>
                    </a:lnTo>
                    <a:lnTo>
                      <a:pt x="2482" y="686"/>
                    </a:lnTo>
                    <a:lnTo>
                      <a:pt x="2360" y="686"/>
                    </a:lnTo>
                    <a:lnTo>
                      <a:pt x="2360" y="448"/>
                    </a:lnTo>
                    <a:lnTo>
                      <a:pt x="2360" y="448"/>
                    </a:lnTo>
                    <a:lnTo>
                      <a:pt x="2358" y="424"/>
                    </a:lnTo>
                    <a:lnTo>
                      <a:pt x="2354" y="404"/>
                    </a:lnTo>
                    <a:lnTo>
                      <a:pt x="2348" y="388"/>
                    </a:lnTo>
                    <a:lnTo>
                      <a:pt x="2340" y="372"/>
                    </a:lnTo>
                    <a:lnTo>
                      <a:pt x="2328" y="362"/>
                    </a:lnTo>
                    <a:lnTo>
                      <a:pt x="2314" y="354"/>
                    </a:lnTo>
                    <a:lnTo>
                      <a:pt x="2296" y="350"/>
                    </a:lnTo>
                    <a:lnTo>
                      <a:pt x="2276" y="348"/>
                    </a:lnTo>
                    <a:lnTo>
                      <a:pt x="2276" y="348"/>
                    </a:lnTo>
                    <a:lnTo>
                      <a:pt x="2256" y="350"/>
                    </a:lnTo>
                    <a:lnTo>
                      <a:pt x="2240" y="354"/>
                    </a:lnTo>
                    <a:lnTo>
                      <a:pt x="2226" y="362"/>
                    </a:lnTo>
                    <a:lnTo>
                      <a:pt x="2214" y="372"/>
                    </a:lnTo>
                    <a:lnTo>
                      <a:pt x="2206" y="386"/>
                    </a:lnTo>
                    <a:lnTo>
                      <a:pt x="2200" y="404"/>
                    </a:lnTo>
                    <a:lnTo>
                      <a:pt x="2196" y="424"/>
                    </a:lnTo>
                    <a:lnTo>
                      <a:pt x="2194" y="448"/>
                    </a:lnTo>
                    <a:lnTo>
                      <a:pt x="2194" y="686"/>
                    </a:lnTo>
                    <a:lnTo>
                      <a:pt x="2070" y="686"/>
                    </a:lnTo>
                    <a:lnTo>
                      <a:pt x="2070" y="448"/>
                    </a:lnTo>
                    <a:lnTo>
                      <a:pt x="2070" y="448"/>
                    </a:lnTo>
                    <a:close/>
                    <a:moveTo>
                      <a:pt x="2774" y="698"/>
                    </a:moveTo>
                    <a:lnTo>
                      <a:pt x="2774" y="698"/>
                    </a:lnTo>
                    <a:lnTo>
                      <a:pt x="2750" y="698"/>
                    </a:lnTo>
                    <a:lnTo>
                      <a:pt x="2728" y="694"/>
                    </a:lnTo>
                    <a:lnTo>
                      <a:pt x="2706" y="688"/>
                    </a:lnTo>
                    <a:lnTo>
                      <a:pt x="2684" y="680"/>
                    </a:lnTo>
                    <a:lnTo>
                      <a:pt x="2664" y="672"/>
                    </a:lnTo>
                    <a:lnTo>
                      <a:pt x="2644" y="660"/>
                    </a:lnTo>
                    <a:lnTo>
                      <a:pt x="2626" y="646"/>
                    </a:lnTo>
                    <a:lnTo>
                      <a:pt x="2608" y="630"/>
                    </a:lnTo>
                    <a:lnTo>
                      <a:pt x="2608" y="630"/>
                    </a:lnTo>
                    <a:lnTo>
                      <a:pt x="2592" y="612"/>
                    </a:lnTo>
                    <a:lnTo>
                      <a:pt x="2578" y="592"/>
                    </a:lnTo>
                    <a:lnTo>
                      <a:pt x="2568" y="572"/>
                    </a:lnTo>
                    <a:lnTo>
                      <a:pt x="2558" y="552"/>
                    </a:lnTo>
                    <a:lnTo>
                      <a:pt x="2550" y="530"/>
                    </a:lnTo>
                    <a:lnTo>
                      <a:pt x="2544" y="506"/>
                    </a:lnTo>
                    <a:lnTo>
                      <a:pt x="2540" y="484"/>
                    </a:lnTo>
                    <a:lnTo>
                      <a:pt x="2540" y="460"/>
                    </a:lnTo>
                    <a:lnTo>
                      <a:pt x="2540" y="460"/>
                    </a:lnTo>
                    <a:lnTo>
                      <a:pt x="2540" y="436"/>
                    </a:lnTo>
                    <a:lnTo>
                      <a:pt x="2544" y="414"/>
                    </a:lnTo>
                    <a:lnTo>
                      <a:pt x="2550" y="390"/>
                    </a:lnTo>
                    <a:lnTo>
                      <a:pt x="2558" y="368"/>
                    </a:lnTo>
                    <a:lnTo>
                      <a:pt x="2568" y="348"/>
                    </a:lnTo>
                    <a:lnTo>
                      <a:pt x="2578" y="328"/>
                    </a:lnTo>
                    <a:lnTo>
                      <a:pt x="2592" y="310"/>
                    </a:lnTo>
                    <a:lnTo>
                      <a:pt x="2608" y="292"/>
                    </a:lnTo>
                    <a:lnTo>
                      <a:pt x="2608" y="292"/>
                    </a:lnTo>
                    <a:lnTo>
                      <a:pt x="2626" y="276"/>
                    </a:lnTo>
                    <a:lnTo>
                      <a:pt x="2644" y="262"/>
                    </a:lnTo>
                    <a:lnTo>
                      <a:pt x="2664" y="250"/>
                    </a:lnTo>
                    <a:lnTo>
                      <a:pt x="2684" y="240"/>
                    </a:lnTo>
                    <a:lnTo>
                      <a:pt x="2706" y="232"/>
                    </a:lnTo>
                    <a:lnTo>
                      <a:pt x="2728" y="226"/>
                    </a:lnTo>
                    <a:lnTo>
                      <a:pt x="2750" y="224"/>
                    </a:lnTo>
                    <a:lnTo>
                      <a:pt x="2774" y="222"/>
                    </a:lnTo>
                    <a:lnTo>
                      <a:pt x="2774" y="222"/>
                    </a:lnTo>
                    <a:lnTo>
                      <a:pt x="2800" y="224"/>
                    </a:lnTo>
                    <a:lnTo>
                      <a:pt x="2824" y="228"/>
                    </a:lnTo>
                    <a:lnTo>
                      <a:pt x="2848" y="234"/>
                    </a:lnTo>
                    <a:lnTo>
                      <a:pt x="2870" y="242"/>
                    </a:lnTo>
                    <a:lnTo>
                      <a:pt x="2892" y="254"/>
                    </a:lnTo>
                    <a:lnTo>
                      <a:pt x="2914" y="270"/>
                    </a:lnTo>
                    <a:lnTo>
                      <a:pt x="2934" y="286"/>
                    </a:lnTo>
                    <a:lnTo>
                      <a:pt x="2952" y="306"/>
                    </a:lnTo>
                    <a:lnTo>
                      <a:pt x="2866" y="394"/>
                    </a:lnTo>
                    <a:lnTo>
                      <a:pt x="2866" y="394"/>
                    </a:lnTo>
                    <a:lnTo>
                      <a:pt x="2856" y="382"/>
                    </a:lnTo>
                    <a:lnTo>
                      <a:pt x="2848" y="372"/>
                    </a:lnTo>
                    <a:lnTo>
                      <a:pt x="2836" y="364"/>
                    </a:lnTo>
                    <a:lnTo>
                      <a:pt x="2826" y="356"/>
                    </a:lnTo>
                    <a:lnTo>
                      <a:pt x="2814" y="350"/>
                    </a:lnTo>
                    <a:lnTo>
                      <a:pt x="2802" y="348"/>
                    </a:lnTo>
                    <a:lnTo>
                      <a:pt x="2788" y="346"/>
                    </a:lnTo>
                    <a:lnTo>
                      <a:pt x="2774" y="344"/>
                    </a:lnTo>
                    <a:lnTo>
                      <a:pt x="2774" y="344"/>
                    </a:lnTo>
                    <a:lnTo>
                      <a:pt x="2764" y="344"/>
                    </a:lnTo>
                    <a:lnTo>
                      <a:pt x="2752" y="346"/>
                    </a:lnTo>
                    <a:lnTo>
                      <a:pt x="2730" y="354"/>
                    </a:lnTo>
                    <a:lnTo>
                      <a:pt x="2712" y="364"/>
                    </a:lnTo>
                    <a:lnTo>
                      <a:pt x="2696" y="380"/>
                    </a:lnTo>
                    <a:lnTo>
                      <a:pt x="2682" y="396"/>
                    </a:lnTo>
                    <a:lnTo>
                      <a:pt x="2672" y="418"/>
                    </a:lnTo>
                    <a:lnTo>
                      <a:pt x="2666" y="440"/>
                    </a:lnTo>
                    <a:lnTo>
                      <a:pt x="2664" y="462"/>
                    </a:lnTo>
                    <a:lnTo>
                      <a:pt x="2664" y="462"/>
                    </a:lnTo>
                    <a:lnTo>
                      <a:pt x="2666" y="486"/>
                    </a:lnTo>
                    <a:lnTo>
                      <a:pt x="2672" y="506"/>
                    </a:lnTo>
                    <a:lnTo>
                      <a:pt x="2682" y="526"/>
                    </a:lnTo>
                    <a:lnTo>
                      <a:pt x="2696" y="542"/>
                    </a:lnTo>
                    <a:lnTo>
                      <a:pt x="2712" y="556"/>
                    </a:lnTo>
                    <a:lnTo>
                      <a:pt x="2732" y="566"/>
                    </a:lnTo>
                    <a:lnTo>
                      <a:pt x="2752" y="574"/>
                    </a:lnTo>
                    <a:lnTo>
                      <a:pt x="2774" y="576"/>
                    </a:lnTo>
                    <a:lnTo>
                      <a:pt x="2774" y="576"/>
                    </a:lnTo>
                    <a:lnTo>
                      <a:pt x="2788" y="574"/>
                    </a:lnTo>
                    <a:lnTo>
                      <a:pt x="2800" y="572"/>
                    </a:lnTo>
                    <a:lnTo>
                      <a:pt x="2812" y="570"/>
                    </a:lnTo>
                    <a:lnTo>
                      <a:pt x="2822" y="564"/>
                    </a:lnTo>
                    <a:lnTo>
                      <a:pt x="2834" y="558"/>
                    </a:lnTo>
                    <a:lnTo>
                      <a:pt x="2842" y="552"/>
                    </a:lnTo>
                    <a:lnTo>
                      <a:pt x="2852" y="544"/>
                    </a:lnTo>
                    <a:lnTo>
                      <a:pt x="2858" y="534"/>
                    </a:lnTo>
                    <a:lnTo>
                      <a:pt x="2948" y="618"/>
                    </a:lnTo>
                    <a:lnTo>
                      <a:pt x="2948" y="618"/>
                    </a:lnTo>
                    <a:lnTo>
                      <a:pt x="2930" y="638"/>
                    </a:lnTo>
                    <a:lnTo>
                      <a:pt x="2910" y="654"/>
                    </a:lnTo>
                    <a:lnTo>
                      <a:pt x="2890" y="668"/>
                    </a:lnTo>
                    <a:lnTo>
                      <a:pt x="2868" y="678"/>
                    </a:lnTo>
                    <a:lnTo>
                      <a:pt x="2846" y="688"/>
                    </a:lnTo>
                    <a:lnTo>
                      <a:pt x="2822" y="694"/>
                    </a:lnTo>
                    <a:lnTo>
                      <a:pt x="2798" y="698"/>
                    </a:lnTo>
                    <a:lnTo>
                      <a:pt x="2774" y="698"/>
                    </a:lnTo>
                    <a:lnTo>
                      <a:pt x="2774" y="698"/>
                    </a:lnTo>
                    <a:close/>
                    <a:moveTo>
                      <a:pt x="1782" y="222"/>
                    </a:moveTo>
                    <a:lnTo>
                      <a:pt x="1782" y="330"/>
                    </a:lnTo>
                    <a:lnTo>
                      <a:pt x="1782" y="330"/>
                    </a:lnTo>
                    <a:lnTo>
                      <a:pt x="1764" y="332"/>
                    </a:lnTo>
                    <a:lnTo>
                      <a:pt x="1748" y="334"/>
                    </a:lnTo>
                    <a:lnTo>
                      <a:pt x="1732" y="340"/>
                    </a:lnTo>
                    <a:lnTo>
                      <a:pt x="1718" y="350"/>
                    </a:lnTo>
                    <a:lnTo>
                      <a:pt x="1708" y="360"/>
                    </a:lnTo>
                    <a:lnTo>
                      <a:pt x="1698" y="372"/>
                    </a:lnTo>
                    <a:lnTo>
                      <a:pt x="1690" y="386"/>
                    </a:lnTo>
                    <a:lnTo>
                      <a:pt x="1684" y="404"/>
                    </a:lnTo>
                    <a:lnTo>
                      <a:pt x="1782" y="404"/>
                    </a:lnTo>
                    <a:lnTo>
                      <a:pt x="1782" y="488"/>
                    </a:lnTo>
                    <a:lnTo>
                      <a:pt x="1676" y="488"/>
                    </a:lnTo>
                    <a:lnTo>
                      <a:pt x="1676" y="488"/>
                    </a:lnTo>
                    <a:lnTo>
                      <a:pt x="1684" y="506"/>
                    </a:lnTo>
                    <a:lnTo>
                      <a:pt x="1692" y="524"/>
                    </a:lnTo>
                    <a:lnTo>
                      <a:pt x="1702" y="540"/>
                    </a:lnTo>
                    <a:lnTo>
                      <a:pt x="1716" y="552"/>
                    </a:lnTo>
                    <a:lnTo>
                      <a:pt x="1730" y="562"/>
                    </a:lnTo>
                    <a:lnTo>
                      <a:pt x="1746" y="570"/>
                    </a:lnTo>
                    <a:lnTo>
                      <a:pt x="1764" y="574"/>
                    </a:lnTo>
                    <a:lnTo>
                      <a:pt x="1782" y="57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60" y="698"/>
                    </a:lnTo>
                    <a:lnTo>
                      <a:pt x="1736" y="694"/>
                    </a:lnTo>
                    <a:lnTo>
                      <a:pt x="1714" y="688"/>
                    </a:lnTo>
                    <a:lnTo>
                      <a:pt x="1692" y="680"/>
                    </a:lnTo>
                    <a:lnTo>
                      <a:pt x="1672" y="672"/>
                    </a:lnTo>
                    <a:lnTo>
                      <a:pt x="1652" y="660"/>
                    </a:lnTo>
                    <a:lnTo>
                      <a:pt x="1634" y="646"/>
                    </a:lnTo>
                    <a:lnTo>
                      <a:pt x="1616" y="630"/>
                    </a:lnTo>
                    <a:lnTo>
                      <a:pt x="1616" y="630"/>
                    </a:lnTo>
                    <a:lnTo>
                      <a:pt x="1602" y="612"/>
                    </a:lnTo>
                    <a:lnTo>
                      <a:pt x="1588" y="592"/>
                    </a:lnTo>
                    <a:lnTo>
                      <a:pt x="1576" y="572"/>
                    </a:lnTo>
                    <a:lnTo>
                      <a:pt x="1566" y="552"/>
                    </a:lnTo>
                    <a:lnTo>
                      <a:pt x="1558" y="530"/>
                    </a:lnTo>
                    <a:lnTo>
                      <a:pt x="1552" y="506"/>
                    </a:lnTo>
                    <a:lnTo>
                      <a:pt x="1550" y="484"/>
                    </a:lnTo>
                    <a:lnTo>
                      <a:pt x="1548" y="460"/>
                    </a:lnTo>
                    <a:lnTo>
                      <a:pt x="1548" y="460"/>
                    </a:lnTo>
                    <a:lnTo>
                      <a:pt x="1550" y="436"/>
                    </a:lnTo>
                    <a:lnTo>
                      <a:pt x="1552" y="414"/>
                    </a:lnTo>
                    <a:lnTo>
                      <a:pt x="1558" y="390"/>
                    </a:lnTo>
                    <a:lnTo>
                      <a:pt x="1566" y="368"/>
                    </a:lnTo>
                    <a:lnTo>
                      <a:pt x="1576" y="348"/>
                    </a:lnTo>
                    <a:lnTo>
                      <a:pt x="1588" y="328"/>
                    </a:lnTo>
                    <a:lnTo>
                      <a:pt x="1602" y="310"/>
                    </a:lnTo>
                    <a:lnTo>
                      <a:pt x="1616" y="292"/>
                    </a:lnTo>
                    <a:lnTo>
                      <a:pt x="1616" y="292"/>
                    </a:lnTo>
                    <a:lnTo>
                      <a:pt x="1634" y="276"/>
                    </a:lnTo>
                    <a:lnTo>
                      <a:pt x="1652" y="262"/>
                    </a:lnTo>
                    <a:lnTo>
                      <a:pt x="1672" y="250"/>
                    </a:lnTo>
                    <a:lnTo>
                      <a:pt x="1692" y="240"/>
                    </a:lnTo>
                    <a:lnTo>
                      <a:pt x="1714" y="232"/>
                    </a:lnTo>
                    <a:lnTo>
                      <a:pt x="1736" y="226"/>
                    </a:lnTo>
                    <a:lnTo>
                      <a:pt x="1760" y="224"/>
                    </a:lnTo>
                    <a:lnTo>
                      <a:pt x="1782" y="222"/>
                    </a:lnTo>
                    <a:lnTo>
                      <a:pt x="1782" y="222"/>
                    </a:lnTo>
                    <a:close/>
                    <a:moveTo>
                      <a:pt x="1258" y="698"/>
                    </a:moveTo>
                    <a:lnTo>
                      <a:pt x="1258" y="576"/>
                    </a:lnTo>
                    <a:lnTo>
                      <a:pt x="1258" y="576"/>
                    </a:lnTo>
                    <a:lnTo>
                      <a:pt x="1258" y="576"/>
                    </a:lnTo>
                    <a:lnTo>
                      <a:pt x="1282" y="574"/>
                    </a:lnTo>
                    <a:lnTo>
                      <a:pt x="1302" y="568"/>
                    </a:lnTo>
                    <a:lnTo>
                      <a:pt x="1320" y="558"/>
                    </a:lnTo>
                    <a:lnTo>
                      <a:pt x="1336" y="544"/>
                    </a:lnTo>
                    <a:lnTo>
                      <a:pt x="1350" y="528"/>
                    </a:lnTo>
                    <a:lnTo>
                      <a:pt x="1358" y="508"/>
                    </a:lnTo>
                    <a:lnTo>
                      <a:pt x="1364" y="486"/>
                    </a:lnTo>
                    <a:lnTo>
                      <a:pt x="1368" y="460"/>
                    </a:lnTo>
                    <a:lnTo>
                      <a:pt x="1368" y="460"/>
                    </a:lnTo>
                    <a:lnTo>
                      <a:pt x="1366" y="436"/>
                    </a:lnTo>
                    <a:lnTo>
                      <a:pt x="1360" y="412"/>
                    </a:lnTo>
                    <a:lnTo>
                      <a:pt x="1350" y="392"/>
                    </a:lnTo>
                    <a:lnTo>
                      <a:pt x="1338" y="376"/>
                    </a:lnTo>
                    <a:lnTo>
                      <a:pt x="1322" y="362"/>
                    </a:lnTo>
                    <a:lnTo>
                      <a:pt x="1304" y="352"/>
                    </a:lnTo>
                    <a:lnTo>
                      <a:pt x="1282" y="344"/>
                    </a:lnTo>
                    <a:lnTo>
                      <a:pt x="1260" y="342"/>
                    </a:lnTo>
                    <a:lnTo>
                      <a:pt x="1260" y="342"/>
                    </a:lnTo>
                    <a:lnTo>
                      <a:pt x="1258" y="342"/>
                    </a:lnTo>
                    <a:lnTo>
                      <a:pt x="1258" y="224"/>
                    </a:lnTo>
                    <a:lnTo>
                      <a:pt x="1258" y="224"/>
                    </a:lnTo>
                    <a:lnTo>
                      <a:pt x="1274" y="226"/>
                    </a:lnTo>
                    <a:lnTo>
                      <a:pt x="1290" y="228"/>
                    </a:lnTo>
                    <a:lnTo>
                      <a:pt x="1306" y="232"/>
                    </a:lnTo>
                    <a:lnTo>
                      <a:pt x="1320" y="238"/>
                    </a:lnTo>
                    <a:lnTo>
                      <a:pt x="1334" y="244"/>
                    </a:lnTo>
                    <a:lnTo>
                      <a:pt x="1346" y="252"/>
                    </a:lnTo>
                    <a:lnTo>
                      <a:pt x="1356" y="260"/>
                    </a:lnTo>
                    <a:lnTo>
                      <a:pt x="1368" y="270"/>
                    </a:lnTo>
                    <a:lnTo>
                      <a:pt x="1368" y="0"/>
                    </a:lnTo>
                    <a:lnTo>
                      <a:pt x="1490" y="0"/>
                    </a:lnTo>
                    <a:lnTo>
                      <a:pt x="1490" y="402"/>
                    </a:lnTo>
                    <a:lnTo>
                      <a:pt x="1490" y="402"/>
                    </a:lnTo>
                    <a:lnTo>
                      <a:pt x="1488" y="458"/>
                    </a:lnTo>
                    <a:lnTo>
                      <a:pt x="1488" y="484"/>
                    </a:lnTo>
                    <a:lnTo>
                      <a:pt x="1484" y="510"/>
                    </a:lnTo>
                    <a:lnTo>
                      <a:pt x="1480" y="532"/>
                    </a:lnTo>
                    <a:lnTo>
                      <a:pt x="1474" y="556"/>
                    </a:lnTo>
                    <a:lnTo>
                      <a:pt x="1466" y="576"/>
                    </a:lnTo>
                    <a:lnTo>
                      <a:pt x="1456" y="596"/>
                    </a:lnTo>
                    <a:lnTo>
                      <a:pt x="1456" y="596"/>
                    </a:lnTo>
                    <a:lnTo>
                      <a:pt x="1440" y="620"/>
                    </a:lnTo>
                    <a:lnTo>
                      <a:pt x="1422" y="640"/>
                    </a:lnTo>
                    <a:lnTo>
                      <a:pt x="1400" y="658"/>
                    </a:lnTo>
                    <a:lnTo>
                      <a:pt x="1376" y="672"/>
                    </a:lnTo>
                    <a:lnTo>
                      <a:pt x="1350" y="684"/>
                    </a:lnTo>
                    <a:lnTo>
                      <a:pt x="1320" y="692"/>
                    </a:lnTo>
                    <a:lnTo>
                      <a:pt x="1290" y="696"/>
                    </a:lnTo>
                    <a:lnTo>
                      <a:pt x="1258" y="698"/>
                    </a:lnTo>
                    <a:lnTo>
                      <a:pt x="1258" y="698"/>
                    </a:lnTo>
                    <a:close/>
                    <a:moveTo>
                      <a:pt x="1258" y="224"/>
                    </a:moveTo>
                    <a:lnTo>
                      <a:pt x="1258" y="342"/>
                    </a:lnTo>
                    <a:lnTo>
                      <a:pt x="1258" y="342"/>
                    </a:lnTo>
                    <a:lnTo>
                      <a:pt x="1236" y="346"/>
                    </a:lnTo>
                    <a:lnTo>
                      <a:pt x="1214" y="352"/>
                    </a:lnTo>
                    <a:lnTo>
                      <a:pt x="1196" y="362"/>
                    </a:lnTo>
                    <a:lnTo>
                      <a:pt x="1180" y="378"/>
                    </a:lnTo>
                    <a:lnTo>
                      <a:pt x="1166" y="394"/>
                    </a:lnTo>
                    <a:lnTo>
                      <a:pt x="1156" y="414"/>
                    </a:lnTo>
                    <a:lnTo>
                      <a:pt x="1150" y="436"/>
                    </a:lnTo>
                    <a:lnTo>
                      <a:pt x="1148" y="460"/>
                    </a:lnTo>
                    <a:lnTo>
                      <a:pt x="1148" y="460"/>
                    </a:lnTo>
                    <a:lnTo>
                      <a:pt x="1150" y="484"/>
                    </a:lnTo>
                    <a:lnTo>
                      <a:pt x="1158" y="506"/>
                    </a:lnTo>
                    <a:lnTo>
                      <a:pt x="1168" y="526"/>
                    </a:lnTo>
                    <a:lnTo>
                      <a:pt x="1180" y="542"/>
                    </a:lnTo>
                    <a:lnTo>
                      <a:pt x="1198" y="556"/>
                    </a:lnTo>
                    <a:lnTo>
                      <a:pt x="1216" y="568"/>
                    </a:lnTo>
                    <a:lnTo>
                      <a:pt x="1236" y="574"/>
                    </a:lnTo>
                    <a:lnTo>
                      <a:pt x="1258" y="576"/>
                    </a:lnTo>
                    <a:lnTo>
                      <a:pt x="1258" y="698"/>
                    </a:lnTo>
                    <a:lnTo>
                      <a:pt x="1256" y="698"/>
                    </a:lnTo>
                    <a:lnTo>
                      <a:pt x="1256" y="698"/>
                    </a:lnTo>
                    <a:lnTo>
                      <a:pt x="1234" y="698"/>
                    </a:lnTo>
                    <a:lnTo>
                      <a:pt x="1210" y="694"/>
                    </a:lnTo>
                    <a:lnTo>
                      <a:pt x="1188" y="688"/>
                    </a:lnTo>
                    <a:lnTo>
                      <a:pt x="1168" y="680"/>
                    </a:lnTo>
                    <a:lnTo>
                      <a:pt x="1146" y="670"/>
                    </a:lnTo>
                    <a:lnTo>
                      <a:pt x="1128" y="658"/>
                    </a:lnTo>
                    <a:lnTo>
                      <a:pt x="1108" y="644"/>
                    </a:lnTo>
                    <a:lnTo>
                      <a:pt x="1092" y="628"/>
                    </a:lnTo>
                    <a:lnTo>
                      <a:pt x="1092" y="628"/>
                    </a:lnTo>
                    <a:lnTo>
                      <a:pt x="1078" y="612"/>
                    </a:lnTo>
                    <a:lnTo>
                      <a:pt x="1064" y="596"/>
                    </a:lnTo>
                    <a:lnTo>
                      <a:pt x="1054" y="578"/>
                    </a:lnTo>
                    <a:lnTo>
                      <a:pt x="1044" y="560"/>
                    </a:lnTo>
                    <a:lnTo>
                      <a:pt x="1036" y="540"/>
                    </a:lnTo>
                    <a:lnTo>
                      <a:pt x="1030" y="520"/>
                    </a:lnTo>
                    <a:lnTo>
                      <a:pt x="1026" y="500"/>
                    </a:lnTo>
                    <a:lnTo>
                      <a:pt x="1024" y="480"/>
                    </a:lnTo>
                    <a:lnTo>
                      <a:pt x="1024" y="440"/>
                    </a:lnTo>
                    <a:lnTo>
                      <a:pt x="1024" y="440"/>
                    </a:lnTo>
                    <a:lnTo>
                      <a:pt x="1026" y="420"/>
                    </a:lnTo>
                    <a:lnTo>
                      <a:pt x="1030" y="400"/>
                    </a:lnTo>
                    <a:lnTo>
                      <a:pt x="1036" y="380"/>
                    </a:lnTo>
                    <a:lnTo>
                      <a:pt x="1044" y="360"/>
                    </a:lnTo>
                    <a:lnTo>
                      <a:pt x="1054" y="342"/>
                    </a:lnTo>
                    <a:lnTo>
                      <a:pt x="1064" y="324"/>
                    </a:lnTo>
                    <a:lnTo>
                      <a:pt x="1078" y="308"/>
                    </a:lnTo>
                    <a:lnTo>
                      <a:pt x="1092" y="292"/>
                    </a:lnTo>
                    <a:lnTo>
                      <a:pt x="1092" y="292"/>
                    </a:lnTo>
                    <a:lnTo>
                      <a:pt x="1108" y="276"/>
                    </a:lnTo>
                    <a:lnTo>
                      <a:pt x="1126" y="262"/>
                    </a:lnTo>
                    <a:lnTo>
                      <a:pt x="1144" y="250"/>
                    </a:lnTo>
                    <a:lnTo>
                      <a:pt x="1164" y="242"/>
                    </a:lnTo>
                    <a:lnTo>
                      <a:pt x="1184" y="234"/>
                    </a:lnTo>
                    <a:lnTo>
                      <a:pt x="1204" y="228"/>
                    </a:lnTo>
                    <a:lnTo>
                      <a:pt x="1226" y="226"/>
                    </a:lnTo>
                    <a:lnTo>
                      <a:pt x="1248" y="224"/>
                    </a:lnTo>
                    <a:lnTo>
                      <a:pt x="1248" y="224"/>
                    </a:lnTo>
                    <a:lnTo>
                      <a:pt x="1258" y="224"/>
                    </a:lnTo>
                    <a:lnTo>
                      <a:pt x="1258" y="224"/>
                    </a:lnTo>
                    <a:close/>
                    <a:moveTo>
                      <a:pt x="1024" y="686"/>
                    </a:moveTo>
                    <a:lnTo>
                      <a:pt x="1024" y="686"/>
                    </a:lnTo>
                    <a:lnTo>
                      <a:pt x="1024" y="684"/>
                    </a:lnTo>
                    <a:lnTo>
                      <a:pt x="1024" y="686"/>
                    </a:lnTo>
                    <a:close/>
                    <a:moveTo>
                      <a:pt x="1024" y="440"/>
                    </a:moveTo>
                    <a:lnTo>
                      <a:pt x="1024" y="480"/>
                    </a:lnTo>
                    <a:lnTo>
                      <a:pt x="1024" y="480"/>
                    </a:lnTo>
                    <a:lnTo>
                      <a:pt x="1024" y="460"/>
                    </a:lnTo>
                    <a:lnTo>
                      <a:pt x="1024" y="460"/>
                    </a:lnTo>
                    <a:lnTo>
                      <a:pt x="1024" y="440"/>
                    </a:lnTo>
                    <a:lnTo>
                      <a:pt x="1024" y="440"/>
                    </a:lnTo>
                    <a:close/>
                    <a:moveTo>
                      <a:pt x="1024" y="684"/>
                    </a:moveTo>
                    <a:lnTo>
                      <a:pt x="940" y="446"/>
                    </a:lnTo>
                    <a:lnTo>
                      <a:pt x="940" y="446"/>
                    </a:lnTo>
                    <a:lnTo>
                      <a:pt x="922" y="400"/>
                    </a:lnTo>
                    <a:lnTo>
                      <a:pt x="906" y="358"/>
                    </a:lnTo>
                    <a:lnTo>
                      <a:pt x="896" y="338"/>
                    </a:lnTo>
                    <a:lnTo>
                      <a:pt x="884" y="320"/>
                    </a:lnTo>
                    <a:lnTo>
                      <a:pt x="872" y="304"/>
                    </a:lnTo>
                    <a:lnTo>
                      <a:pt x="858" y="288"/>
                    </a:lnTo>
                    <a:lnTo>
                      <a:pt x="858" y="288"/>
                    </a:lnTo>
                    <a:lnTo>
                      <a:pt x="842" y="274"/>
                    </a:lnTo>
                    <a:lnTo>
                      <a:pt x="822" y="260"/>
                    </a:lnTo>
                    <a:lnTo>
                      <a:pt x="804" y="248"/>
                    </a:lnTo>
                    <a:lnTo>
                      <a:pt x="784" y="238"/>
                    </a:lnTo>
                    <a:lnTo>
                      <a:pt x="762" y="232"/>
                    </a:lnTo>
                    <a:lnTo>
                      <a:pt x="740" y="226"/>
                    </a:lnTo>
                    <a:lnTo>
                      <a:pt x="718" y="222"/>
                    </a:lnTo>
                    <a:lnTo>
                      <a:pt x="694" y="222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716" y="346"/>
                    </a:lnTo>
                    <a:lnTo>
                      <a:pt x="738" y="352"/>
                    </a:lnTo>
                    <a:lnTo>
                      <a:pt x="756" y="362"/>
                    </a:lnTo>
                    <a:lnTo>
                      <a:pt x="772" y="376"/>
                    </a:lnTo>
                    <a:lnTo>
                      <a:pt x="786" y="394"/>
                    </a:lnTo>
                    <a:lnTo>
                      <a:pt x="796" y="414"/>
                    </a:lnTo>
                    <a:lnTo>
                      <a:pt x="802" y="436"/>
                    </a:lnTo>
                    <a:lnTo>
                      <a:pt x="804" y="460"/>
                    </a:lnTo>
                    <a:lnTo>
                      <a:pt x="804" y="460"/>
                    </a:lnTo>
                    <a:lnTo>
                      <a:pt x="802" y="484"/>
                    </a:lnTo>
                    <a:lnTo>
                      <a:pt x="796" y="506"/>
                    </a:lnTo>
                    <a:lnTo>
                      <a:pt x="786" y="526"/>
                    </a:lnTo>
                    <a:lnTo>
                      <a:pt x="772" y="544"/>
                    </a:lnTo>
                    <a:lnTo>
                      <a:pt x="756" y="558"/>
                    </a:lnTo>
                    <a:lnTo>
                      <a:pt x="738" y="568"/>
                    </a:lnTo>
                    <a:lnTo>
                      <a:pt x="716" y="574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94" y="698"/>
                    </a:lnTo>
                    <a:lnTo>
                      <a:pt x="694" y="698"/>
                    </a:lnTo>
                    <a:lnTo>
                      <a:pt x="720" y="698"/>
                    </a:lnTo>
                    <a:lnTo>
                      <a:pt x="744" y="692"/>
                    </a:lnTo>
                    <a:lnTo>
                      <a:pt x="766" y="686"/>
                    </a:lnTo>
                    <a:lnTo>
                      <a:pt x="788" y="676"/>
                    </a:lnTo>
                    <a:lnTo>
                      <a:pt x="808" y="664"/>
                    </a:lnTo>
                    <a:lnTo>
                      <a:pt x="826" y="648"/>
                    </a:lnTo>
                    <a:lnTo>
                      <a:pt x="842" y="630"/>
                    </a:lnTo>
                    <a:lnTo>
                      <a:pt x="858" y="608"/>
                    </a:lnTo>
                    <a:lnTo>
                      <a:pt x="886" y="686"/>
                    </a:lnTo>
                    <a:lnTo>
                      <a:pt x="1024" y="686"/>
                    </a:lnTo>
                    <a:lnTo>
                      <a:pt x="1024" y="684"/>
                    </a:lnTo>
                    <a:close/>
                    <a:moveTo>
                      <a:pt x="472" y="2"/>
                    </a:moveTo>
                    <a:lnTo>
                      <a:pt x="488" y="2"/>
                    </a:lnTo>
                    <a:lnTo>
                      <a:pt x="472" y="24"/>
                    </a:lnTo>
                    <a:lnTo>
                      <a:pt x="472" y="2"/>
                    </a:lnTo>
                    <a:lnTo>
                      <a:pt x="472" y="2"/>
                    </a:lnTo>
                    <a:close/>
                    <a:moveTo>
                      <a:pt x="472" y="662"/>
                    </a:moveTo>
                    <a:lnTo>
                      <a:pt x="488" y="686"/>
                    </a:lnTo>
                    <a:lnTo>
                      <a:pt x="472" y="686"/>
                    </a:lnTo>
                    <a:lnTo>
                      <a:pt x="472" y="662"/>
                    </a:lnTo>
                    <a:lnTo>
                      <a:pt x="472" y="662"/>
                    </a:lnTo>
                    <a:close/>
                    <a:moveTo>
                      <a:pt x="694" y="222"/>
                    </a:moveTo>
                    <a:lnTo>
                      <a:pt x="694" y="222"/>
                    </a:lnTo>
                    <a:lnTo>
                      <a:pt x="690" y="220"/>
                    </a:lnTo>
                    <a:lnTo>
                      <a:pt x="690" y="220"/>
                    </a:lnTo>
                    <a:lnTo>
                      <a:pt x="666" y="222"/>
                    </a:lnTo>
                    <a:lnTo>
                      <a:pt x="644" y="226"/>
                    </a:lnTo>
                    <a:lnTo>
                      <a:pt x="622" y="232"/>
                    </a:lnTo>
                    <a:lnTo>
                      <a:pt x="600" y="240"/>
                    </a:lnTo>
                    <a:lnTo>
                      <a:pt x="580" y="250"/>
                    </a:lnTo>
                    <a:lnTo>
                      <a:pt x="560" y="262"/>
                    </a:lnTo>
                    <a:lnTo>
                      <a:pt x="542" y="276"/>
                    </a:lnTo>
                    <a:lnTo>
                      <a:pt x="524" y="292"/>
                    </a:lnTo>
                    <a:lnTo>
                      <a:pt x="524" y="292"/>
                    </a:lnTo>
                    <a:lnTo>
                      <a:pt x="508" y="310"/>
                    </a:lnTo>
                    <a:lnTo>
                      <a:pt x="494" y="328"/>
                    </a:lnTo>
                    <a:lnTo>
                      <a:pt x="482" y="350"/>
                    </a:lnTo>
                    <a:lnTo>
                      <a:pt x="472" y="372"/>
                    </a:lnTo>
                    <a:lnTo>
                      <a:pt x="472" y="548"/>
                    </a:lnTo>
                    <a:lnTo>
                      <a:pt x="472" y="548"/>
                    </a:lnTo>
                    <a:lnTo>
                      <a:pt x="482" y="570"/>
                    </a:lnTo>
                    <a:lnTo>
                      <a:pt x="494" y="592"/>
                    </a:lnTo>
                    <a:lnTo>
                      <a:pt x="508" y="610"/>
                    </a:lnTo>
                    <a:lnTo>
                      <a:pt x="524" y="628"/>
                    </a:lnTo>
                    <a:lnTo>
                      <a:pt x="524" y="628"/>
                    </a:lnTo>
                    <a:lnTo>
                      <a:pt x="542" y="644"/>
                    </a:lnTo>
                    <a:lnTo>
                      <a:pt x="560" y="658"/>
                    </a:lnTo>
                    <a:lnTo>
                      <a:pt x="580" y="670"/>
                    </a:lnTo>
                    <a:lnTo>
                      <a:pt x="600" y="680"/>
                    </a:lnTo>
                    <a:lnTo>
                      <a:pt x="622" y="688"/>
                    </a:lnTo>
                    <a:lnTo>
                      <a:pt x="644" y="694"/>
                    </a:lnTo>
                    <a:lnTo>
                      <a:pt x="668" y="698"/>
                    </a:lnTo>
                    <a:lnTo>
                      <a:pt x="692" y="698"/>
                    </a:lnTo>
                    <a:lnTo>
                      <a:pt x="694" y="698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72" y="574"/>
                    </a:lnTo>
                    <a:lnTo>
                      <a:pt x="650" y="568"/>
                    </a:lnTo>
                    <a:lnTo>
                      <a:pt x="632" y="556"/>
                    </a:lnTo>
                    <a:lnTo>
                      <a:pt x="616" y="542"/>
                    </a:lnTo>
                    <a:lnTo>
                      <a:pt x="602" y="526"/>
                    </a:lnTo>
                    <a:lnTo>
                      <a:pt x="592" y="506"/>
                    </a:lnTo>
                    <a:lnTo>
                      <a:pt x="586" y="484"/>
                    </a:lnTo>
                    <a:lnTo>
                      <a:pt x="582" y="460"/>
                    </a:lnTo>
                    <a:lnTo>
                      <a:pt x="582" y="460"/>
                    </a:lnTo>
                    <a:lnTo>
                      <a:pt x="586" y="438"/>
                    </a:lnTo>
                    <a:lnTo>
                      <a:pt x="592" y="416"/>
                    </a:lnTo>
                    <a:lnTo>
                      <a:pt x="602" y="396"/>
                    </a:lnTo>
                    <a:lnTo>
                      <a:pt x="616" y="378"/>
                    </a:lnTo>
                    <a:lnTo>
                      <a:pt x="632" y="364"/>
                    </a:lnTo>
                    <a:lnTo>
                      <a:pt x="650" y="352"/>
                    </a:lnTo>
                    <a:lnTo>
                      <a:pt x="672" y="346"/>
                    </a:lnTo>
                    <a:lnTo>
                      <a:pt x="682" y="344"/>
                    </a:lnTo>
                    <a:lnTo>
                      <a:pt x="694" y="344"/>
                    </a:lnTo>
                    <a:lnTo>
                      <a:pt x="694" y="222"/>
                    </a:lnTo>
                    <a:close/>
                    <a:moveTo>
                      <a:pt x="0" y="2"/>
                    </a:moveTo>
                    <a:lnTo>
                      <a:pt x="134" y="2"/>
                    </a:lnTo>
                    <a:lnTo>
                      <a:pt x="134" y="264"/>
                    </a:lnTo>
                    <a:lnTo>
                      <a:pt x="322" y="2"/>
                    </a:lnTo>
                    <a:lnTo>
                      <a:pt x="472" y="2"/>
                    </a:lnTo>
                    <a:lnTo>
                      <a:pt x="472" y="24"/>
                    </a:lnTo>
                    <a:lnTo>
                      <a:pt x="248" y="328"/>
                    </a:lnTo>
                    <a:lnTo>
                      <a:pt x="472" y="662"/>
                    </a:lnTo>
                    <a:lnTo>
                      <a:pt x="472" y="686"/>
                    </a:lnTo>
                    <a:lnTo>
                      <a:pt x="322" y="686"/>
                    </a:lnTo>
                    <a:lnTo>
                      <a:pt x="134" y="396"/>
                    </a:lnTo>
                    <a:lnTo>
                      <a:pt x="134" y="686"/>
                    </a:lnTo>
                    <a:lnTo>
                      <a:pt x="0" y="686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472" y="372"/>
                    </a:moveTo>
                    <a:lnTo>
                      <a:pt x="472" y="372"/>
                    </a:lnTo>
                    <a:lnTo>
                      <a:pt x="466" y="392"/>
                    </a:lnTo>
                    <a:lnTo>
                      <a:pt x="460" y="414"/>
                    </a:lnTo>
                    <a:lnTo>
                      <a:pt x="456" y="438"/>
                    </a:lnTo>
                    <a:lnTo>
                      <a:pt x="456" y="460"/>
                    </a:lnTo>
                    <a:lnTo>
                      <a:pt x="456" y="460"/>
                    </a:lnTo>
                    <a:lnTo>
                      <a:pt x="456" y="484"/>
                    </a:lnTo>
                    <a:lnTo>
                      <a:pt x="460" y="506"/>
                    </a:lnTo>
                    <a:lnTo>
                      <a:pt x="466" y="528"/>
                    </a:lnTo>
                    <a:lnTo>
                      <a:pt x="472" y="548"/>
                    </a:lnTo>
                    <a:lnTo>
                      <a:pt x="472" y="3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8" name="Freeform 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2413000"/>
                <a:ext cx="1514475" cy="1514475"/>
              </a:xfrm>
              <a:custGeom>
                <a:avLst/>
                <a:gdLst>
                  <a:gd name="T0" fmla="*/ 248 w 954"/>
                  <a:gd name="T1" fmla="*/ 904 h 954"/>
                  <a:gd name="T2" fmla="*/ 140 w 954"/>
                  <a:gd name="T3" fmla="*/ 954 h 954"/>
                  <a:gd name="T4" fmla="*/ 42 w 954"/>
                  <a:gd name="T5" fmla="*/ 914 h 954"/>
                  <a:gd name="T6" fmla="*/ 0 w 954"/>
                  <a:gd name="T7" fmla="*/ 814 h 954"/>
                  <a:gd name="T8" fmla="*/ 52 w 954"/>
                  <a:gd name="T9" fmla="*/ 706 h 954"/>
                  <a:gd name="T10" fmla="*/ 154 w 954"/>
                  <a:gd name="T11" fmla="*/ 674 h 954"/>
                  <a:gd name="T12" fmla="*/ 258 w 954"/>
                  <a:gd name="T13" fmla="*/ 736 h 954"/>
                  <a:gd name="T14" fmla="*/ 618 w 954"/>
                  <a:gd name="T15" fmla="*/ 814 h 954"/>
                  <a:gd name="T16" fmla="*/ 566 w 954"/>
                  <a:gd name="T17" fmla="*/ 922 h 954"/>
                  <a:gd name="T18" fmla="*/ 464 w 954"/>
                  <a:gd name="T19" fmla="*/ 954 h 954"/>
                  <a:gd name="T20" fmla="*/ 362 w 954"/>
                  <a:gd name="T21" fmla="*/ 892 h 954"/>
                  <a:gd name="T22" fmla="*/ 340 w 954"/>
                  <a:gd name="T23" fmla="*/ 786 h 954"/>
                  <a:gd name="T24" fmla="*/ 410 w 954"/>
                  <a:gd name="T25" fmla="*/ 690 h 954"/>
                  <a:gd name="T26" fmla="*/ 520 w 954"/>
                  <a:gd name="T27" fmla="*/ 680 h 954"/>
                  <a:gd name="T28" fmla="*/ 606 w 954"/>
                  <a:gd name="T29" fmla="*/ 760 h 954"/>
                  <a:gd name="T30" fmla="*/ 278 w 954"/>
                  <a:gd name="T31" fmla="*/ 506 h 954"/>
                  <a:gd name="T32" fmla="*/ 208 w 954"/>
                  <a:gd name="T33" fmla="*/ 600 h 954"/>
                  <a:gd name="T34" fmla="*/ 98 w 954"/>
                  <a:gd name="T35" fmla="*/ 610 h 954"/>
                  <a:gd name="T36" fmla="*/ 12 w 954"/>
                  <a:gd name="T37" fmla="*/ 532 h 954"/>
                  <a:gd name="T38" fmla="*/ 12 w 954"/>
                  <a:gd name="T39" fmla="*/ 422 h 954"/>
                  <a:gd name="T40" fmla="*/ 98 w 954"/>
                  <a:gd name="T41" fmla="*/ 342 h 954"/>
                  <a:gd name="T42" fmla="*/ 208 w 954"/>
                  <a:gd name="T43" fmla="*/ 354 h 954"/>
                  <a:gd name="T44" fmla="*/ 278 w 954"/>
                  <a:gd name="T45" fmla="*/ 448 h 954"/>
                  <a:gd name="T46" fmla="*/ 606 w 954"/>
                  <a:gd name="T47" fmla="*/ 532 h 954"/>
                  <a:gd name="T48" fmla="*/ 520 w 954"/>
                  <a:gd name="T49" fmla="*/ 610 h 954"/>
                  <a:gd name="T50" fmla="*/ 410 w 954"/>
                  <a:gd name="T51" fmla="*/ 600 h 954"/>
                  <a:gd name="T52" fmla="*/ 340 w 954"/>
                  <a:gd name="T53" fmla="*/ 506 h 954"/>
                  <a:gd name="T54" fmla="*/ 362 w 954"/>
                  <a:gd name="T55" fmla="*/ 398 h 954"/>
                  <a:gd name="T56" fmla="*/ 464 w 954"/>
                  <a:gd name="T57" fmla="*/ 338 h 954"/>
                  <a:gd name="T58" fmla="*/ 566 w 954"/>
                  <a:gd name="T59" fmla="*/ 368 h 954"/>
                  <a:gd name="T60" fmla="*/ 618 w 954"/>
                  <a:gd name="T61" fmla="*/ 476 h 954"/>
                  <a:gd name="T62" fmla="*/ 930 w 954"/>
                  <a:gd name="T63" fmla="*/ 556 h 954"/>
                  <a:gd name="T64" fmla="*/ 828 w 954"/>
                  <a:gd name="T65" fmla="*/ 616 h 954"/>
                  <a:gd name="T66" fmla="*/ 726 w 954"/>
                  <a:gd name="T67" fmla="*/ 586 h 954"/>
                  <a:gd name="T68" fmla="*/ 674 w 954"/>
                  <a:gd name="T69" fmla="*/ 476 h 954"/>
                  <a:gd name="T70" fmla="*/ 716 w 954"/>
                  <a:gd name="T71" fmla="*/ 378 h 954"/>
                  <a:gd name="T72" fmla="*/ 814 w 954"/>
                  <a:gd name="T73" fmla="*/ 336 h 954"/>
                  <a:gd name="T74" fmla="*/ 922 w 954"/>
                  <a:gd name="T75" fmla="*/ 388 h 954"/>
                  <a:gd name="T76" fmla="*/ 280 w 954"/>
                  <a:gd name="T77" fmla="*/ 140 h 954"/>
                  <a:gd name="T78" fmla="*/ 240 w 954"/>
                  <a:gd name="T79" fmla="*/ 240 h 954"/>
                  <a:gd name="T80" fmla="*/ 140 w 954"/>
                  <a:gd name="T81" fmla="*/ 280 h 954"/>
                  <a:gd name="T82" fmla="*/ 32 w 954"/>
                  <a:gd name="T83" fmla="*/ 230 h 954"/>
                  <a:gd name="T84" fmla="*/ 2 w 954"/>
                  <a:gd name="T85" fmla="*/ 126 h 954"/>
                  <a:gd name="T86" fmla="*/ 62 w 954"/>
                  <a:gd name="T87" fmla="*/ 24 h 954"/>
                  <a:gd name="T88" fmla="*/ 168 w 954"/>
                  <a:gd name="T89" fmla="*/ 2 h 954"/>
                  <a:gd name="T90" fmla="*/ 264 w 954"/>
                  <a:gd name="T91" fmla="*/ 74 h 954"/>
                  <a:gd name="T92" fmla="*/ 618 w 954"/>
                  <a:gd name="T93" fmla="*/ 154 h 954"/>
                  <a:gd name="T94" fmla="*/ 556 w 954"/>
                  <a:gd name="T95" fmla="*/ 256 h 954"/>
                  <a:gd name="T96" fmla="*/ 450 w 954"/>
                  <a:gd name="T97" fmla="*/ 278 h 954"/>
                  <a:gd name="T98" fmla="*/ 354 w 954"/>
                  <a:gd name="T99" fmla="*/ 206 h 954"/>
                  <a:gd name="T100" fmla="*/ 344 w 954"/>
                  <a:gd name="T101" fmla="*/ 98 h 954"/>
                  <a:gd name="T102" fmla="*/ 422 w 954"/>
                  <a:gd name="T103" fmla="*/ 10 h 954"/>
                  <a:gd name="T104" fmla="*/ 532 w 954"/>
                  <a:gd name="T105" fmla="*/ 10 h 954"/>
                  <a:gd name="T106" fmla="*/ 612 w 954"/>
                  <a:gd name="T107" fmla="*/ 98 h 954"/>
                  <a:gd name="T108" fmla="*/ 948 w 954"/>
                  <a:gd name="T109" fmla="*/ 182 h 954"/>
                  <a:gd name="T110" fmla="*/ 870 w 954"/>
                  <a:gd name="T111" fmla="*/ 270 h 954"/>
                  <a:gd name="T112" fmla="*/ 760 w 954"/>
                  <a:gd name="T113" fmla="*/ 270 h 954"/>
                  <a:gd name="T114" fmla="*/ 680 w 954"/>
                  <a:gd name="T115" fmla="*/ 182 h 954"/>
                  <a:gd name="T116" fmla="*/ 692 w 954"/>
                  <a:gd name="T117" fmla="*/ 74 h 954"/>
                  <a:gd name="T118" fmla="*/ 786 w 954"/>
                  <a:gd name="T119" fmla="*/ 2 h 954"/>
                  <a:gd name="T120" fmla="*/ 892 w 954"/>
                  <a:gd name="T121" fmla="*/ 24 h 954"/>
                  <a:gd name="T122" fmla="*/ 954 w 954"/>
                  <a:gd name="T123" fmla="*/ 126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4" h="954">
                    <a:moveTo>
                      <a:pt x="280" y="814"/>
                    </a:moveTo>
                    <a:lnTo>
                      <a:pt x="280" y="814"/>
                    </a:lnTo>
                    <a:lnTo>
                      <a:pt x="280" y="828"/>
                    </a:lnTo>
                    <a:lnTo>
                      <a:pt x="278" y="842"/>
                    </a:lnTo>
                    <a:lnTo>
                      <a:pt x="274" y="856"/>
                    </a:lnTo>
                    <a:lnTo>
                      <a:pt x="270" y="868"/>
                    </a:lnTo>
                    <a:lnTo>
                      <a:pt x="264" y="880"/>
                    </a:lnTo>
                    <a:lnTo>
                      <a:pt x="258" y="892"/>
                    </a:lnTo>
                    <a:lnTo>
                      <a:pt x="248" y="904"/>
                    </a:lnTo>
                    <a:lnTo>
                      <a:pt x="240" y="914"/>
                    </a:lnTo>
                    <a:lnTo>
                      <a:pt x="230" y="922"/>
                    </a:lnTo>
                    <a:lnTo>
                      <a:pt x="220" y="930"/>
                    </a:lnTo>
                    <a:lnTo>
                      <a:pt x="208" y="938"/>
                    </a:lnTo>
                    <a:lnTo>
                      <a:pt x="196" y="944"/>
                    </a:lnTo>
                    <a:lnTo>
                      <a:pt x="182" y="948"/>
                    </a:lnTo>
                    <a:lnTo>
                      <a:pt x="168" y="952"/>
                    </a:lnTo>
                    <a:lnTo>
                      <a:pt x="154" y="954"/>
                    </a:lnTo>
                    <a:lnTo>
                      <a:pt x="140" y="954"/>
                    </a:lnTo>
                    <a:lnTo>
                      <a:pt x="140" y="954"/>
                    </a:lnTo>
                    <a:lnTo>
                      <a:pt x="126" y="954"/>
                    </a:lnTo>
                    <a:lnTo>
                      <a:pt x="112" y="952"/>
                    </a:lnTo>
                    <a:lnTo>
                      <a:pt x="98" y="948"/>
                    </a:lnTo>
                    <a:lnTo>
                      <a:pt x="86" y="944"/>
                    </a:lnTo>
                    <a:lnTo>
                      <a:pt x="74" y="938"/>
                    </a:lnTo>
                    <a:lnTo>
                      <a:pt x="62" y="930"/>
                    </a:lnTo>
                    <a:lnTo>
                      <a:pt x="52" y="922"/>
                    </a:lnTo>
                    <a:lnTo>
                      <a:pt x="42" y="914"/>
                    </a:lnTo>
                    <a:lnTo>
                      <a:pt x="32" y="904"/>
                    </a:lnTo>
                    <a:lnTo>
                      <a:pt x="24" y="892"/>
                    </a:lnTo>
                    <a:lnTo>
                      <a:pt x="18" y="880"/>
                    </a:lnTo>
                    <a:lnTo>
                      <a:pt x="12" y="868"/>
                    </a:lnTo>
                    <a:lnTo>
                      <a:pt x="6" y="856"/>
                    </a:lnTo>
                    <a:lnTo>
                      <a:pt x="4" y="842"/>
                    </a:lnTo>
                    <a:lnTo>
                      <a:pt x="2" y="828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2" y="800"/>
                    </a:lnTo>
                    <a:lnTo>
                      <a:pt x="4" y="786"/>
                    </a:lnTo>
                    <a:lnTo>
                      <a:pt x="6" y="772"/>
                    </a:lnTo>
                    <a:lnTo>
                      <a:pt x="12" y="760"/>
                    </a:lnTo>
                    <a:lnTo>
                      <a:pt x="18" y="746"/>
                    </a:lnTo>
                    <a:lnTo>
                      <a:pt x="24" y="736"/>
                    </a:lnTo>
                    <a:lnTo>
                      <a:pt x="32" y="724"/>
                    </a:lnTo>
                    <a:lnTo>
                      <a:pt x="42" y="714"/>
                    </a:lnTo>
                    <a:lnTo>
                      <a:pt x="52" y="706"/>
                    </a:lnTo>
                    <a:lnTo>
                      <a:pt x="62" y="698"/>
                    </a:lnTo>
                    <a:lnTo>
                      <a:pt x="74" y="690"/>
                    </a:lnTo>
                    <a:lnTo>
                      <a:pt x="86" y="684"/>
                    </a:lnTo>
                    <a:lnTo>
                      <a:pt x="98" y="680"/>
                    </a:lnTo>
                    <a:lnTo>
                      <a:pt x="112" y="676"/>
                    </a:lnTo>
                    <a:lnTo>
                      <a:pt x="126" y="674"/>
                    </a:lnTo>
                    <a:lnTo>
                      <a:pt x="140" y="674"/>
                    </a:lnTo>
                    <a:lnTo>
                      <a:pt x="140" y="674"/>
                    </a:lnTo>
                    <a:lnTo>
                      <a:pt x="154" y="674"/>
                    </a:lnTo>
                    <a:lnTo>
                      <a:pt x="168" y="676"/>
                    </a:lnTo>
                    <a:lnTo>
                      <a:pt x="182" y="680"/>
                    </a:lnTo>
                    <a:lnTo>
                      <a:pt x="196" y="684"/>
                    </a:lnTo>
                    <a:lnTo>
                      <a:pt x="208" y="690"/>
                    </a:lnTo>
                    <a:lnTo>
                      <a:pt x="220" y="698"/>
                    </a:lnTo>
                    <a:lnTo>
                      <a:pt x="230" y="706"/>
                    </a:lnTo>
                    <a:lnTo>
                      <a:pt x="240" y="714"/>
                    </a:lnTo>
                    <a:lnTo>
                      <a:pt x="248" y="724"/>
                    </a:lnTo>
                    <a:lnTo>
                      <a:pt x="258" y="736"/>
                    </a:lnTo>
                    <a:lnTo>
                      <a:pt x="264" y="746"/>
                    </a:lnTo>
                    <a:lnTo>
                      <a:pt x="270" y="760"/>
                    </a:lnTo>
                    <a:lnTo>
                      <a:pt x="274" y="772"/>
                    </a:lnTo>
                    <a:lnTo>
                      <a:pt x="278" y="786"/>
                    </a:lnTo>
                    <a:lnTo>
                      <a:pt x="280" y="800"/>
                    </a:lnTo>
                    <a:lnTo>
                      <a:pt x="280" y="814"/>
                    </a:lnTo>
                    <a:lnTo>
                      <a:pt x="280" y="814"/>
                    </a:lnTo>
                    <a:close/>
                    <a:moveTo>
                      <a:pt x="618" y="814"/>
                    </a:moveTo>
                    <a:lnTo>
                      <a:pt x="618" y="814"/>
                    </a:lnTo>
                    <a:lnTo>
                      <a:pt x="618" y="828"/>
                    </a:lnTo>
                    <a:lnTo>
                      <a:pt x="616" y="842"/>
                    </a:lnTo>
                    <a:lnTo>
                      <a:pt x="612" y="856"/>
                    </a:lnTo>
                    <a:lnTo>
                      <a:pt x="606" y="868"/>
                    </a:lnTo>
                    <a:lnTo>
                      <a:pt x="600" y="880"/>
                    </a:lnTo>
                    <a:lnTo>
                      <a:pt x="594" y="892"/>
                    </a:lnTo>
                    <a:lnTo>
                      <a:pt x="586" y="904"/>
                    </a:lnTo>
                    <a:lnTo>
                      <a:pt x="576" y="914"/>
                    </a:lnTo>
                    <a:lnTo>
                      <a:pt x="566" y="922"/>
                    </a:lnTo>
                    <a:lnTo>
                      <a:pt x="556" y="930"/>
                    </a:lnTo>
                    <a:lnTo>
                      <a:pt x="544" y="938"/>
                    </a:lnTo>
                    <a:lnTo>
                      <a:pt x="532" y="944"/>
                    </a:lnTo>
                    <a:lnTo>
                      <a:pt x="520" y="948"/>
                    </a:lnTo>
                    <a:lnTo>
                      <a:pt x="506" y="952"/>
                    </a:lnTo>
                    <a:lnTo>
                      <a:pt x="492" y="954"/>
                    </a:lnTo>
                    <a:lnTo>
                      <a:pt x="478" y="954"/>
                    </a:lnTo>
                    <a:lnTo>
                      <a:pt x="478" y="954"/>
                    </a:lnTo>
                    <a:lnTo>
                      <a:pt x="464" y="954"/>
                    </a:lnTo>
                    <a:lnTo>
                      <a:pt x="450" y="952"/>
                    </a:lnTo>
                    <a:lnTo>
                      <a:pt x="436" y="948"/>
                    </a:lnTo>
                    <a:lnTo>
                      <a:pt x="422" y="944"/>
                    </a:lnTo>
                    <a:lnTo>
                      <a:pt x="410" y="938"/>
                    </a:lnTo>
                    <a:lnTo>
                      <a:pt x="400" y="930"/>
                    </a:lnTo>
                    <a:lnTo>
                      <a:pt x="388" y="922"/>
                    </a:lnTo>
                    <a:lnTo>
                      <a:pt x="378" y="914"/>
                    </a:lnTo>
                    <a:lnTo>
                      <a:pt x="370" y="904"/>
                    </a:lnTo>
                    <a:lnTo>
                      <a:pt x="362" y="892"/>
                    </a:lnTo>
                    <a:lnTo>
                      <a:pt x="354" y="880"/>
                    </a:lnTo>
                    <a:lnTo>
                      <a:pt x="348" y="868"/>
                    </a:lnTo>
                    <a:lnTo>
                      <a:pt x="344" y="856"/>
                    </a:lnTo>
                    <a:lnTo>
                      <a:pt x="340" y="842"/>
                    </a:lnTo>
                    <a:lnTo>
                      <a:pt x="338" y="828"/>
                    </a:lnTo>
                    <a:lnTo>
                      <a:pt x="338" y="814"/>
                    </a:lnTo>
                    <a:lnTo>
                      <a:pt x="338" y="814"/>
                    </a:lnTo>
                    <a:lnTo>
                      <a:pt x="338" y="800"/>
                    </a:lnTo>
                    <a:lnTo>
                      <a:pt x="340" y="786"/>
                    </a:lnTo>
                    <a:lnTo>
                      <a:pt x="344" y="772"/>
                    </a:lnTo>
                    <a:lnTo>
                      <a:pt x="348" y="760"/>
                    </a:lnTo>
                    <a:lnTo>
                      <a:pt x="354" y="746"/>
                    </a:lnTo>
                    <a:lnTo>
                      <a:pt x="362" y="736"/>
                    </a:lnTo>
                    <a:lnTo>
                      <a:pt x="370" y="724"/>
                    </a:lnTo>
                    <a:lnTo>
                      <a:pt x="378" y="714"/>
                    </a:lnTo>
                    <a:lnTo>
                      <a:pt x="388" y="706"/>
                    </a:lnTo>
                    <a:lnTo>
                      <a:pt x="400" y="698"/>
                    </a:lnTo>
                    <a:lnTo>
                      <a:pt x="410" y="690"/>
                    </a:lnTo>
                    <a:lnTo>
                      <a:pt x="422" y="684"/>
                    </a:lnTo>
                    <a:lnTo>
                      <a:pt x="436" y="680"/>
                    </a:lnTo>
                    <a:lnTo>
                      <a:pt x="450" y="676"/>
                    </a:lnTo>
                    <a:lnTo>
                      <a:pt x="464" y="674"/>
                    </a:lnTo>
                    <a:lnTo>
                      <a:pt x="478" y="674"/>
                    </a:lnTo>
                    <a:lnTo>
                      <a:pt x="478" y="674"/>
                    </a:lnTo>
                    <a:lnTo>
                      <a:pt x="492" y="674"/>
                    </a:lnTo>
                    <a:lnTo>
                      <a:pt x="506" y="676"/>
                    </a:lnTo>
                    <a:lnTo>
                      <a:pt x="520" y="680"/>
                    </a:lnTo>
                    <a:lnTo>
                      <a:pt x="532" y="684"/>
                    </a:lnTo>
                    <a:lnTo>
                      <a:pt x="544" y="690"/>
                    </a:lnTo>
                    <a:lnTo>
                      <a:pt x="556" y="698"/>
                    </a:lnTo>
                    <a:lnTo>
                      <a:pt x="566" y="706"/>
                    </a:lnTo>
                    <a:lnTo>
                      <a:pt x="576" y="714"/>
                    </a:lnTo>
                    <a:lnTo>
                      <a:pt x="586" y="724"/>
                    </a:lnTo>
                    <a:lnTo>
                      <a:pt x="594" y="736"/>
                    </a:lnTo>
                    <a:lnTo>
                      <a:pt x="600" y="746"/>
                    </a:lnTo>
                    <a:lnTo>
                      <a:pt x="606" y="760"/>
                    </a:lnTo>
                    <a:lnTo>
                      <a:pt x="612" y="772"/>
                    </a:lnTo>
                    <a:lnTo>
                      <a:pt x="616" y="786"/>
                    </a:lnTo>
                    <a:lnTo>
                      <a:pt x="618" y="800"/>
                    </a:lnTo>
                    <a:lnTo>
                      <a:pt x="618" y="814"/>
                    </a:lnTo>
                    <a:lnTo>
                      <a:pt x="618" y="814"/>
                    </a:lnTo>
                    <a:close/>
                    <a:moveTo>
                      <a:pt x="280" y="476"/>
                    </a:moveTo>
                    <a:lnTo>
                      <a:pt x="280" y="476"/>
                    </a:lnTo>
                    <a:lnTo>
                      <a:pt x="280" y="492"/>
                    </a:lnTo>
                    <a:lnTo>
                      <a:pt x="278" y="506"/>
                    </a:lnTo>
                    <a:lnTo>
                      <a:pt x="274" y="518"/>
                    </a:lnTo>
                    <a:lnTo>
                      <a:pt x="270" y="532"/>
                    </a:lnTo>
                    <a:lnTo>
                      <a:pt x="264" y="544"/>
                    </a:lnTo>
                    <a:lnTo>
                      <a:pt x="258" y="556"/>
                    </a:lnTo>
                    <a:lnTo>
                      <a:pt x="248" y="566"/>
                    </a:lnTo>
                    <a:lnTo>
                      <a:pt x="240" y="576"/>
                    </a:lnTo>
                    <a:lnTo>
                      <a:pt x="230" y="586"/>
                    </a:lnTo>
                    <a:lnTo>
                      <a:pt x="220" y="594"/>
                    </a:lnTo>
                    <a:lnTo>
                      <a:pt x="208" y="600"/>
                    </a:lnTo>
                    <a:lnTo>
                      <a:pt x="196" y="606"/>
                    </a:lnTo>
                    <a:lnTo>
                      <a:pt x="182" y="610"/>
                    </a:lnTo>
                    <a:lnTo>
                      <a:pt x="168" y="614"/>
                    </a:lnTo>
                    <a:lnTo>
                      <a:pt x="154" y="616"/>
                    </a:lnTo>
                    <a:lnTo>
                      <a:pt x="140" y="618"/>
                    </a:lnTo>
                    <a:lnTo>
                      <a:pt x="140" y="618"/>
                    </a:lnTo>
                    <a:lnTo>
                      <a:pt x="126" y="616"/>
                    </a:lnTo>
                    <a:lnTo>
                      <a:pt x="112" y="614"/>
                    </a:lnTo>
                    <a:lnTo>
                      <a:pt x="98" y="610"/>
                    </a:lnTo>
                    <a:lnTo>
                      <a:pt x="86" y="606"/>
                    </a:lnTo>
                    <a:lnTo>
                      <a:pt x="74" y="600"/>
                    </a:lnTo>
                    <a:lnTo>
                      <a:pt x="62" y="594"/>
                    </a:lnTo>
                    <a:lnTo>
                      <a:pt x="52" y="586"/>
                    </a:lnTo>
                    <a:lnTo>
                      <a:pt x="42" y="576"/>
                    </a:lnTo>
                    <a:lnTo>
                      <a:pt x="32" y="566"/>
                    </a:lnTo>
                    <a:lnTo>
                      <a:pt x="24" y="556"/>
                    </a:lnTo>
                    <a:lnTo>
                      <a:pt x="18" y="544"/>
                    </a:lnTo>
                    <a:lnTo>
                      <a:pt x="12" y="532"/>
                    </a:lnTo>
                    <a:lnTo>
                      <a:pt x="6" y="518"/>
                    </a:lnTo>
                    <a:lnTo>
                      <a:pt x="4" y="506"/>
                    </a:lnTo>
                    <a:lnTo>
                      <a:pt x="2" y="492"/>
                    </a:lnTo>
                    <a:lnTo>
                      <a:pt x="0" y="476"/>
                    </a:lnTo>
                    <a:lnTo>
                      <a:pt x="0" y="476"/>
                    </a:lnTo>
                    <a:lnTo>
                      <a:pt x="2" y="462"/>
                    </a:lnTo>
                    <a:lnTo>
                      <a:pt x="4" y="448"/>
                    </a:lnTo>
                    <a:lnTo>
                      <a:pt x="6" y="436"/>
                    </a:lnTo>
                    <a:lnTo>
                      <a:pt x="12" y="422"/>
                    </a:lnTo>
                    <a:lnTo>
                      <a:pt x="18" y="410"/>
                    </a:lnTo>
                    <a:lnTo>
                      <a:pt x="24" y="398"/>
                    </a:lnTo>
                    <a:lnTo>
                      <a:pt x="32" y="388"/>
                    </a:lnTo>
                    <a:lnTo>
                      <a:pt x="42" y="378"/>
                    </a:lnTo>
                    <a:lnTo>
                      <a:pt x="52" y="368"/>
                    </a:lnTo>
                    <a:lnTo>
                      <a:pt x="62" y="360"/>
                    </a:lnTo>
                    <a:lnTo>
                      <a:pt x="74" y="354"/>
                    </a:lnTo>
                    <a:lnTo>
                      <a:pt x="86" y="348"/>
                    </a:lnTo>
                    <a:lnTo>
                      <a:pt x="98" y="342"/>
                    </a:lnTo>
                    <a:lnTo>
                      <a:pt x="112" y="340"/>
                    </a:lnTo>
                    <a:lnTo>
                      <a:pt x="126" y="338"/>
                    </a:lnTo>
                    <a:lnTo>
                      <a:pt x="140" y="336"/>
                    </a:lnTo>
                    <a:lnTo>
                      <a:pt x="140" y="336"/>
                    </a:lnTo>
                    <a:lnTo>
                      <a:pt x="154" y="338"/>
                    </a:lnTo>
                    <a:lnTo>
                      <a:pt x="168" y="340"/>
                    </a:lnTo>
                    <a:lnTo>
                      <a:pt x="182" y="342"/>
                    </a:lnTo>
                    <a:lnTo>
                      <a:pt x="196" y="348"/>
                    </a:lnTo>
                    <a:lnTo>
                      <a:pt x="208" y="354"/>
                    </a:lnTo>
                    <a:lnTo>
                      <a:pt x="220" y="360"/>
                    </a:lnTo>
                    <a:lnTo>
                      <a:pt x="230" y="368"/>
                    </a:lnTo>
                    <a:lnTo>
                      <a:pt x="240" y="378"/>
                    </a:lnTo>
                    <a:lnTo>
                      <a:pt x="248" y="388"/>
                    </a:lnTo>
                    <a:lnTo>
                      <a:pt x="258" y="398"/>
                    </a:lnTo>
                    <a:lnTo>
                      <a:pt x="264" y="410"/>
                    </a:lnTo>
                    <a:lnTo>
                      <a:pt x="270" y="422"/>
                    </a:lnTo>
                    <a:lnTo>
                      <a:pt x="274" y="436"/>
                    </a:lnTo>
                    <a:lnTo>
                      <a:pt x="278" y="448"/>
                    </a:lnTo>
                    <a:lnTo>
                      <a:pt x="280" y="462"/>
                    </a:lnTo>
                    <a:lnTo>
                      <a:pt x="280" y="476"/>
                    </a:lnTo>
                    <a:lnTo>
                      <a:pt x="280" y="476"/>
                    </a:lnTo>
                    <a:close/>
                    <a:moveTo>
                      <a:pt x="618" y="476"/>
                    </a:moveTo>
                    <a:lnTo>
                      <a:pt x="618" y="476"/>
                    </a:lnTo>
                    <a:lnTo>
                      <a:pt x="618" y="492"/>
                    </a:lnTo>
                    <a:lnTo>
                      <a:pt x="616" y="506"/>
                    </a:lnTo>
                    <a:lnTo>
                      <a:pt x="612" y="518"/>
                    </a:lnTo>
                    <a:lnTo>
                      <a:pt x="606" y="532"/>
                    </a:lnTo>
                    <a:lnTo>
                      <a:pt x="600" y="544"/>
                    </a:lnTo>
                    <a:lnTo>
                      <a:pt x="594" y="556"/>
                    </a:lnTo>
                    <a:lnTo>
                      <a:pt x="586" y="566"/>
                    </a:lnTo>
                    <a:lnTo>
                      <a:pt x="576" y="576"/>
                    </a:lnTo>
                    <a:lnTo>
                      <a:pt x="566" y="586"/>
                    </a:lnTo>
                    <a:lnTo>
                      <a:pt x="556" y="594"/>
                    </a:lnTo>
                    <a:lnTo>
                      <a:pt x="544" y="600"/>
                    </a:lnTo>
                    <a:lnTo>
                      <a:pt x="532" y="606"/>
                    </a:lnTo>
                    <a:lnTo>
                      <a:pt x="520" y="610"/>
                    </a:lnTo>
                    <a:lnTo>
                      <a:pt x="506" y="614"/>
                    </a:lnTo>
                    <a:lnTo>
                      <a:pt x="492" y="616"/>
                    </a:lnTo>
                    <a:lnTo>
                      <a:pt x="478" y="618"/>
                    </a:lnTo>
                    <a:lnTo>
                      <a:pt x="478" y="618"/>
                    </a:lnTo>
                    <a:lnTo>
                      <a:pt x="464" y="616"/>
                    </a:lnTo>
                    <a:lnTo>
                      <a:pt x="450" y="614"/>
                    </a:lnTo>
                    <a:lnTo>
                      <a:pt x="436" y="610"/>
                    </a:lnTo>
                    <a:lnTo>
                      <a:pt x="422" y="606"/>
                    </a:lnTo>
                    <a:lnTo>
                      <a:pt x="410" y="600"/>
                    </a:lnTo>
                    <a:lnTo>
                      <a:pt x="400" y="594"/>
                    </a:lnTo>
                    <a:lnTo>
                      <a:pt x="388" y="586"/>
                    </a:lnTo>
                    <a:lnTo>
                      <a:pt x="378" y="576"/>
                    </a:lnTo>
                    <a:lnTo>
                      <a:pt x="370" y="566"/>
                    </a:lnTo>
                    <a:lnTo>
                      <a:pt x="362" y="556"/>
                    </a:lnTo>
                    <a:lnTo>
                      <a:pt x="354" y="544"/>
                    </a:lnTo>
                    <a:lnTo>
                      <a:pt x="348" y="532"/>
                    </a:lnTo>
                    <a:lnTo>
                      <a:pt x="344" y="518"/>
                    </a:lnTo>
                    <a:lnTo>
                      <a:pt x="340" y="506"/>
                    </a:lnTo>
                    <a:lnTo>
                      <a:pt x="338" y="492"/>
                    </a:lnTo>
                    <a:lnTo>
                      <a:pt x="338" y="476"/>
                    </a:lnTo>
                    <a:lnTo>
                      <a:pt x="338" y="476"/>
                    </a:lnTo>
                    <a:lnTo>
                      <a:pt x="338" y="462"/>
                    </a:lnTo>
                    <a:lnTo>
                      <a:pt x="340" y="448"/>
                    </a:lnTo>
                    <a:lnTo>
                      <a:pt x="344" y="436"/>
                    </a:lnTo>
                    <a:lnTo>
                      <a:pt x="348" y="422"/>
                    </a:lnTo>
                    <a:lnTo>
                      <a:pt x="354" y="410"/>
                    </a:lnTo>
                    <a:lnTo>
                      <a:pt x="362" y="398"/>
                    </a:lnTo>
                    <a:lnTo>
                      <a:pt x="370" y="388"/>
                    </a:lnTo>
                    <a:lnTo>
                      <a:pt x="378" y="378"/>
                    </a:lnTo>
                    <a:lnTo>
                      <a:pt x="388" y="368"/>
                    </a:lnTo>
                    <a:lnTo>
                      <a:pt x="400" y="360"/>
                    </a:lnTo>
                    <a:lnTo>
                      <a:pt x="410" y="354"/>
                    </a:lnTo>
                    <a:lnTo>
                      <a:pt x="422" y="348"/>
                    </a:lnTo>
                    <a:lnTo>
                      <a:pt x="436" y="342"/>
                    </a:lnTo>
                    <a:lnTo>
                      <a:pt x="450" y="340"/>
                    </a:lnTo>
                    <a:lnTo>
                      <a:pt x="464" y="338"/>
                    </a:lnTo>
                    <a:lnTo>
                      <a:pt x="478" y="336"/>
                    </a:lnTo>
                    <a:lnTo>
                      <a:pt x="478" y="336"/>
                    </a:lnTo>
                    <a:lnTo>
                      <a:pt x="492" y="338"/>
                    </a:lnTo>
                    <a:lnTo>
                      <a:pt x="506" y="340"/>
                    </a:lnTo>
                    <a:lnTo>
                      <a:pt x="520" y="342"/>
                    </a:lnTo>
                    <a:lnTo>
                      <a:pt x="532" y="348"/>
                    </a:lnTo>
                    <a:lnTo>
                      <a:pt x="544" y="354"/>
                    </a:lnTo>
                    <a:lnTo>
                      <a:pt x="556" y="360"/>
                    </a:lnTo>
                    <a:lnTo>
                      <a:pt x="566" y="368"/>
                    </a:lnTo>
                    <a:lnTo>
                      <a:pt x="576" y="378"/>
                    </a:lnTo>
                    <a:lnTo>
                      <a:pt x="586" y="388"/>
                    </a:lnTo>
                    <a:lnTo>
                      <a:pt x="594" y="398"/>
                    </a:lnTo>
                    <a:lnTo>
                      <a:pt x="600" y="410"/>
                    </a:lnTo>
                    <a:lnTo>
                      <a:pt x="606" y="422"/>
                    </a:lnTo>
                    <a:lnTo>
                      <a:pt x="612" y="436"/>
                    </a:lnTo>
                    <a:lnTo>
                      <a:pt x="616" y="448"/>
                    </a:lnTo>
                    <a:lnTo>
                      <a:pt x="618" y="462"/>
                    </a:lnTo>
                    <a:lnTo>
                      <a:pt x="618" y="476"/>
                    </a:lnTo>
                    <a:lnTo>
                      <a:pt x="618" y="476"/>
                    </a:lnTo>
                    <a:close/>
                    <a:moveTo>
                      <a:pt x="954" y="476"/>
                    </a:moveTo>
                    <a:lnTo>
                      <a:pt x="954" y="476"/>
                    </a:lnTo>
                    <a:lnTo>
                      <a:pt x="954" y="492"/>
                    </a:lnTo>
                    <a:lnTo>
                      <a:pt x="952" y="506"/>
                    </a:lnTo>
                    <a:lnTo>
                      <a:pt x="948" y="518"/>
                    </a:lnTo>
                    <a:lnTo>
                      <a:pt x="944" y="532"/>
                    </a:lnTo>
                    <a:lnTo>
                      <a:pt x="938" y="544"/>
                    </a:lnTo>
                    <a:lnTo>
                      <a:pt x="930" y="556"/>
                    </a:lnTo>
                    <a:lnTo>
                      <a:pt x="922" y="566"/>
                    </a:lnTo>
                    <a:lnTo>
                      <a:pt x="914" y="576"/>
                    </a:lnTo>
                    <a:lnTo>
                      <a:pt x="904" y="586"/>
                    </a:lnTo>
                    <a:lnTo>
                      <a:pt x="892" y="594"/>
                    </a:lnTo>
                    <a:lnTo>
                      <a:pt x="882" y="600"/>
                    </a:lnTo>
                    <a:lnTo>
                      <a:pt x="870" y="606"/>
                    </a:lnTo>
                    <a:lnTo>
                      <a:pt x="856" y="610"/>
                    </a:lnTo>
                    <a:lnTo>
                      <a:pt x="842" y="614"/>
                    </a:lnTo>
                    <a:lnTo>
                      <a:pt x="828" y="616"/>
                    </a:lnTo>
                    <a:lnTo>
                      <a:pt x="814" y="618"/>
                    </a:lnTo>
                    <a:lnTo>
                      <a:pt x="814" y="618"/>
                    </a:lnTo>
                    <a:lnTo>
                      <a:pt x="800" y="616"/>
                    </a:lnTo>
                    <a:lnTo>
                      <a:pt x="786" y="614"/>
                    </a:lnTo>
                    <a:lnTo>
                      <a:pt x="772" y="610"/>
                    </a:lnTo>
                    <a:lnTo>
                      <a:pt x="760" y="606"/>
                    </a:lnTo>
                    <a:lnTo>
                      <a:pt x="748" y="600"/>
                    </a:lnTo>
                    <a:lnTo>
                      <a:pt x="736" y="594"/>
                    </a:lnTo>
                    <a:lnTo>
                      <a:pt x="726" y="586"/>
                    </a:lnTo>
                    <a:lnTo>
                      <a:pt x="716" y="576"/>
                    </a:lnTo>
                    <a:lnTo>
                      <a:pt x="706" y="566"/>
                    </a:lnTo>
                    <a:lnTo>
                      <a:pt x="698" y="556"/>
                    </a:lnTo>
                    <a:lnTo>
                      <a:pt x="692" y="544"/>
                    </a:lnTo>
                    <a:lnTo>
                      <a:pt x="686" y="532"/>
                    </a:lnTo>
                    <a:lnTo>
                      <a:pt x="680" y="518"/>
                    </a:lnTo>
                    <a:lnTo>
                      <a:pt x="676" y="506"/>
                    </a:lnTo>
                    <a:lnTo>
                      <a:pt x="674" y="492"/>
                    </a:lnTo>
                    <a:lnTo>
                      <a:pt x="674" y="476"/>
                    </a:lnTo>
                    <a:lnTo>
                      <a:pt x="674" y="476"/>
                    </a:lnTo>
                    <a:lnTo>
                      <a:pt x="674" y="462"/>
                    </a:lnTo>
                    <a:lnTo>
                      <a:pt x="676" y="448"/>
                    </a:lnTo>
                    <a:lnTo>
                      <a:pt x="680" y="436"/>
                    </a:lnTo>
                    <a:lnTo>
                      <a:pt x="686" y="422"/>
                    </a:lnTo>
                    <a:lnTo>
                      <a:pt x="692" y="410"/>
                    </a:lnTo>
                    <a:lnTo>
                      <a:pt x="698" y="398"/>
                    </a:lnTo>
                    <a:lnTo>
                      <a:pt x="706" y="388"/>
                    </a:lnTo>
                    <a:lnTo>
                      <a:pt x="716" y="378"/>
                    </a:lnTo>
                    <a:lnTo>
                      <a:pt x="726" y="368"/>
                    </a:lnTo>
                    <a:lnTo>
                      <a:pt x="736" y="360"/>
                    </a:lnTo>
                    <a:lnTo>
                      <a:pt x="748" y="354"/>
                    </a:lnTo>
                    <a:lnTo>
                      <a:pt x="760" y="348"/>
                    </a:lnTo>
                    <a:lnTo>
                      <a:pt x="772" y="342"/>
                    </a:lnTo>
                    <a:lnTo>
                      <a:pt x="786" y="340"/>
                    </a:lnTo>
                    <a:lnTo>
                      <a:pt x="800" y="338"/>
                    </a:lnTo>
                    <a:lnTo>
                      <a:pt x="814" y="336"/>
                    </a:lnTo>
                    <a:lnTo>
                      <a:pt x="814" y="336"/>
                    </a:lnTo>
                    <a:lnTo>
                      <a:pt x="828" y="338"/>
                    </a:lnTo>
                    <a:lnTo>
                      <a:pt x="842" y="340"/>
                    </a:lnTo>
                    <a:lnTo>
                      <a:pt x="856" y="342"/>
                    </a:lnTo>
                    <a:lnTo>
                      <a:pt x="870" y="348"/>
                    </a:lnTo>
                    <a:lnTo>
                      <a:pt x="882" y="354"/>
                    </a:lnTo>
                    <a:lnTo>
                      <a:pt x="892" y="360"/>
                    </a:lnTo>
                    <a:lnTo>
                      <a:pt x="904" y="368"/>
                    </a:lnTo>
                    <a:lnTo>
                      <a:pt x="914" y="378"/>
                    </a:lnTo>
                    <a:lnTo>
                      <a:pt x="922" y="388"/>
                    </a:lnTo>
                    <a:lnTo>
                      <a:pt x="930" y="398"/>
                    </a:lnTo>
                    <a:lnTo>
                      <a:pt x="938" y="410"/>
                    </a:lnTo>
                    <a:lnTo>
                      <a:pt x="944" y="422"/>
                    </a:lnTo>
                    <a:lnTo>
                      <a:pt x="948" y="436"/>
                    </a:lnTo>
                    <a:lnTo>
                      <a:pt x="952" y="448"/>
                    </a:lnTo>
                    <a:lnTo>
                      <a:pt x="954" y="462"/>
                    </a:lnTo>
                    <a:lnTo>
                      <a:pt x="954" y="476"/>
                    </a:lnTo>
                    <a:lnTo>
                      <a:pt x="954" y="476"/>
                    </a:lnTo>
                    <a:close/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8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20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4" y="168"/>
                    </a:lnTo>
                    <a:lnTo>
                      <a:pt x="2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26"/>
                    </a:lnTo>
                    <a:lnTo>
                      <a:pt x="4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4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20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8" y="62"/>
                    </a:lnTo>
                    <a:lnTo>
                      <a:pt x="264" y="74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  <a:moveTo>
                      <a:pt x="618" y="140"/>
                    </a:moveTo>
                    <a:lnTo>
                      <a:pt x="618" y="140"/>
                    </a:lnTo>
                    <a:lnTo>
                      <a:pt x="618" y="154"/>
                    </a:lnTo>
                    <a:lnTo>
                      <a:pt x="616" y="168"/>
                    </a:lnTo>
                    <a:lnTo>
                      <a:pt x="612" y="182"/>
                    </a:lnTo>
                    <a:lnTo>
                      <a:pt x="606" y="194"/>
                    </a:lnTo>
                    <a:lnTo>
                      <a:pt x="600" y="206"/>
                    </a:lnTo>
                    <a:lnTo>
                      <a:pt x="594" y="218"/>
                    </a:lnTo>
                    <a:lnTo>
                      <a:pt x="586" y="230"/>
                    </a:lnTo>
                    <a:lnTo>
                      <a:pt x="576" y="240"/>
                    </a:lnTo>
                    <a:lnTo>
                      <a:pt x="566" y="248"/>
                    </a:lnTo>
                    <a:lnTo>
                      <a:pt x="556" y="256"/>
                    </a:lnTo>
                    <a:lnTo>
                      <a:pt x="544" y="264"/>
                    </a:lnTo>
                    <a:lnTo>
                      <a:pt x="532" y="270"/>
                    </a:lnTo>
                    <a:lnTo>
                      <a:pt x="520" y="274"/>
                    </a:lnTo>
                    <a:lnTo>
                      <a:pt x="506" y="278"/>
                    </a:lnTo>
                    <a:lnTo>
                      <a:pt x="492" y="280"/>
                    </a:lnTo>
                    <a:lnTo>
                      <a:pt x="478" y="280"/>
                    </a:lnTo>
                    <a:lnTo>
                      <a:pt x="478" y="280"/>
                    </a:lnTo>
                    <a:lnTo>
                      <a:pt x="464" y="280"/>
                    </a:lnTo>
                    <a:lnTo>
                      <a:pt x="450" y="278"/>
                    </a:lnTo>
                    <a:lnTo>
                      <a:pt x="436" y="274"/>
                    </a:lnTo>
                    <a:lnTo>
                      <a:pt x="422" y="270"/>
                    </a:lnTo>
                    <a:lnTo>
                      <a:pt x="410" y="264"/>
                    </a:lnTo>
                    <a:lnTo>
                      <a:pt x="400" y="256"/>
                    </a:lnTo>
                    <a:lnTo>
                      <a:pt x="388" y="248"/>
                    </a:lnTo>
                    <a:lnTo>
                      <a:pt x="378" y="240"/>
                    </a:lnTo>
                    <a:lnTo>
                      <a:pt x="370" y="230"/>
                    </a:lnTo>
                    <a:lnTo>
                      <a:pt x="362" y="218"/>
                    </a:lnTo>
                    <a:lnTo>
                      <a:pt x="354" y="206"/>
                    </a:lnTo>
                    <a:lnTo>
                      <a:pt x="348" y="194"/>
                    </a:lnTo>
                    <a:lnTo>
                      <a:pt x="344" y="182"/>
                    </a:lnTo>
                    <a:lnTo>
                      <a:pt x="340" y="168"/>
                    </a:lnTo>
                    <a:lnTo>
                      <a:pt x="338" y="154"/>
                    </a:lnTo>
                    <a:lnTo>
                      <a:pt x="338" y="140"/>
                    </a:lnTo>
                    <a:lnTo>
                      <a:pt x="338" y="140"/>
                    </a:lnTo>
                    <a:lnTo>
                      <a:pt x="338" y="126"/>
                    </a:lnTo>
                    <a:lnTo>
                      <a:pt x="340" y="112"/>
                    </a:lnTo>
                    <a:lnTo>
                      <a:pt x="344" y="98"/>
                    </a:lnTo>
                    <a:lnTo>
                      <a:pt x="348" y="86"/>
                    </a:lnTo>
                    <a:lnTo>
                      <a:pt x="354" y="74"/>
                    </a:lnTo>
                    <a:lnTo>
                      <a:pt x="362" y="62"/>
                    </a:lnTo>
                    <a:lnTo>
                      <a:pt x="370" y="50"/>
                    </a:lnTo>
                    <a:lnTo>
                      <a:pt x="378" y="40"/>
                    </a:lnTo>
                    <a:lnTo>
                      <a:pt x="388" y="32"/>
                    </a:lnTo>
                    <a:lnTo>
                      <a:pt x="400" y="24"/>
                    </a:lnTo>
                    <a:lnTo>
                      <a:pt x="410" y="16"/>
                    </a:lnTo>
                    <a:lnTo>
                      <a:pt x="422" y="10"/>
                    </a:lnTo>
                    <a:lnTo>
                      <a:pt x="436" y="6"/>
                    </a:lnTo>
                    <a:lnTo>
                      <a:pt x="450" y="2"/>
                    </a:lnTo>
                    <a:lnTo>
                      <a:pt x="464" y="0"/>
                    </a:lnTo>
                    <a:lnTo>
                      <a:pt x="478" y="0"/>
                    </a:lnTo>
                    <a:lnTo>
                      <a:pt x="478" y="0"/>
                    </a:lnTo>
                    <a:lnTo>
                      <a:pt x="492" y="0"/>
                    </a:lnTo>
                    <a:lnTo>
                      <a:pt x="506" y="2"/>
                    </a:lnTo>
                    <a:lnTo>
                      <a:pt x="520" y="6"/>
                    </a:lnTo>
                    <a:lnTo>
                      <a:pt x="532" y="10"/>
                    </a:lnTo>
                    <a:lnTo>
                      <a:pt x="544" y="16"/>
                    </a:lnTo>
                    <a:lnTo>
                      <a:pt x="556" y="24"/>
                    </a:lnTo>
                    <a:lnTo>
                      <a:pt x="566" y="32"/>
                    </a:lnTo>
                    <a:lnTo>
                      <a:pt x="576" y="40"/>
                    </a:lnTo>
                    <a:lnTo>
                      <a:pt x="586" y="50"/>
                    </a:lnTo>
                    <a:lnTo>
                      <a:pt x="594" y="62"/>
                    </a:lnTo>
                    <a:lnTo>
                      <a:pt x="600" y="74"/>
                    </a:lnTo>
                    <a:lnTo>
                      <a:pt x="606" y="86"/>
                    </a:lnTo>
                    <a:lnTo>
                      <a:pt x="612" y="98"/>
                    </a:lnTo>
                    <a:lnTo>
                      <a:pt x="616" y="112"/>
                    </a:lnTo>
                    <a:lnTo>
                      <a:pt x="618" y="126"/>
                    </a:lnTo>
                    <a:lnTo>
                      <a:pt x="618" y="140"/>
                    </a:lnTo>
                    <a:lnTo>
                      <a:pt x="618" y="140"/>
                    </a:lnTo>
                    <a:close/>
                    <a:moveTo>
                      <a:pt x="954" y="140"/>
                    </a:moveTo>
                    <a:lnTo>
                      <a:pt x="954" y="140"/>
                    </a:lnTo>
                    <a:lnTo>
                      <a:pt x="954" y="154"/>
                    </a:lnTo>
                    <a:lnTo>
                      <a:pt x="952" y="168"/>
                    </a:lnTo>
                    <a:lnTo>
                      <a:pt x="948" y="182"/>
                    </a:lnTo>
                    <a:lnTo>
                      <a:pt x="944" y="194"/>
                    </a:lnTo>
                    <a:lnTo>
                      <a:pt x="938" y="206"/>
                    </a:lnTo>
                    <a:lnTo>
                      <a:pt x="930" y="218"/>
                    </a:lnTo>
                    <a:lnTo>
                      <a:pt x="922" y="230"/>
                    </a:lnTo>
                    <a:lnTo>
                      <a:pt x="914" y="240"/>
                    </a:lnTo>
                    <a:lnTo>
                      <a:pt x="904" y="248"/>
                    </a:lnTo>
                    <a:lnTo>
                      <a:pt x="892" y="256"/>
                    </a:lnTo>
                    <a:lnTo>
                      <a:pt x="882" y="264"/>
                    </a:lnTo>
                    <a:lnTo>
                      <a:pt x="870" y="270"/>
                    </a:lnTo>
                    <a:lnTo>
                      <a:pt x="856" y="274"/>
                    </a:lnTo>
                    <a:lnTo>
                      <a:pt x="842" y="278"/>
                    </a:lnTo>
                    <a:lnTo>
                      <a:pt x="828" y="280"/>
                    </a:lnTo>
                    <a:lnTo>
                      <a:pt x="814" y="280"/>
                    </a:lnTo>
                    <a:lnTo>
                      <a:pt x="814" y="280"/>
                    </a:lnTo>
                    <a:lnTo>
                      <a:pt x="800" y="280"/>
                    </a:lnTo>
                    <a:lnTo>
                      <a:pt x="786" y="278"/>
                    </a:lnTo>
                    <a:lnTo>
                      <a:pt x="772" y="274"/>
                    </a:lnTo>
                    <a:lnTo>
                      <a:pt x="760" y="270"/>
                    </a:lnTo>
                    <a:lnTo>
                      <a:pt x="748" y="264"/>
                    </a:lnTo>
                    <a:lnTo>
                      <a:pt x="736" y="256"/>
                    </a:lnTo>
                    <a:lnTo>
                      <a:pt x="726" y="248"/>
                    </a:lnTo>
                    <a:lnTo>
                      <a:pt x="716" y="240"/>
                    </a:lnTo>
                    <a:lnTo>
                      <a:pt x="706" y="230"/>
                    </a:lnTo>
                    <a:lnTo>
                      <a:pt x="698" y="218"/>
                    </a:lnTo>
                    <a:lnTo>
                      <a:pt x="692" y="206"/>
                    </a:lnTo>
                    <a:lnTo>
                      <a:pt x="686" y="194"/>
                    </a:lnTo>
                    <a:lnTo>
                      <a:pt x="680" y="182"/>
                    </a:lnTo>
                    <a:lnTo>
                      <a:pt x="676" y="168"/>
                    </a:lnTo>
                    <a:lnTo>
                      <a:pt x="674" y="154"/>
                    </a:lnTo>
                    <a:lnTo>
                      <a:pt x="674" y="140"/>
                    </a:lnTo>
                    <a:lnTo>
                      <a:pt x="674" y="140"/>
                    </a:lnTo>
                    <a:lnTo>
                      <a:pt x="674" y="126"/>
                    </a:lnTo>
                    <a:lnTo>
                      <a:pt x="676" y="112"/>
                    </a:lnTo>
                    <a:lnTo>
                      <a:pt x="680" y="98"/>
                    </a:lnTo>
                    <a:lnTo>
                      <a:pt x="686" y="86"/>
                    </a:lnTo>
                    <a:lnTo>
                      <a:pt x="692" y="74"/>
                    </a:lnTo>
                    <a:lnTo>
                      <a:pt x="698" y="62"/>
                    </a:lnTo>
                    <a:lnTo>
                      <a:pt x="706" y="50"/>
                    </a:lnTo>
                    <a:lnTo>
                      <a:pt x="716" y="40"/>
                    </a:lnTo>
                    <a:lnTo>
                      <a:pt x="726" y="32"/>
                    </a:lnTo>
                    <a:lnTo>
                      <a:pt x="736" y="24"/>
                    </a:lnTo>
                    <a:lnTo>
                      <a:pt x="748" y="16"/>
                    </a:lnTo>
                    <a:lnTo>
                      <a:pt x="760" y="10"/>
                    </a:lnTo>
                    <a:lnTo>
                      <a:pt x="772" y="6"/>
                    </a:lnTo>
                    <a:lnTo>
                      <a:pt x="786" y="2"/>
                    </a:lnTo>
                    <a:lnTo>
                      <a:pt x="800" y="0"/>
                    </a:lnTo>
                    <a:lnTo>
                      <a:pt x="814" y="0"/>
                    </a:lnTo>
                    <a:lnTo>
                      <a:pt x="814" y="0"/>
                    </a:lnTo>
                    <a:lnTo>
                      <a:pt x="828" y="0"/>
                    </a:lnTo>
                    <a:lnTo>
                      <a:pt x="842" y="2"/>
                    </a:lnTo>
                    <a:lnTo>
                      <a:pt x="856" y="6"/>
                    </a:lnTo>
                    <a:lnTo>
                      <a:pt x="870" y="10"/>
                    </a:lnTo>
                    <a:lnTo>
                      <a:pt x="882" y="16"/>
                    </a:lnTo>
                    <a:lnTo>
                      <a:pt x="892" y="24"/>
                    </a:lnTo>
                    <a:lnTo>
                      <a:pt x="904" y="32"/>
                    </a:lnTo>
                    <a:lnTo>
                      <a:pt x="914" y="40"/>
                    </a:lnTo>
                    <a:lnTo>
                      <a:pt x="922" y="50"/>
                    </a:lnTo>
                    <a:lnTo>
                      <a:pt x="930" y="62"/>
                    </a:lnTo>
                    <a:lnTo>
                      <a:pt x="938" y="74"/>
                    </a:lnTo>
                    <a:lnTo>
                      <a:pt x="944" y="86"/>
                    </a:lnTo>
                    <a:lnTo>
                      <a:pt x="948" y="98"/>
                    </a:lnTo>
                    <a:lnTo>
                      <a:pt x="952" y="112"/>
                    </a:lnTo>
                    <a:lnTo>
                      <a:pt x="954" y="126"/>
                    </a:lnTo>
                    <a:lnTo>
                      <a:pt x="954" y="140"/>
                    </a:lnTo>
                    <a:lnTo>
                      <a:pt x="954" y="140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9" name="Freeform 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3482975"/>
                <a:ext cx="444500" cy="444500"/>
              </a:xfrm>
              <a:custGeom>
                <a:avLst/>
                <a:gdLst>
                  <a:gd name="T0" fmla="*/ 280 w 280"/>
                  <a:gd name="T1" fmla="*/ 140 h 280"/>
                  <a:gd name="T2" fmla="*/ 278 w 280"/>
                  <a:gd name="T3" fmla="*/ 168 h 280"/>
                  <a:gd name="T4" fmla="*/ 270 w 280"/>
                  <a:gd name="T5" fmla="*/ 194 h 280"/>
                  <a:gd name="T6" fmla="*/ 256 w 280"/>
                  <a:gd name="T7" fmla="*/ 218 h 280"/>
                  <a:gd name="T8" fmla="*/ 240 w 280"/>
                  <a:gd name="T9" fmla="*/ 240 h 280"/>
                  <a:gd name="T10" fmla="*/ 218 w 280"/>
                  <a:gd name="T11" fmla="*/ 256 h 280"/>
                  <a:gd name="T12" fmla="*/ 196 w 280"/>
                  <a:gd name="T13" fmla="*/ 270 h 280"/>
                  <a:gd name="T14" fmla="*/ 168 w 280"/>
                  <a:gd name="T15" fmla="*/ 278 h 280"/>
                  <a:gd name="T16" fmla="*/ 140 w 280"/>
                  <a:gd name="T17" fmla="*/ 280 h 280"/>
                  <a:gd name="T18" fmla="*/ 126 w 280"/>
                  <a:gd name="T19" fmla="*/ 280 h 280"/>
                  <a:gd name="T20" fmla="*/ 98 w 280"/>
                  <a:gd name="T21" fmla="*/ 274 h 280"/>
                  <a:gd name="T22" fmla="*/ 74 w 280"/>
                  <a:gd name="T23" fmla="*/ 264 h 280"/>
                  <a:gd name="T24" fmla="*/ 52 w 280"/>
                  <a:gd name="T25" fmla="*/ 248 h 280"/>
                  <a:gd name="T26" fmla="*/ 32 w 280"/>
                  <a:gd name="T27" fmla="*/ 230 h 280"/>
                  <a:gd name="T28" fmla="*/ 18 w 280"/>
                  <a:gd name="T29" fmla="*/ 206 h 280"/>
                  <a:gd name="T30" fmla="*/ 6 w 280"/>
                  <a:gd name="T31" fmla="*/ 182 h 280"/>
                  <a:gd name="T32" fmla="*/ 0 w 280"/>
                  <a:gd name="T33" fmla="*/ 154 h 280"/>
                  <a:gd name="T34" fmla="*/ 0 w 280"/>
                  <a:gd name="T35" fmla="*/ 140 h 280"/>
                  <a:gd name="T36" fmla="*/ 2 w 280"/>
                  <a:gd name="T37" fmla="*/ 112 h 280"/>
                  <a:gd name="T38" fmla="*/ 12 w 280"/>
                  <a:gd name="T39" fmla="*/ 86 h 280"/>
                  <a:gd name="T40" fmla="*/ 24 w 280"/>
                  <a:gd name="T41" fmla="*/ 62 h 280"/>
                  <a:gd name="T42" fmla="*/ 42 w 280"/>
                  <a:gd name="T43" fmla="*/ 40 h 280"/>
                  <a:gd name="T44" fmla="*/ 62 w 280"/>
                  <a:gd name="T45" fmla="*/ 24 h 280"/>
                  <a:gd name="T46" fmla="*/ 86 w 280"/>
                  <a:gd name="T47" fmla="*/ 10 h 280"/>
                  <a:gd name="T48" fmla="*/ 112 w 280"/>
                  <a:gd name="T49" fmla="*/ 2 h 280"/>
                  <a:gd name="T50" fmla="*/ 140 w 280"/>
                  <a:gd name="T51" fmla="*/ 0 h 280"/>
                  <a:gd name="T52" fmla="*/ 154 w 280"/>
                  <a:gd name="T53" fmla="*/ 0 h 280"/>
                  <a:gd name="T54" fmla="*/ 182 w 280"/>
                  <a:gd name="T55" fmla="*/ 6 h 280"/>
                  <a:gd name="T56" fmla="*/ 208 w 280"/>
                  <a:gd name="T57" fmla="*/ 16 h 280"/>
                  <a:gd name="T58" fmla="*/ 230 w 280"/>
                  <a:gd name="T59" fmla="*/ 32 h 280"/>
                  <a:gd name="T60" fmla="*/ 248 w 280"/>
                  <a:gd name="T61" fmla="*/ 50 h 280"/>
                  <a:gd name="T62" fmla="*/ 264 w 280"/>
                  <a:gd name="T63" fmla="*/ 72 h 280"/>
                  <a:gd name="T64" fmla="*/ 274 w 280"/>
                  <a:gd name="T65" fmla="*/ 98 h 280"/>
                  <a:gd name="T66" fmla="*/ 280 w 280"/>
                  <a:gd name="T67" fmla="*/ 126 h 280"/>
                  <a:gd name="T68" fmla="*/ 280 w 280"/>
                  <a:gd name="T69" fmla="*/ 14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6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18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0" y="126"/>
                    </a:lnTo>
                    <a:lnTo>
                      <a:pt x="2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2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18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6" y="62"/>
                    </a:lnTo>
                    <a:lnTo>
                      <a:pt x="264" y="72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7391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1947333" y="6488856"/>
            <a:ext cx="10241492" cy="36914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22" tIns="45710" rIns="91422" bIns="45710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48385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112" y="430340"/>
            <a:ext cx="11658600" cy="326243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rgbClr val="484848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3689" y="6492875"/>
            <a:ext cx="9729216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200" y="6519333"/>
            <a:ext cx="1137596" cy="304799"/>
            <a:chOff x="151791" y="5957092"/>
            <a:chExt cx="2014385" cy="539719"/>
          </a:xfrm>
        </p:grpSpPr>
        <p:cxnSp>
          <p:nvCxnSpPr>
            <p:cNvPr id="10" name="Straight Connector 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90BFA381-7EEA-415C-A6A9-D7309D8C8A35}"/>
                </a:ext>
              </a:extLst>
            </p:cNvPr>
            <p:cNvCxnSpPr>
              <a:cxnSpLocks/>
            </p:cNvCxnSpPr>
            <p:nvPr/>
          </p:nvCxnSpPr>
          <p:spPr>
            <a:xfrm>
              <a:off x="2166176" y="5957092"/>
              <a:ext cx="0" cy="539719"/>
            </a:xfrm>
            <a:prstGeom prst="line">
              <a:avLst/>
            </a:prstGeom>
            <a:ln w="19050" cap="rnd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791" y="5966875"/>
              <a:ext cx="1842485" cy="520155"/>
              <a:chOff x="973138" y="2413000"/>
              <a:chExt cx="7197725" cy="2032000"/>
            </a:xfrm>
          </p:grpSpPr>
          <p:sp>
            <p:nvSpPr>
              <p:cNvPr id="13" name="Freeform 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4114800"/>
                <a:ext cx="2727325" cy="330200"/>
              </a:xfrm>
              <a:custGeom>
                <a:avLst/>
                <a:gdLst>
                  <a:gd name="T0" fmla="*/ 1602 w 1718"/>
                  <a:gd name="T1" fmla="*/ 148 h 208"/>
                  <a:gd name="T2" fmla="*/ 1586 w 1718"/>
                  <a:gd name="T3" fmla="*/ 114 h 208"/>
                  <a:gd name="T4" fmla="*/ 1594 w 1718"/>
                  <a:gd name="T5" fmla="*/ 84 h 208"/>
                  <a:gd name="T6" fmla="*/ 1600 w 1718"/>
                  <a:gd name="T7" fmla="*/ 54 h 208"/>
                  <a:gd name="T8" fmla="*/ 1642 w 1718"/>
                  <a:gd name="T9" fmla="*/ 190 h 208"/>
                  <a:gd name="T10" fmla="*/ 1572 w 1718"/>
                  <a:gd name="T11" fmla="*/ 206 h 208"/>
                  <a:gd name="T12" fmla="*/ 1556 w 1718"/>
                  <a:gd name="T13" fmla="*/ 86 h 208"/>
                  <a:gd name="T14" fmla="*/ 1552 w 1718"/>
                  <a:gd name="T15" fmla="*/ 56 h 208"/>
                  <a:gd name="T16" fmla="*/ 1550 w 1718"/>
                  <a:gd name="T17" fmla="*/ 146 h 208"/>
                  <a:gd name="T18" fmla="*/ 1568 w 1718"/>
                  <a:gd name="T19" fmla="*/ 182 h 208"/>
                  <a:gd name="T20" fmla="*/ 1512 w 1718"/>
                  <a:gd name="T21" fmla="*/ 192 h 208"/>
                  <a:gd name="T22" fmla="*/ 1526 w 1718"/>
                  <a:gd name="T23" fmla="*/ 126 h 208"/>
                  <a:gd name="T24" fmla="*/ 1250 w 1718"/>
                  <a:gd name="T25" fmla="*/ 174 h 208"/>
                  <a:gd name="T26" fmla="*/ 1264 w 1718"/>
                  <a:gd name="T27" fmla="*/ 106 h 208"/>
                  <a:gd name="T28" fmla="*/ 1264 w 1718"/>
                  <a:gd name="T29" fmla="*/ 58 h 208"/>
                  <a:gd name="T30" fmla="*/ 1302 w 1718"/>
                  <a:gd name="T31" fmla="*/ 162 h 208"/>
                  <a:gd name="T32" fmla="*/ 1376 w 1718"/>
                  <a:gd name="T33" fmla="*/ 78 h 208"/>
                  <a:gd name="T34" fmla="*/ 1464 w 1718"/>
                  <a:gd name="T35" fmla="*/ 70 h 208"/>
                  <a:gd name="T36" fmla="*/ 1430 w 1718"/>
                  <a:gd name="T37" fmla="*/ 94 h 208"/>
                  <a:gd name="T38" fmla="*/ 1382 w 1718"/>
                  <a:gd name="T39" fmla="*/ 100 h 208"/>
                  <a:gd name="T40" fmla="*/ 1214 w 1718"/>
                  <a:gd name="T41" fmla="*/ 88 h 208"/>
                  <a:gd name="T42" fmla="*/ 1200 w 1718"/>
                  <a:gd name="T43" fmla="*/ 156 h 208"/>
                  <a:gd name="T44" fmla="*/ 1216 w 1718"/>
                  <a:gd name="T45" fmla="*/ 206 h 208"/>
                  <a:gd name="T46" fmla="*/ 1158 w 1718"/>
                  <a:gd name="T47" fmla="*/ 114 h 208"/>
                  <a:gd name="T48" fmla="*/ 1232 w 1718"/>
                  <a:gd name="T49" fmla="*/ 52 h 208"/>
                  <a:gd name="T50" fmla="*/ 906 w 1718"/>
                  <a:gd name="T51" fmla="*/ 156 h 208"/>
                  <a:gd name="T52" fmla="*/ 878 w 1718"/>
                  <a:gd name="T53" fmla="*/ 116 h 208"/>
                  <a:gd name="T54" fmla="*/ 898 w 1718"/>
                  <a:gd name="T55" fmla="*/ 84 h 208"/>
                  <a:gd name="T56" fmla="*/ 904 w 1718"/>
                  <a:gd name="T57" fmla="*/ 54 h 208"/>
                  <a:gd name="T58" fmla="*/ 948 w 1718"/>
                  <a:gd name="T59" fmla="*/ 190 h 208"/>
                  <a:gd name="T60" fmla="*/ 878 w 1718"/>
                  <a:gd name="T61" fmla="*/ 206 h 208"/>
                  <a:gd name="T62" fmla="*/ 1050 w 1718"/>
                  <a:gd name="T63" fmla="*/ 174 h 208"/>
                  <a:gd name="T64" fmla="*/ 1012 w 1718"/>
                  <a:gd name="T65" fmla="*/ 202 h 208"/>
                  <a:gd name="T66" fmla="*/ 992 w 1718"/>
                  <a:gd name="T67" fmla="*/ 12 h 208"/>
                  <a:gd name="T68" fmla="*/ 1126 w 1718"/>
                  <a:gd name="T69" fmla="*/ 0 h 208"/>
                  <a:gd name="T70" fmla="*/ 812 w 1718"/>
                  <a:gd name="T71" fmla="*/ 102 h 208"/>
                  <a:gd name="T72" fmla="*/ 878 w 1718"/>
                  <a:gd name="T73" fmla="*/ 54 h 208"/>
                  <a:gd name="T74" fmla="*/ 850 w 1718"/>
                  <a:gd name="T75" fmla="*/ 158 h 208"/>
                  <a:gd name="T76" fmla="*/ 878 w 1718"/>
                  <a:gd name="T77" fmla="*/ 182 h 208"/>
                  <a:gd name="T78" fmla="*/ 812 w 1718"/>
                  <a:gd name="T79" fmla="*/ 184 h 208"/>
                  <a:gd name="T80" fmla="*/ 840 w 1718"/>
                  <a:gd name="T81" fmla="*/ 124 h 208"/>
                  <a:gd name="T82" fmla="*/ 438 w 1718"/>
                  <a:gd name="T83" fmla="*/ 176 h 208"/>
                  <a:gd name="T84" fmla="*/ 458 w 1718"/>
                  <a:gd name="T85" fmla="*/ 202 h 208"/>
                  <a:gd name="T86" fmla="*/ 446 w 1718"/>
                  <a:gd name="T87" fmla="*/ 92 h 208"/>
                  <a:gd name="T88" fmla="*/ 482 w 1718"/>
                  <a:gd name="T89" fmla="*/ 80 h 208"/>
                  <a:gd name="T90" fmla="*/ 562 w 1718"/>
                  <a:gd name="T91" fmla="*/ 84 h 208"/>
                  <a:gd name="T92" fmla="*/ 618 w 1718"/>
                  <a:gd name="T93" fmla="*/ 92 h 208"/>
                  <a:gd name="T94" fmla="*/ 566 w 1718"/>
                  <a:gd name="T95" fmla="*/ 120 h 208"/>
                  <a:gd name="T96" fmla="*/ 690 w 1718"/>
                  <a:gd name="T97" fmla="*/ 66 h 208"/>
                  <a:gd name="T98" fmla="*/ 774 w 1718"/>
                  <a:gd name="T99" fmla="*/ 78 h 208"/>
                  <a:gd name="T100" fmla="*/ 732 w 1718"/>
                  <a:gd name="T101" fmla="*/ 90 h 208"/>
                  <a:gd name="T102" fmla="*/ 682 w 1718"/>
                  <a:gd name="T103" fmla="*/ 128 h 208"/>
                  <a:gd name="T104" fmla="*/ 424 w 1718"/>
                  <a:gd name="T105" fmla="*/ 84 h 208"/>
                  <a:gd name="T106" fmla="*/ 424 w 1718"/>
                  <a:gd name="T107" fmla="*/ 140 h 208"/>
                  <a:gd name="T108" fmla="*/ 408 w 1718"/>
                  <a:gd name="T109" fmla="*/ 206 h 208"/>
                  <a:gd name="T110" fmla="*/ 352 w 1718"/>
                  <a:gd name="T111" fmla="*/ 114 h 208"/>
                  <a:gd name="T112" fmla="*/ 120 w 1718"/>
                  <a:gd name="T113" fmla="*/ 56 h 208"/>
                  <a:gd name="T114" fmla="*/ 194 w 1718"/>
                  <a:gd name="T115" fmla="*/ 58 h 208"/>
                  <a:gd name="T116" fmla="*/ 180 w 1718"/>
                  <a:gd name="T117" fmla="*/ 122 h 208"/>
                  <a:gd name="T118" fmla="*/ 130 w 1718"/>
                  <a:gd name="T119" fmla="*/ 94 h 208"/>
                  <a:gd name="T120" fmla="*/ 306 w 1718"/>
                  <a:gd name="T121" fmla="*/ 84 h 208"/>
                  <a:gd name="T122" fmla="*/ 334 w 1718"/>
                  <a:gd name="T123" fmla="*/ 204 h 208"/>
                  <a:gd name="T124" fmla="*/ 268 w 1718"/>
                  <a:gd name="T125" fmla="*/ 18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8" h="208">
                    <a:moveTo>
                      <a:pt x="1572" y="206"/>
                    </a:moveTo>
                    <a:lnTo>
                      <a:pt x="1572" y="182"/>
                    </a:lnTo>
                    <a:lnTo>
                      <a:pt x="1572" y="182"/>
                    </a:lnTo>
                    <a:lnTo>
                      <a:pt x="1580" y="180"/>
                    </a:lnTo>
                    <a:lnTo>
                      <a:pt x="1586" y="178"/>
                    </a:lnTo>
                    <a:lnTo>
                      <a:pt x="1586" y="178"/>
                    </a:lnTo>
                    <a:lnTo>
                      <a:pt x="1592" y="172"/>
                    </a:lnTo>
                    <a:lnTo>
                      <a:pt x="1596" y="168"/>
                    </a:lnTo>
                    <a:lnTo>
                      <a:pt x="1596" y="168"/>
                    </a:lnTo>
                    <a:lnTo>
                      <a:pt x="1600" y="156"/>
                    </a:lnTo>
                    <a:lnTo>
                      <a:pt x="1600" y="156"/>
                    </a:lnTo>
                    <a:lnTo>
                      <a:pt x="1602" y="148"/>
                    </a:lnTo>
                    <a:lnTo>
                      <a:pt x="1602" y="132"/>
                    </a:lnTo>
                    <a:lnTo>
                      <a:pt x="1602" y="132"/>
                    </a:lnTo>
                    <a:lnTo>
                      <a:pt x="1594" y="136"/>
                    </a:lnTo>
                    <a:lnTo>
                      <a:pt x="1594" y="136"/>
                    </a:lnTo>
                    <a:lnTo>
                      <a:pt x="1586" y="138"/>
                    </a:lnTo>
                    <a:lnTo>
                      <a:pt x="1586" y="138"/>
                    </a:lnTo>
                    <a:lnTo>
                      <a:pt x="1578" y="140"/>
                    </a:lnTo>
                    <a:lnTo>
                      <a:pt x="1578" y="140"/>
                    </a:lnTo>
                    <a:lnTo>
                      <a:pt x="1572" y="140"/>
                    </a:lnTo>
                    <a:lnTo>
                      <a:pt x="1572" y="116"/>
                    </a:lnTo>
                    <a:lnTo>
                      <a:pt x="1572" y="116"/>
                    </a:lnTo>
                    <a:lnTo>
                      <a:pt x="1586" y="114"/>
                    </a:lnTo>
                    <a:lnTo>
                      <a:pt x="1586" y="114"/>
                    </a:lnTo>
                    <a:lnTo>
                      <a:pt x="1592" y="112"/>
                    </a:lnTo>
                    <a:lnTo>
                      <a:pt x="1598" y="110"/>
                    </a:lnTo>
                    <a:lnTo>
                      <a:pt x="1598" y="110"/>
                    </a:lnTo>
                    <a:lnTo>
                      <a:pt x="1600" y="106"/>
                    </a:lnTo>
                    <a:lnTo>
                      <a:pt x="1602" y="100"/>
                    </a:lnTo>
                    <a:lnTo>
                      <a:pt x="1602" y="100"/>
                    </a:lnTo>
                    <a:lnTo>
                      <a:pt x="1600" y="94"/>
                    </a:lnTo>
                    <a:lnTo>
                      <a:pt x="1598" y="90"/>
                    </a:lnTo>
                    <a:lnTo>
                      <a:pt x="1598" y="90"/>
                    </a:lnTo>
                    <a:lnTo>
                      <a:pt x="1596" y="86"/>
                    </a:lnTo>
                    <a:lnTo>
                      <a:pt x="1594" y="84"/>
                    </a:lnTo>
                    <a:lnTo>
                      <a:pt x="1594" y="84"/>
                    </a:lnTo>
                    <a:lnTo>
                      <a:pt x="1586" y="80"/>
                    </a:lnTo>
                    <a:lnTo>
                      <a:pt x="1586" y="80"/>
                    </a:lnTo>
                    <a:lnTo>
                      <a:pt x="1574" y="80"/>
                    </a:lnTo>
                    <a:lnTo>
                      <a:pt x="1574" y="80"/>
                    </a:lnTo>
                    <a:lnTo>
                      <a:pt x="1572" y="80"/>
                    </a:lnTo>
                    <a:lnTo>
                      <a:pt x="1572" y="54"/>
                    </a:lnTo>
                    <a:lnTo>
                      <a:pt x="1572" y="54"/>
                    </a:lnTo>
                    <a:lnTo>
                      <a:pt x="1576" y="52"/>
                    </a:lnTo>
                    <a:lnTo>
                      <a:pt x="1576" y="52"/>
                    </a:lnTo>
                    <a:lnTo>
                      <a:pt x="1600" y="54"/>
                    </a:lnTo>
                    <a:lnTo>
                      <a:pt x="1600" y="54"/>
                    </a:lnTo>
                    <a:lnTo>
                      <a:pt x="1610" y="56"/>
                    </a:lnTo>
                    <a:lnTo>
                      <a:pt x="1620" y="60"/>
                    </a:lnTo>
                    <a:lnTo>
                      <a:pt x="1620" y="60"/>
                    </a:lnTo>
                    <a:lnTo>
                      <a:pt x="1628" y="66"/>
                    </a:lnTo>
                    <a:lnTo>
                      <a:pt x="1636" y="74"/>
                    </a:lnTo>
                    <a:lnTo>
                      <a:pt x="1636" y="74"/>
                    </a:lnTo>
                    <a:lnTo>
                      <a:pt x="1640" y="82"/>
                    </a:lnTo>
                    <a:lnTo>
                      <a:pt x="1642" y="94"/>
                    </a:lnTo>
                    <a:lnTo>
                      <a:pt x="1642" y="172"/>
                    </a:lnTo>
                    <a:lnTo>
                      <a:pt x="1642" y="172"/>
                    </a:lnTo>
                    <a:lnTo>
                      <a:pt x="1642" y="190"/>
                    </a:lnTo>
                    <a:lnTo>
                      <a:pt x="1642" y="190"/>
                    </a:lnTo>
                    <a:lnTo>
                      <a:pt x="1644" y="198"/>
                    </a:lnTo>
                    <a:lnTo>
                      <a:pt x="1646" y="204"/>
                    </a:lnTo>
                    <a:lnTo>
                      <a:pt x="1606" y="204"/>
                    </a:lnTo>
                    <a:lnTo>
                      <a:pt x="1606" y="204"/>
                    </a:lnTo>
                    <a:lnTo>
                      <a:pt x="1604" y="198"/>
                    </a:lnTo>
                    <a:lnTo>
                      <a:pt x="1604" y="198"/>
                    </a:lnTo>
                    <a:lnTo>
                      <a:pt x="1602" y="190"/>
                    </a:lnTo>
                    <a:lnTo>
                      <a:pt x="1602" y="190"/>
                    </a:lnTo>
                    <a:lnTo>
                      <a:pt x="1592" y="198"/>
                    </a:lnTo>
                    <a:lnTo>
                      <a:pt x="1580" y="204"/>
                    </a:lnTo>
                    <a:lnTo>
                      <a:pt x="1580" y="204"/>
                    </a:lnTo>
                    <a:lnTo>
                      <a:pt x="1572" y="206"/>
                    </a:lnTo>
                    <a:lnTo>
                      <a:pt x="1572" y="206"/>
                    </a:lnTo>
                    <a:close/>
                    <a:moveTo>
                      <a:pt x="1718" y="204"/>
                    </a:moveTo>
                    <a:lnTo>
                      <a:pt x="1676" y="204"/>
                    </a:lnTo>
                    <a:lnTo>
                      <a:pt x="1676" y="0"/>
                    </a:lnTo>
                    <a:lnTo>
                      <a:pt x="1718" y="0"/>
                    </a:lnTo>
                    <a:lnTo>
                      <a:pt x="1718" y="204"/>
                    </a:lnTo>
                    <a:close/>
                    <a:moveTo>
                      <a:pt x="1572" y="54"/>
                    </a:moveTo>
                    <a:lnTo>
                      <a:pt x="1572" y="80"/>
                    </a:lnTo>
                    <a:lnTo>
                      <a:pt x="1572" y="80"/>
                    </a:lnTo>
                    <a:lnTo>
                      <a:pt x="1564" y="82"/>
                    </a:lnTo>
                    <a:lnTo>
                      <a:pt x="1556" y="86"/>
                    </a:lnTo>
                    <a:lnTo>
                      <a:pt x="1556" y="86"/>
                    </a:lnTo>
                    <a:lnTo>
                      <a:pt x="1550" y="92"/>
                    </a:lnTo>
                    <a:lnTo>
                      <a:pt x="1548" y="102"/>
                    </a:lnTo>
                    <a:lnTo>
                      <a:pt x="1508" y="102"/>
                    </a:lnTo>
                    <a:lnTo>
                      <a:pt x="1508" y="102"/>
                    </a:lnTo>
                    <a:lnTo>
                      <a:pt x="1510" y="90"/>
                    </a:lnTo>
                    <a:lnTo>
                      <a:pt x="1514" y="78"/>
                    </a:lnTo>
                    <a:lnTo>
                      <a:pt x="1514" y="78"/>
                    </a:lnTo>
                    <a:lnTo>
                      <a:pt x="1522" y="70"/>
                    </a:lnTo>
                    <a:lnTo>
                      <a:pt x="1530" y="64"/>
                    </a:lnTo>
                    <a:lnTo>
                      <a:pt x="1530" y="64"/>
                    </a:lnTo>
                    <a:lnTo>
                      <a:pt x="1540" y="58"/>
                    </a:lnTo>
                    <a:lnTo>
                      <a:pt x="1552" y="56"/>
                    </a:lnTo>
                    <a:lnTo>
                      <a:pt x="1552" y="56"/>
                    </a:lnTo>
                    <a:lnTo>
                      <a:pt x="1572" y="54"/>
                    </a:lnTo>
                    <a:lnTo>
                      <a:pt x="1572" y="54"/>
                    </a:lnTo>
                    <a:close/>
                    <a:moveTo>
                      <a:pt x="1572" y="116"/>
                    </a:moveTo>
                    <a:lnTo>
                      <a:pt x="1572" y="140"/>
                    </a:lnTo>
                    <a:lnTo>
                      <a:pt x="1572" y="140"/>
                    </a:lnTo>
                    <a:lnTo>
                      <a:pt x="1568" y="140"/>
                    </a:lnTo>
                    <a:lnTo>
                      <a:pt x="1568" y="140"/>
                    </a:lnTo>
                    <a:lnTo>
                      <a:pt x="1558" y="144"/>
                    </a:lnTo>
                    <a:lnTo>
                      <a:pt x="1558" y="144"/>
                    </a:lnTo>
                    <a:lnTo>
                      <a:pt x="1550" y="146"/>
                    </a:lnTo>
                    <a:lnTo>
                      <a:pt x="1550" y="146"/>
                    </a:lnTo>
                    <a:lnTo>
                      <a:pt x="1546" y="154"/>
                    </a:lnTo>
                    <a:lnTo>
                      <a:pt x="1546" y="154"/>
                    </a:lnTo>
                    <a:lnTo>
                      <a:pt x="1544" y="162"/>
                    </a:lnTo>
                    <a:lnTo>
                      <a:pt x="1544" y="162"/>
                    </a:lnTo>
                    <a:lnTo>
                      <a:pt x="1546" y="172"/>
                    </a:lnTo>
                    <a:lnTo>
                      <a:pt x="1546" y="172"/>
                    </a:lnTo>
                    <a:lnTo>
                      <a:pt x="1550" y="178"/>
                    </a:lnTo>
                    <a:lnTo>
                      <a:pt x="1550" y="178"/>
                    </a:lnTo>
                    <a:lnTo>
                      <a:pt x="1558" y="180"/>
                    </a:lnTo>
                    <a:lnTo>
                      <a:pt x="1558" y="180"/>
                    </a:lnTo>
                    <a:lnTo>
                      <a:pt x="1568" y="182"/>
                    </a:lnTo>
                    <a:lnTo>
                      <a:pt x="1568" y="182"/>
                    </a:lnTo>
                    <a:lnTo>
                      <a:pt x="1572" y="182"/>
                    </a:lnTo>
                    <a:lnTo>
                      <a:pt x="1572" y="206"/>
                    </a:lnTo>
                    <a:lnTo>
                      <a:pt x="1572" y="206"/>
                    </a:lnTo>
                    <a:lnTo>
                      <a:pt x="1554" y="208"/>
                    </a:lnTo>
                    <a:lnTo>
                      <a:pt x="1554" y="208"/>
                    </a:lnTo>
                    <a:lnTo>
                      <a:pt x="1544" y="208"/>
                    </a:lnTo>
                    <a:lnTo>
                      <a:pt x="1534" y="206"/>
                    </a:lnTo>
                    <a:lnTo>
                      <a:pt x="1534" y="206"/>
                    </a:lnTo>
                    <a:lnTo>
                      <a:pt x="1524" y="202"/>
                    </a:lnTo>
                    <a:lnTo>
                      <a:pt x="1518" y="198"/>
                    </a:lnTo>
                    <a:lnTo>
                      <a:pt x="1518" y="198"/>
                    </a:lnTo>
                    <a:lnTo>
                      <a:pt x="1512" y="192"/>
                    </a:lnTo>
                    <a:lnTo>
                      <a:pt x="1506" y="184"/>
                    </a:lnTo>
                    <a:lnTo>
                      <a:pt x="1506" y="184"/>
                    </a:lnTo>
                    <a:lnTo>
                      <a:pt x="1504" y="174"/>
                    </a:lnTo>
                    <a:lnTo>
                      <a:pt x="1504" y="164"/>
                    </a:lnTo>
                    <a:lnTo>
                      <a:pt x="1504" y="164"/>
                    </a:lnTo>
                    <a:lnTo>
                      <a:pt x="1504" y="152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2" y="136"/>
                    </a:lnTo>
                    <a:lnTo>
                      <a:pt x="1518" y="130"/>
                    </a:lnTo>
                    <a:lnTo>
                      <a:pt x="1518" y="130"/>
                    </a:lnTo>
                    <a:lnTo>
                      <a:pt x="1526" y="126"/>
                    </a:lnTo>
                    <a:lnTo>
                      <a:pt x="1534" y="124"/>
                    </a:lnTo>
                    <a:lnTo>
                      <a:pt x="1534" y="124"/>
                    </a:lnTo>
                    <a:lnTo>
                      <a:pt x="1552" y="120"/>
                    </a:lnTo>
                    <a:lnTo>
                      <a:pt x="1552" y="120"/>
                    </a:lnTo>
                    <a:lnTo>
                      <a:pt x="1570" y="118"/>
                    </a:lnTo>
                    <a:lnTo>
                      <a:pt x="1572" y="116"/>
                    </a:lnTo>
                    <a:lnTo>
                      <a:pt x="1572" y="116"/>
                    </a:lnTo>
                    <a:close/>
                    <a:moveTo>
                      <a:pt x="1232" y="208"/>
                    </a:moveTo>
                    <a:lnTo>
                      <a:pt x="1232" y="178"/>
                    </a:lnTo>
                    <a:lnTo>
                      <a:pt x="1232" y="178"/>
                    </a:lnTo>
                    <a:lnTo>
                      <a:pt x="1242" y="176"/>
                    </a:lnTo>
                    <a:lnTo>
                      <a:pt x="1250" y="174"/>
                    </a:lnTo>
                    <a:lnTo>
                      <a:pt x="1250" y="174"/>
                    </a:lnTo>
                    <a:lnTo>
                      <a:pt x="1256" y="170"/>
                    </a:lnTo>
                    <a:lnTo>
                      <a:pt x="1260" y="164"/>
                    </a:lnTo>
                    <a:lnTo>
                      <a:pt x="1260" y="164"/>
                    </a:lnTo>
                    <a:lnTo>
                      <a:pt x="1264" y="156"/>
                    </a:lnTo>
                    <a:lnTo>
                      <a:pt x="1266" y="148"/>
                    </a:lnTo>
                    <a:lnTo>
                      <a:pt x="1266" y="148"/>
                    </a:lnTo>
                    <a:lnTo>
                      <a:pt x="1268" y="130"/>
                    </a:lnTo>
                    <a:lnTo>
                      <a:pt x="1268" y="130"/>
                    </a:lnTo>
                    <a:lnTo>
                      <a:pt x="1266" y="114"/>
                    </a:lnTo>
                    <a:lnTo>
                      <a:pt x="1266" y="114"/>
                    </a:lnTo>
                    <a:lnTo>
                      <a:pt x="1264" y="106"/>
                    </a:lnTo>
                    <a:lnTo>
                      <a:pt x="1260" y="98"/>
                    </a:lnTo>
                    <a:lnTo>
                      <a:pt x="1260" y="98"/>
                    </a:lnTo>
                    <a:lnTo>
                      <a:pt x="1256" y="92"/>
                    </a:lnTo>
                    <a:lnTo>
                      <a:pt x="1250" y="88"/>
                    </a:lnTo>
                    <a:lnTo>
                      <a:pt x="1250" y="88"/>
                    </a:lnTo>
                    <a:lnTo>
                      <a:pt x="1242" y="84"/>
                    </a:lnTo>
                    <a:lnTo>
                      <a:pt x="1232" y="8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48" y="54"/>
                    </a:lnTo>
                    <a:lnTo>
                      <a:pt x="1264" y="58"/>
                    </a:lnTo>
                    <a:lnTo>
                      <a:pt x="1264" y="58"/>
                    </a:lnTo>
                    <a:lnTo>
                      <a:pt x="1276" y="66"/>
                    </a:lnTo>
                    <a:lnTo>
                      <a:pt x="1288" y="74"/>
                    </a:lnTo>
                    <a:lnTo>
                      <a:pt x="1288" y="74"/>
                    </a:lnTo>
                    <a:lnTo>
                      <a:pt x="1296" y="86"/>
                    </a:lnTo>
                    <a:lnTo>
                      <a:pt x="1302" y="98"/>
                    </a:lnTo>
                    <a:lnTo>
                      <a:pt x="1302" y="98"/>
                    </a:lnTo>
                    <a:lnTo>
                      <a:pt x="1308" y="114"/>
                    </a:lnTo>
                    <a:lnTo>
                      <a:pt x="1308" y="130"/>
                    </a:lnTo>
                    <a:lnTo>
                      <a:pt x="1308" y="130"/>
                    </a:lnTo>
                    <a:lnTo>
                      <a:pt x="1308" y="148"/>
                    </a:lnTo>
                    <a:lnTo>
                      <a:pt x="1302" y="162"/>
                    </a:lnTo>
                    <a:lnTo>
                      <a:pt x="1302" y="162"/>
                    </a:lnTo>
                    <a:lnTo>
                      <a:pt x="1296" y="176"/>
                    </a:lnTo>
                    <a:lnTo>
                      <a:pt x="1288" y="188"/>
                    </a:lnTo>
                    <a:lnTo>
                      <a:pt x="1288" y="188"/>
                    </a:lnTo>
                    <a:lnTo>
                      <a:pt x="1276" y="196"/>
                    </a:lnTo>
                    <a:lnTo>
                      <a:pt x="1264" y="202"/>
                    </a:lnTo>
                    <a:lnTo>
                      <a:pt x="1264" y="202"/>
                    </a:lnTo>
                    <a:lnTo>
                      <a:pt x="1248" y="206"/>
                    </a:lnTo>
                    <a:lnTo>
                      <a:pt x="1232" y="208"/>
                    </a:lnTo>
                    <a:lnTo>
                      <a:pt x="1232" y="208"/>
                    </a:lnTo>
                    <a:close/>
                    <a:moveTo>
                      <a:pt x="1376" y="56"/>
                    </a:moveTo>
                    <a:lnTo>
                      <a:pt x="1376" y="78"/>
                    </a:lnTo>
                    <a:lnTo>
                      <a:pt x="1376" y="78"/>
                    </a:lnTo>
                    <a:lnTo>
                      <a:pt x="1376" y="78"/>
                    </a:lnTo>
                    <a:lnTo>
                      <a:pt x="1386" y="66"/>
                    </a:lnTo>
                    <a:lnTo>
                      <a:pt x="1396" y="58"/>
                    </a:lnTo>
                    <a:lnTo>
                      <a:pt x="1396" y="58"/>
                    </a:lnTo>
                    <a:lnTo>
                      <a:pt x="1410" y="54"/>
                    </a:lnTo>
                    <a:lnTo>
                      <a:pt x="1422" y="52"/>
                    </a:lnTo>
                    <a:lnTo>
                      <a:pt x="1422" y="52"/>
                    </a:lnTo>
                    <a:lnTo>
                      <a:pt x="1436" y="54"/>
                    </a:lnTo>
                    <a:lnTo>
                      <a:pt x="1448" y="58"/>
                    </a:lnTo>
                    <a:lnTo>
                      <a:pt x="1448" y="58"/>
                    </a:lnTo>
                    <a:lnTo>
                      <a:pt x="1458" y="62"/>
                    </a:lnTo>
                    <a:lnTo>
                      <a:pt x="1464" y="70"/>
                    </a:lnTo>
                    <a:lnTo>
                      <a:pt x="1464" y="70"/>
                    </a:lnTo>
                    <a:lnTo>
                      <a:pt x="1470" y="78"/>
                    </a:lnTo>
                    <a:lnTo>
                      <a:pt x="1474" y="88"/>
                    </a:lnTo>
                    <a:lnTo>
                      <a:pt x="1474" y="88"/>
                    </a:lnTo>
                    <a:lnTo>
                      <a:pt x="1476" y="100"/>
                    </a:lnTo>
                    <a:lnTo>
                      <a:pt x="1476" y="114"/>
                    </a:lnTo>
                    <a:lnTo>
                      <a:pt x="1476" y="204"/>
                    </a:lnTo>
                    <a:lnTo>
                      <a:pt x="1436" y="204"/>
                    </a:lnTo>
                    <a:lnTo>
                      <a:pt x="1436" y="122"/>
                    </a:lnTo>
                    <a:lnTo>
                      <a:pt x="1436" y="122"/>
                    </a:lnTo>
                    <a:lnTo>
                      <a:pt x="1434" y="106"/>
                    </a:lnTo>
                    <a:lnTo>
                      <a:pt x="1430" y="94"/>
                    </a:lnTo>
                    <a:lnTo>
                      <a:pt x="1430" y="94"/>
                    </a:lnTo>
                    <a:lnTo>
                      <a:pt x="1426" y="90"/>
                    </a:lnTo>
                    <a:lnTo>
                      <a:pt x="1422" y="88"/>
                    </a:lnTo>
                    <a:lnTo>
                      <a:pt x="1416" y="86"/>
                    </a:lnTo>
                    <a:lnTo>
                      <a:pt x="1410" y="84"/>
                    </a:lnTo>
                    <a:lnTo>
                      <a:pt x="1410" y="84"/>
                    </a:lnTo>
                    <a:lnTo>
                      <a:pt x="1402" y="86"/>
                    </a:lnTo>
                    <a:lnTo>
                      <a:pt x="1396" y="88"/>
                    </a:lnTo>
                    <a:lnTo>
                      <a:pt x="1390" y="90"/>
                    </a:lnTo>
                    <a:lnTo>
                      <a:pt x="1386" y="94"/>
                    </a:lnTo>
                    <a:lnTo>
                      <a:pt x="1386" y="94"/>
                    </a:lnTo>
                    <a:lnTo>
                      <a:pt x="1382" y="100"/>
                    </a:lnTo>
                    <a:lnTo>
                      <a:pt x="1380" y="108"/>
                    </a:lnTo>
                    <a:lnTo>
                      <a:pt x="1378" y="128"/>
                    </a:lnTo>
                    <a:lnTo>
                      <a:pt x="1378" y="204"/>
                    </a:lnTo>
                    <a:lnTo>
                      <a:pt x="1338" y="204"/>
                    </a:lnTo>
                    <a:lnTo>
                      <a:pt x="1338" y="56"/>
                    </a:lnTo>
                    <a:lnTo>
                      <a:pt x="1376" y="56"/>
                    </a:lnTo>
                    <a:close/>
                    <a:moveTo>
                      <a:pt x="1232" y="52"/>
                    </a:moveTo>
                    <a:lnTo>
                      <a:pt x="1232" y="84"/>
                    </a:lnTo>
                    <a:lnTo>
                      <a:pt x="1232" y="84"/>
                    </a:lnTo>
                    <a:lnTo>
                      <a:pt x="1232" y="84"/>
                    </a:lnTo>
                    <a:lnTo>
                      <a:pt x="1222" y="84"/>
                    </a:lnTo>
                    <a:lnTo>
                      <a:pt x="1214" y="88"/>
                    </a:lnTo>
                    <a:lnTo>
                      <a:pt x="1214" y="88"/>
                    </a:lnTo>
                    <a:lnTo>
                      <a:pt x="1208" y="92"/>
                    </a:lnTo>
                    <a:lnTo>
                      <a:pt x="1204" y="98"/>
                    </a:lnTo>
                    <a:lnTo>
                      <a:pt x="1204" y="98"/>
                    </a:lnTo>
                    <a:lnTo>
                      <a:pt x="1200" y="106"/>
                    </a:lnTo>
                    <a:lnTo>
                      <a:pt x="1198" y="114"/>
                    </a:lnTo>
                    <a:lnTo>
                      <a:pt x="1198" y="114"/>
                    </a:lnTo>
                    <a:lnTo>
                      <a:pt x="1196" y="130"/>
                    </a:lnTo>
                    <a:lnTo>
                      <a:pt x="1196" y="130"/>
                    </a:lnTo>
                    <a:lnTo>
                      <a:pt x="1198" y="148"/>
                    </a:lnTo>
                    <a:lnTo>
                      <a:pt x="1198" y="148"/>
                    </a:lnTo>
                    <a:lnTo>
                      <a:pt x="1200" y="156"/>
                    </a:lnTo>
                    <a:lnTo>
                      <a:pt x="1204" y="164"/>
                    </a:lnTo>
                    <a:lnTo>
                      <a:pt x="1204" y="164"/>
                    </a:lnTo>
                    <a:lnTo>
                      <a:pt x="1208" y="170"/>
                    </a:lnTo>
                    <a:lnTo>
                      <a:pt x="1214" y="174"/>
                    </a:lnTo>
                    <a:lnTo>
                      <a:pt x="1214" y="174"/>
                    </a:lnTo>
                    <a:lnTo>
                      <a:pt x="1222" y="176"/>
                    </a:lnTo>
                    <a:lnTo>
                      <a:pt x="1232" y="178"/>
                    </a:lnTo>
                    <a:lnTo>
                      <a:pt x="1232" y="17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16" y="206"/>
                    </a:lnTo>
                    <a:lnTo>
                      <a:pt x="1200" y="202"/>
                    </a:lnTo>
                    <a:lnTo>
                      <a:pt x="1200" y="202"/>
                    </a:lnTo>
                    <a:lnTo>
                      <a:pt x="1188" y="196"/>
                    </a:lnTo>
                    <a:lnTo>
                      <a:pt x="1176" y="188"/>
                    </a:lnTo>
                    <a:lnTo>
                      <a:pt x="1176" y="188"/>
                    </a:lnTo>
                    <a:lnTo>
                      <a:pt x="1168" y="176"/>
                    </a:lnTo>
                    <a:lnTo>
                      <a:pt x="1162" y="162"/>
                    </a:lnTo>
                    <a:lnTo>
                      <a:pt x="1162" y="162"/>
                    </a:lnTo>
                    <a:lnTo>
                      <a:pt x="1158" y="148"/>
                    </a:lnTo>
                    <a:lnTo>
                      <a:pt x="1156" y="130"/>
                    </a:lnTo>
                    <a:lnTo>
                      <a:pt x="1156" y="130"/>
                    </a:lnTo>
                    <a:lnTo>
                      <a:pt x="1158" y="114"/>
                    </a:lnTo>
                    <a:lnTo>
                      <a:pt x="1162" y="98"/>
                    </a:lnTo>
                    <a:lnTo>
                      <a:pt x="1162" y="98"/>
                    </a:lnTo>
                    <a:lnTo>
                      <a:pt x="1168" y="86"/>
                    </a:lnTo>
                    <a:lnTo>
                      <a:pt x="1176" y="74"/>
                    </a:lnTo>
                    <a:lnTo>
                      <a:pt x="1176" y="74"/>
                    </a:lnTo>
                    <a:lnTo>
                      <a:pt x="1188" y="66"/>
                    </a:lnTo>
                    <a:lnTo>
                      <a:pt x="1200" y="58"/>
                    </a:lnTo>
                    <a:lnTo>
                      <a:pt x="1200" y="58"/>
                    </a:lnTo>
                    <a:lnTo>
                      <a:pt x="1216" y="5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32" y="52"/>
                    </a:lnTo>
                    <a:close/>
                    <a:moveTo>
                      <a:pt x="878" y="206"/>
                    </a:moveTo>
                    <a:lnTo>
                      <a:pt x="878" y="182"/>
                    </a:lnTo>
                    <a:lnTo>
                      <a:pt x="878" y="182"/>
                    </a:lnTo>
                    <a:lnTo>
                      <a:pt x="886" y="180"/>
                    </a:lnTo>
                    <a:lnTo>
                      <a:pt x="892" y="178"/>
                    </a:lnTo>
                    <a:lnTo>
                      <a:pt x="892" y="178"/>
                    </a:lnTo>
                    <a:lnTo>
                      <a:pt x="898" y="172"/>
                    </a:lnTo>
                    <a:lnTo>
                      <a:pt x="902" y="168"/>
                    </a:lnTo>
                    <a:lnTo>
                      <a:pt x="902" y="168"/>
                    </a:lnTo>
                    <a:lnTo>
                      <a:pt x="904" y="162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48"/>
                    </a:lnTo>
                    <a:lnTo>
                      <a:pt x="906" y="132"/>
                    </a:lnTo>
                    <a:lnTo>
                      <a:pt x="906" y="132"/>
                    </a:lnTo>
                    <a:lnTo>
                      <a:pt x="900" y="136"/>
                    </a:lnTo>
                    <a:lnTo>
                      <a:pt x="900" y="136"/>
                    </a:lnTo>
                    <a:lnTo>
                      <a:pt x="892" y="138"/>
                    </a:lnTo>
                    <a:lnTo>
                      <a:pt x="892" y="138"/>
                    </a:lnTo>
                    <a:lnTo>
                      <a:pt x="882" y="140"/>
                    </a:lnTo>
                    <a:lnTo>
                      <a:pt x="882" y="140"/>
                    </a:lnTo>
                    <a:lnTo>
                      <a:pt x="878" y="140"/>
                    </a:lnTo>
                    <a:lnTo>
                      <a:pt x="878" y="116"/>
                    </a:lnTo>
                    <a:lnTo>
                      <a:pt x="878" y="116"/>
                    </a:lnTo>
                    <a:lnTo>
                      <a:pt x="892" y="114"/>
                    </a:lnTo>
                    <a:lnTo>
                      <a:pt x="892" y="114"/>
                    </a:lnTo>
                    <a:lnTo>
                      <a:pt x="898" y="112"/>
                    </a:lnTo>
                    <a:lnTo>
                      <a:pt x="902" y="110"/>
                    </a:lnTo>
                    <a:lnTo>
                      <a:pt x="902" y="110"/>
                    </a:lnTo>
                    <a:lnTo>
                      <a:pt x="906" y="106"/>
                    </a:lnTo>
                    <a:lnTo>
                      <a:pt x="906" y="100"/>
                    </a:lnTo>
                    <a:lnTo>
                      <a:pt x="906" y="100"/>
                    </a:lnTo>
                    <a:lnTo>
                      <a:pt x="906" y="94"/>
                    </a:lnTo>
                    <a:lnTo>
                      <a:pt x="904" y="90"/>
                    </a:lnTo>
                    <a:lnTo>
                      <a:pt x="904" y="90"/>
                    </a:lnTo>
                    <a:lnTo>
                      <a:pt x="898" y="84"/>
                    </a:lnTo>
                    <a:lnTo>
                      <a:pt x="898" y="84"/>
                    </a:lnTo>
                    <a:lnTo>
                      <a:pt x="890" y="80"/>
                    </a:lnTo>
                    <a:lnTo>
                      <a:pt x="890" y="80"/>
                    </a:lnTo>
                    <a:lnTo>
                      <a:pt x="880" y="80"/>
                    </a:lnTo>
                    <a:lnTo>
                      <a:pt x="880" y="80"/>
                    </a:lnTo>
                    <a:lnTo>
                      <a:pt x="878" y="80"/>
                    </a:lnTo>
                    <a:lnTo>
                      <a:pt x="878" y="54"/>
                    </a:lnTo>
                    <a:lnTo>
                      <a:pt x="878" y="54"/>
                    </a:lnTo>
                    <a:lnTo>
                      <a:pt x="882" y="52"/>
                    </a:lnTo>
                    <a:lnTo>
                      <a:pt x="882" y="52"/>
                    </a:lnTo>
                    <a:lnTo>
                      <a:pt x="904" y="54"/>
                    </a:lnTo>
                    <a:lnTo>
                      <a:pt x="904" y="54"/>
                    </a:lnTo>
                    <a:lnTo>
                      <a:pt x="916" y="56"/>
                    </a:lnTo>
                    <a:lnTo>
                      <a:pt x="926" y="60"/>
                    </a:lnTo>
                    <a:lnTo>
                      <a:pt x="926" y="60"/>
                    </a:lnTo>
                    <a:lnTo>
                      <a:pt x="934" y="66"/>
                    </a:lnTo>
                    <a:lnTo>
                      <a:pt x="940" y="74"/>
                    </a:lnTo>
                    <a:lnTo>
                      <a:pt x="940" y="74"/>
                    </a:lnTo>
                    <a:lnTo>
                      <a:pt x="946" y="82"/>
                    </a:lnTo>
                    <a:lnTo>
                      <a:pt x="946" y="94"/>
                    </a:lnTo>
                    <a:lnTo>
                      <a:pt x="946" y="172"/>
                    </a:lnTo>
                    <a:lnTo>
                      <a:pt x="946" y="172"/>
                    </a:lnTo>
                    <a:lnTo>
                      <a:pt x="948" y="190"/>
                    </a:lnTo>
                    <a:lnTo>
                      <a:pt x="948" y="190"/>
                    </a:lnTo>
                    <a:lnTo>
                      <a:pt x="950" y="198"/>
                    </a:lnTo>
                    <a:lnTo>
                      <a:pt x="952" y="204"/>
                    </a:lnTo>
                    <a:lnTo>
                      <a:pt x="910" y="204"/>
                    </a:lnTo>
                    <a:lnTo>
                      <a:pt x="910" y="204"/>
                    </a:lnTo>
                    <a:lnTo>
                      <a:pt x="908" y="198"/>
                    </a:lnTo>
                    <a:lnTo>
                      <a:pt x="908" y="198"/>
                    </a:lnTo>
                    <a:lnTo>
                      <a:pt x="908" y="190"/>
                    </a:lnTo>
                    <a:lnTo>
                      <a:pt x="908" y="190"/>
                    </a:lnTo>
                    <a:lnTo>
                      <a:pt x="898" y="198"/>
                    </a:lnTo>
                    <a:lnTo>
                      <a:pt x="886" y="204"/>
                    </a:lnTo>
                    <a:lnTo>
                      <a:pt x="886" y="204"/>
                    </a:lnTo>
                    <a:lnTo>
                      <a:pt x="878" y="206"/>
                    </a:lnTo>
                    <a:lnTo>
                      <a:pt x="878" y="206"/>
                    </a:lnTo>
                    <a:close/>
                    <a:moveTo>
                      <a:pt x="1062" y="56"/>
                    </a:moveTo>
                    <a:lnTo>
                      <a:pt x="1062" y="84"/>
                    </a:lnTo>
                    <a:lnTo>
                      <a:pt x="1032" y="84"/>
                    </a:lnTo>
                    <a:lnTo>
                      <a:pt x="1032" y="156"/>
                    </a:lnTo>
                    <a:lnTo>
                      <a:pt x="1032" y="156"/>
                    </a:lnTo>
                    <a:lnTo>
                      <a:pt x="1032" y="166"/>
                    </a:lnTo>
                    <a:lnTo>
                      <a:pt x="1036" y="170"/>
                    </a:lnTo>
                    <a:lnTo>
                      <a:pt x="1036" y="170"/>
                    </a:lnTo>
                    <a:lnTo>
                      <a:pt x="1040" y="174"/>
                    </a:lnTo>
                    <a:lnTo>
                      <a:pt x="1050" y="174"/>
                    </a:lnTo>
                    <a:lnTo>
                      <a:pt x="1050" y="174"/>
                    </a:lnTo>
                    <a:lnTo>
                      <a:pt x="1056" y="174"/>
                    </a:lnTo>
                    <a:lnTo>
                      <a:pt x="1056" y="174"/>
                    </a:lnTo>
                    <a:lnTo>
                      <a:pt x="1062" y="172"/>
                    </a:lnTo>
                    <a:lnTo>
                      <a:pt x="1062" y="204"/>
                    </a:lnTo>
                    <a:lnTo>
                      <a:pt x="1062" y="204"/>
                    </a:lnTo>
                    <a:lnTo>
                      <a:pt x="1050" y="206"/>
                    </a:lnTo>
                    <a:lnTo>
                      <a:pt x="1050" y="206"/>
                    </a:lnTo>
                    <a:lnTo>
                      <a:pt x="1038" y="206"/>
                    </a:lnTo>
                    <a:lnTo>
                      <a:pt x="1038" y="206"/>
                    </a:lnTo>
                    <a:lnTo>
                      <a:pt x="1020" y="204"/>
                    </a:lnTo>
                    <a:lnTo>
                      <a:pt x="1020" y="204"/>
                    </a:lnTo>
                    <a:lnTo>
                      <a:pt x="1012" y="202"/>
                    </a:lnTo>
                    <a:lnTo>
                      <a:pt x="1006" y="200"/>
                    </a:lnTo>
                    <a:lnTo>
                      <a:pt x="1006" y="200"/>
                    </a:lnTo>
                    <a:lnTo>
                      <a:pt x="1000" y="194"/>
                    </a:lnTo>
                    <a:lnTo>
                      <a:pt x="996" y="188"/>
                    </a:lnTo>
                    <a:lnTo>
                      <a:pt x="996" y="188"/>
                    </a:lnTo>
                    <a:lnTo>
                      <a:pt x="992" y="182"/>
                    </a:lnTo>
                    <a:lnTo>
                      <a:pt x="992" y="170"/>
                    </a:lnTo>
                    <a:lnTo>
                      <a:pt x="992" y="84"/>
                    </a:lnTo>
                    <a:lnTo>
                      <a:pt x="968" y="84"/>
                    </a:lnTo>
                    <a:lnTo>
                      <a:pt x="968" y="56"/>
                    </a:lnTo>
                    <a:lnTo>
                      <a:pt x="992" y="56"/>
                    </a:lnTo>
                    <a:lnTo>
                      <a:pt x="992" y="12"/>
                    </a:lnTo>
                    <a:lnTo>
                      <a:pt x="1032" y="12"/>
                    </a:lnTo>
                    <a:lnTo>
                      <a:pt x="1032" y="56"/>
                    </a:lnTo>
                    <a:lnTo>
                      <a:pt x="1062" y="56"/>
                    </a:lnTo>
                    <a:lnTo>
                      <a:pt x="1062" y="56"/>
                    </a:lnTo>
                    <a:close/>
                    <a:moveTo>
                      <a:pt x="1126" y="204"/>
                    </a:moveTo>
                    <a:lnTo>
                      <a:pt x="1086" y="204"/>
                    </a:lnTo>
                    <a:lnTo>
                      <a:pt x="1086" y="56"/>
                    </a:lnTo>
                    <a:lnTo>
                      <a:pt x="1126" y="56"/>
                    </a:lnTo>
                    <a:lnTo>
                      <a:pt x="1126" y="204"/>
                    </a:lnTo>
                    <a:lnTo>
                      <a:pt x="1126" y="204"/>
                    </a:lnTo>
                    <a:close/>
                    <a:moveTo>
                      <a:pt x="1086" y="0"/>
                    </a:moveTo>
                    <a:lnTo>
                      <a:pt x="1126" y="0"/>
                    </a:lnTo>
                    <a:lnTo>
                      <a:pt x="1126" y="34"/>
                    </a:lnTo>
                    <a:lnTo>
                      <a:pt x="1086" y="34"/>
                    </a:lnTo>
                    <a:lnTo>
                      <a:pt x="1086" y="0"/>
                    </a:lnTo>
                    <a:close/>
                    <a:moveTo>
                      <a:pt x="878" y="54"/>
                    </a:moveTo>
                    <a:lnTo>
                      <a:pt x="878" y="80"/>
                    </a:lnTo>
                    <a:lnTo>
                      <a:pt x="878" y="80"/>
                    </a:lnTo>
                    <a:lnTo>
                      <a:pt x="868" y="82"/>
                    </a:lnTo>
                    <a:lnTo>
                      <a:pt x="862" y="86"/>
                    </a:lnTo>
                    <a:lnTo>
                      <a:pt x="862" y="86"/>
                    </a:lnTo>
                    <a:lnTo>
                      <a:pt x="856" y="92"/>
                    </a:lnTo>
                    <a:lnTo>
                      <a:pt x="854" y="102"/>
                    </a:lnTo>
                    <a:lnTo>
                      <a:pt x="812" y="102"/>
                    </a:lnTo>
                    <a:lnTo>
                      <a:pt x="812" y="102"/>
                    </a:lnTo>
                    <a:lnTo>
                      <a:pt x="814" y="90"/>
                    </a:lnTo>
                    <a:lnTo>
                      <a:pt x="820" y="78"/>
                    </a:lnTo>
                    <a:lnTo>
                      <a:pt x="820" y="78"/>
                    </a:lnTo>
                    <a:lnTo>
                      <a:pt x="826" y="70"/>
                    </a:lnTo>
                    <a:lnTo>
                      <a:pt x="836" y="64"/>
                    </a:lnTo>
                    <a:lnTo>
                      <a:pt x="836" y="64"/>
                    </a:lnTo>
                    <a:lnTo>
                      <a:pt x="846" y="58"/>
                    </a:lnTo>
                    <a:lnTo>
                      <a:pt x="858" y="56"/>
                    </a:lnTo>
                    <a:lnTo>
                      <a:pt x="858" y="56"/>
                    </a:lnTo>
                    <a:lnTo>
                      <a:pt x="878" y="54"/>
                    </a:lnTo>
                    <a:lnTo>
                      <a:pt x="878" y="54"/>
                    </a:lnTo>
                    <a:close/>
                    <a:moveTo>
                      <a:pt x="878" y="116"/>
                    </a:moveTo>
                    <a:lnTo>
                      <a:pt x="878" y="140"/>
                    </a:lnTo>
                    <a:lnTo>
                      <a:pt x="878" y="140"/>
                    </a:lnTo>
                    <a:lnTo>
                      <a:pt x="872" y="140"/>
                    </a:lnTo>
                    <a:lnTo>
                      <a:pt x="872" y="140"/>
                    </a:lnTo>
                    <a:lnTo>
                      <a:pt x="864" y="144"/>
                    </a:lnTo>
                    <a:lnTo>
                      <a:pt x="864" y="144"/>
                    </a:lnTo>
                    <a:lnTo>
                      <a:pt x="856" y="146"/>
                    </a:lnTo>
                    <a:lnTo>
                      <a:pt x="856" y="146"/>
                    </a:lnTo>
                    <a:lnTo>
                      <a:pt x="850" y="154"/>
                    </a:lnTo>
                    <a:lnTo>
                      <a:pt x="850" y="154"/>
                    </a:lnTo>
                    <a:lnTo>
                      <a:pt x="850" y="158"/>
                    </a:lnTo>
                    <a:lnTo>
                      <a:pt x="848" y="162"/>
                    </a:lnTo>
                    <a:lnTo>
                      <a:pt x="848" y="162"/>
                    </a:lnTo>
                    <a:lnTo>
                      <a:pt x="850" y="168"/>
                    </a:lnTo>
                    <a:lnTo>
                      <a:pt x="850" y="172"/>
                    </a:lnTo>
                    <a:lnTo>
                      <a:pt x="850" y="172"/>
                    </a:lnTo>
                    <a:lnTo>
                      <a:pt x="856" y="178"/>
                    </a:lnTo>
                    <a:lnTo>
                      <a:pt x="856" y="178"/>
                    </a:lnTo>
                    <a:lnTo>
                      <a:pt x="864" y="180"/>
                    </a:lnTo>
                    <a:lnTo>
                      <a:pt x="864" y="180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8" y="182"/>
                    </a:lnTo>
                    <a:lnTo>
                      <a:pt x="878" y="206"/>
                    </a:lnTo>
                    <a:lnTo>
                      <a:pt x="878" y="206"/>
                    </a:lnTo>
                    <a:lnTo>
                      <a:pt x="858" y="208"/>
                    </a:lnTo>
                    <a:lnTo>
                      <a:pt x="858" y="208"/>
                    </a:lnTo>
                    <a:lnTo>
                      <a:pt x="848" y="208"/>
                    </a:lnTo>
                    <a:lnTo>
                      <a:pt x="838" y="206"/>
                    </a:lnTo>
                    <a:lnTo>
                      <a:pt x="838" y="206"/>
                    </a:lnTo>
                    <a:lnTo>
                      <a:pt x="830" y="202"/>
                    </a:lnTo>
                    <a:lnTo>
                      <a:pt x="822" y="198"/>
                    </a:lnTo>
                    <a:lnTo>
                      <a:pt x="822" y="198"/>
                    </a:lnTo>
                    <a:lnTo>
                      <a:pt x="816" y="192"/>
                    </a:lnTo>
                    <a:lnTo>
                      <a:pt x="812" y="184"/>
                    </a:lnTo>
                    <a:lnTo>
                      <a:pt x="812" y="184"/>
                    </a:lnTo>
                    <a:lnTo>
                      <a:pt x="810" y="174"/>
                    </a:lnTo>
                    <a:lnTo>
                      <a:pt x="808" y="164"/>
                    </a:lnTo>
                    <a:lnTo>
                      <a:pt x="808" y="164"/>
                    </a:lnTo>
                    <a:lnTo>
                      <a:pt x="810" y="152"/>
                    </a:lnTo>
                    <a:lnTo>
                      <a:pt x="812" y="144"/>
                    </a:lnTo>
                    <a:lnTo>
                      <a:pt x="812" y="144"/>
                    </a:lnTo>
                    <a:lnTo>
                      <a:pt x="818" y="136"/>
                    </a:lnTo>
                    <a:lnTo>
                      <a:pt x="824" y="130"/>
                    </a:lnTo>
                    <a:lnTo>
                      <a:pt x="824" y="130"/>
                    </a:lnTo>
                    <a:lnTo>
                      <a:pt x="832" y="126"/>
                    </a:lnTo>
                    <a:lnTo>
                      <a:pt x="840" y="124"/>
                    </a:lnTo>
                    <a:lnTo>
                      <a:pt x="840" y="124"/>
                    </a:lnTo>
                    <a:lnTo>
                      <a:pt x="858" y="120"/>
                    </a:lnTo>
                    <a:lnTo>
                      <a:pt x="858" y="120"/>
                    </a:lnTo>
                    <a:lnTo>
                      <a:pt x="876" y="118"/>
                    </a:lnTo>
                    <a:lnTo>
                      <a:pt x="878" y="116"/>
                    </a:lnTo>
                    <a:lnTo>
                      <a:pt x="878" y="116"/>
                    </a:lnTo>
                    <a:close/>
                    <a:moveTo>
                      <a:pt x="424" y="208"/>
                    </a:moveTo>
                    <a:lnTo>
                      <a:pt x="424" y="178"/>
                    </a:lnTo>
                    <a:lnTo>
                      <a:pt x="424" y="178"/>
                    </a:lnTo>
                    <a:lnTo>
                      <a:pt x="426" y="178"/>
                    </a:lnTo>
                    <a:lnTo>
                      <a:pt x="426" y="178"/>
                    </a:lnTo>
                    <a:lnTo>
                      <a:pt x="438" y="176"/>
                    </a:lnTo>
                    <a:lnTo>
                      <a:pt x="448" y="172"/>
                    </a:lnTo>
                    <a:lnTo>
                      <a:pt x="448" y="172"/>
                    </a:lnTo>
                    <a:lnTo>
                      <a:pt x="454" y="166"/>
                    </a:lnTo>
                    <a:lnTo>
                      <a:pt x="458" y="158"/>
                    </a:lnTo>
                    <a:lnTo>
                      <a:pt x="494" y="158"/>
                    </a:lnTo>
                    <a:lnTo>
                      <a:pt x="494" y="158"/>
                    </a:lnTo>
                    <a:lnTo>
                      <a:pt x="490" y="172"/>
                    </a:lnTo>
                    <a:lnTo>
                      <a:pt x="484" y="182"/>
                    </a:lnTo>
                    <a:lnTo>
                      <a:pt x="476" y="190"/>
                    </a:lnTo>
                    <a:lnTo>
                      <a:pt x="468" y="196"/>
                    </a:lnTo>
                    <a:lnTo>
                      <a:pt x="468" y="196"/>
                    </a:lnTo>
                    <a:lnTo>
                      <a:pt x="458" y="202"/>
                    </a:lnTo>
                    <a:lnTo>
                      <a:pt x="448" y="206"/>
                    </a:lnTo>
                    <a:lnTo>
                      <a:pt x="438" y="208"/>
                    </a:lnTo>
                    <a:lnTo>
                      <a:pt x="426" y="208"/>
                    </a:lnTo>
                    <a:lnTo>
                      <a:pt x="424" y="208"/>
                    </a:lnTo>
                    <a:lnTo>
                      <a:pt x="424" y="208"/>
                    </a:lnTo>
                    <a:close/>
                    <a:moveTo>
                      <a:pt x="424" y="140"/>
                    </a:moveTo>
                    <a:lnTo>
                      <a:pt x="424" y="114"/>
                    </a:lnTo>
                    <a:lnTo>
                      <a:pt x="456" y="114"/>
                    </a:lnTo>
                    <a:lnTo>
                      <a:pt x="456" y="114"/>
                    </a:lnTo>
                    <a:lnTo>
                      <a:pt x="452" y="102"/>
                    </a:lnTo>
                    <a:lnTo>
                      <a:pt x="446" y="92"/>
                    </a:lnTo>
                    <a:lnTo>
                      <a:pt x="446" y="92"/>
                    </a:lnTo>
                    <a:lnTo>
                      <a:pt x="442" y="88"/>
                    </a:lnTo>
                    <a:lnTo>
                      <a:pt x="438" y="86"/>
                    </a:lnTo>
                    <a:lnTo>
                      <a:pt x="424" y="84"/>
                    </a:lnTo>
                    <a:lnTo>
                      <a:pt x="424" y="84"/>
                    </a:lnTo>
                    <a:lnTo>
                      <a:pt x="424" y="52"/>
                    </a:lnTo>
                    <a:lnTo>
                      <a:pt x="426" y="52"/>
                    </a:lnTo>
                    <a:lnTo>
                      <a:pt x="426" y="52"/>
                    </a:lnTo>
                    <a:lnTo>
                      <a:pt x="442" y="54"/>
                    </a:lnTo>
                    <a:lnTo>
                      <a:pt x="458" y="60"/>
                    </a:lnTo>
                    <a:lnTo>
                      <a:pt x="458" y="60"/>
                    </a:lnTo>
                    <a:lnTo>
                      <a:pt x="470" y="68"/>
                    </a:lnTo>
                    <a:lnTo>
                      <a:pt x="482" y="80"/>
                    </a:lnTo>
                    <a:lnTo>
                      <a:pt x="482" y="80"/>
                    </a:lnTo>
                    <a:lnTo>
                      <a:pt x="488" y="92"/>
                    </a:lnTo>
                    <a:lnTo>
                      <a:pt x="494" y="108"/>
                    </a:lnTo>
                    <a:lnTo>
                      <a:pt x="494" y="108"/>
                    </a:lnTo>
                    <a:lnTo>
                      <a:pt x="496" y="124"/>
                    </a:lnTo>
                    <a:lnTo>
                      <a:pt x="496" y="140"/>
                    </a:lnTo>
                    <a:lnTo>
                      <a:pt x="424" y="140"/>
                    </a:lnTo>
                    <a:lnTo>
                      <a:pt x="424" y="140"/>
                    </a:lnTo>
                    <a:close/>
                    <a:moveTo>
                      <a:pt x="562" y="56"/>
                    </a:moveTo>
                    <a:lnTo>
                      <a:pt x="562" y="84"/>
                    </a:lnTo>
                    <a:lnTo>
                      <a:pt x="562" y="84"/>
                    </a:lnTo>
                    <a:lnTo>
                      <a:pt x="562" y="84"/>
                    </a:lnTo>
                    <a:lnTo>
                      <a:pt x="570" y="72"/>
                    </a:lnTo>
                    <a:lnTo>
                      <a:pt x="570" y="72"/>
                    </a:lnTo>
                    <a:lnTo>
                      <a:pt x="582" y="62"/>
                    </a:lnTo>
                    <a:lnTo>
                      <a:pt x="582" y="62"/>
                    </a:lnTo>
                    <a:lnTo>
                      <a:pt x="594" y="56"/>
                    </a:lnTo>
                    <a:lnTo>
                      <a:pt x="594" y="56"/>
                    </a:lnTo>
                    <a:lnTo>
                      <a:pt x="602" y="54"/>
                    </a:lnTo>
                    <a:lnTo>
                      <a:pt x="610" y="52"/>
                    </a:lnTo>
                    <a:lnTo>
                      <a:pt x="610" y="52"/>
                    </a:lnTo>
                    <a:lnTo>
                      <a:pt x="618" y="54"/>
                    </a:lnTo>
                    <a:lnTo>
                      <a:pt x="618" y="92"/>
                    </a:lnTo>
                    <a:lnTo>
                      <a:pt x="618" y="92"/>
                    </a:lnTo>
                    <a:lnTo>
                      <a:pt x="612" y="92"/>
                    </a:lnTo>
                    <a:lnTo>
                      <a:pt x="612" y="92"/>
                    </a:lnTo>
                    <a:lnTo>
                      <a:pt x="604" y="90"/>
                    </a:lnTo>
                    <a:lnTo>
                      <a:pt x="604" y="90"/>
                    </a:lnTo>
                    <a:lnTo>
                      <a:pt x="594" y="92"/>
                    </a:lnTo>
                    <a:lnTo>
                      <a:pt x="586" y="94"/>
                    </a:lnTo>
                    <a:lnTo>
                      <a:pt x="586" y="94"/>
                    </a:lnTo>
                    <a:lnTo>
                      <a:pt x="578" y="98"/>
                    </a:lnTo>
                    <a:lnTo>
                      <a:pt x="572" y="104"/>
                    </a:lnTo>
                    <a:lnTo>
                      <a:pt x="572" y="104"/>
                    </a:lnTo>
                    <a:lnTo>
                      <a:pt x="568" y="112"/>
                    </a:lnTo>
                    <a:lnTo>
                      <a:pt x="566" y="120"/>
                    </a:lnTo>
                    <a:lnTo>
                      <a:pt x="566" y="120"/>
                    </a:lnTo>
                    <a:lnTo>
                      <a:pt x="564" y="138"/>
                    </a:lnTo>
                    <a:lnTo>
                      <a:pt x="564" y="204"/>
                    </a:lnTo>
                    <a:lnTo>
                      <a:pt x="524" y="204"/>
                    </a:lnTo>
                    <a:lnTo>
                      <a:pt x="524" y="56"/>
                    </a:lnTo>
                    <a:lnTo>
                      <a:pt x="562" y="56"/>
                    </a:lnTo>
                    <a:lnTo>
                      <a:pt x="562" y="56"/>
                    </a:lnTo>
                    <a:close/>
                    <a:moveTo>
                      <a:pt x="680" y="56"/>
                    </a:moveTo>
                    <a:lnTo>
                      <a:pt x="680" y="78"/>
                    </a:lnTo>
                    <a:lnTo>
                      <a:pt x="682" y="78"/>
                    </a:lnTo>
                    <a:lnTo>
                      <a:pt x="682" y="78"/>
                    </a:lnTo>
                    <a:lnTo>
                      <a:pt x="690" y="66"/>
                    </a:lnTo>
                    <a:lnTo>
                      <a:pt x="702" y="58"/>
                    </a:lnTo>
                    <a:lnTo>
                      <a:pt x="702" y="58"/>
                    </a:lnTo>
                    <a:lnTo>
                      <a:pt x="714" y="54"/>
                    </a:lnTo>
                    <a:lnTo>
                      <a:pt x="726" y="52"/>
                    </a:lnTo>
                    <a:lnTo>
                      <a:pt x="726" y="52"/>
                    </a:lnTo>
                    <a:lnTo>
                      <a:pt x="742" y="54"/>
                    </a:lnTo>
                    <a:lnTo>
                      <a:pt x="754" y="58"/>
                    </a:lnTo>
                    <a:lnTo>
                      <a:pt x="754" y="58"/>
                    </a:lnTo>
                    <a:lnTo>
                      <a:pt x="762" y="62"/>
                    </a:lnTo>
                    <a:lnTo>
                      <a:pt x="770" y="70"/>
                    </a:lnTo>
                    <a:lnTo>
                      <a:pt x="770" y="70"/>
                    </a:lnTo>
                    <a:lnTo>
                      <a:pt x="774" y="78"/>
                    </a:lnTo>
                    <a:lnTo>
                      <a:pt x="778" y="88"/>
                    </a:lnTo>
                    <a:lnTo>
                      <a:pt x="778" y="88"/>
                    </a:lnTo>
                    <a:lnTo>
                      <a:pt x="780" y="100"/>
                    </a:lnTo>
                    <a:lnTo>
                      <a:pt x="780" y="114"/>
                    </a:lnTo>
                    <a:lnTo>
                      <a:pt x="780" y="204"/>
                    </a:lnTo>
                    <a:lnTo>
                      <a:pt x="740" y="204"/>
                    </a:lnTo>
                    <a:lnTo>
                      <a:pt x="740" y="122"/>
                    </a:lnTo>
                    <a:lnTo>
                      <a:pt x="740" y="122"/>
                    </a:lnTo>
                    <a:lnTo>
                      <a:pt x="738" y="106"/>
                    </a:lnTo>
                    <a:lnTo>
                      <a:pt x="734" y="94"/>
                    </a:lnTo>
                    <a:lnTo>
                      <a:pt x="734" y="94"/>
                    </a:lnTo>
                    <a:lnTo>
                      <a:pt x="732" y="90"/>
                    </a:lnTo>
                    <a:lnTo>
                      <a:pt x="726" y="88"/>
                    </a:lnTo>
                    <a:lnTo>
                      <a:pt x="722" y="86"/>
                    </a:lnTo>
                    <a:lnTo>
                      <a:pt x="714" y="84"/>
                    </a:lnTo>
                    <a:lnTo>
                      <a:pt x="714" y="84"/>
                    </a:lnTo>
                    <a:lnTo>
                      <a:pt x="706" y="86"/>
                    </a:lnTo>
                    <a:lnTo>
                      <a:pt x="700" y="88"/>
                    </a:lnTo>
                    <a:lnTo>
                      <a:pt x="694" y="90"/>
                    </a:lnTo>
                    <a:lnTo>
                      <a:pt x="690" y="94"/>
                    </a:lnTo>
                    <a:lnTo>
                      <a:pt x="690" y="94"/>
                    </a:lnTo>
                    <a:lnTo>
                      <a:pt x="688" y="100"/>
                    </a:lnTo>
                    <a:lnTo>
                      <a:pt x="684" y="108"/>
                    </a:lnTo>
                    <a:lnTo>
                      <a:pt x="682" y="128"/>
                    </a:lnTo>
                    <a:lnTo>
                      <a:pt x="682" y="204"/>
                    </a:lnTo>
                    <a:lnTo>
                      <a:pt x="642" y="204"/>
                    </a:lnTo>
                    <a:lnTo>
                      <a:pt x="642" y="56"/>
                    </a:lnTo>
                    <a:lnTo>
                      <a:pt x="680" y="56"/>
                    </a:lnTo>
                    <a:close/>
                    <a:moveTo>
                      <a:pt x="44" y="204"/>
                    </a:moveTo>
                    <a:lnTo>
                      <a:pt x="0" y="204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204"/>
                    </a:lnTo>
                    <a:lnTo>
                      <a:pt x="44" y="204"/>
                    </a:lnTo>
                    <a:close/>
                    <a:moveTo>
                      <a:pt x="424" y="52"/>
                    </a:moveTo>
                    <a:lnTo>
                      <a:pt x="424" y="84"/>
                    </a:lnTo>
                    <a:lnTo>
                      <a:pt x="424" y="84"/>
                    </a:lnTo>
                    <a:lnTo>
                      <a:pt x="414" y="84"/>
                    </a:lnTo>
                    <a:lnTo>
                      <a:pt x="408" y="86"/>
                    </a:lnTo>
                    <a:lnTo>
                      <a:pt x="408" y="86"/>
                    </a:lnTo>
                    <a:lnTo>
                      <a:pt x="402" y="90"/>
                    </a:lnTo>
                    <a:lnTo>
                      <a:pt x="398" y="94"/>
                    </a:lnTo>
                    <a:lnTo>
                      <a:pt x="398" y="94"/>
                    </a:lnTo>
                    <a:lnTo>
                      <a:pt x="392" y="106"/>
                    </a:lnTo>
                    <a:lnTo>
                      <a:pt x="392" y="106"/>
                    </a:lnTo>
                    <a:lnTo>
                      <a:pt x="390" y="114"/>
                    </a:lnTo>
                    <a:lnTo>
                      <a:pt x="424" y="114"/>
                    </a:lnTo>
                    <a:lnTo>
                      <a:pt x="424" y="140"/>
                    </a:lnTo>
                    <a:lnTo>
                      <a:pt x="390" y="140"/>
                    </a:lnTo>
                    <a:lnTo>
                      <a:pt x="390" y="140"/>
                    </a:lnTo>
                    <a:lnTo>
                      <a:pt x="392" y="150"/>
                    </a:lnTo>
                    <a:lnTo>
                      <a:pt x="394" y="158"/>
                    </a:lnTo>
                    <a:lnTo>
                      <a:pt x="396" y="164"/>
                    </a:lnTo>
                    <a:lnTo>
                      <a:pt x="400" y="168"/>
                    </a:lnTo>
                    <a:lnTo>
                      <a:pt x="400" y="168"/>
                    </a:lnTo>
                    <a:lnTo>
                      <a:pt x="410" y="176"/>
                    </a:lnTo>
                    <a:lnTo>
                      <a:pt x="424" y="178"/>
                    </a:lnTo>
                    <a:lnTo>
                      <a:pt x="424" y="208"/>
                    </a:lnTo>
                    <a:lnTo>
                      <a:pt x="424" y="208"/>
                    </a:lnTo>
                    <a:lnTo>
                      <a:pt x="408" y="206"/>
                    </a:lnTo>
                    <a:lnTo>
                      <a:pt x="394" y="202"/>
                    </a:lnTo>
                    <a:lnTo>
                      <a:pt x="394" y="202"/>
                    </a:lnTo>
                    <a:lnTo>
                      <a:pt x="382" y="196"/>
                    </a:lnTo>
                    <a:lnTo>
                      <a:pt x="370" y="186"/>
                    </a:lnTo>
                    <a:lnTo>
                      <a:pt x="370" y="186"/>
                    </a:lnTo>
                    <a:lnTo>
                      <a:pt x="362" y="176"/>
                    </a:lnTo>
                    <a:lnTo>
                      <a:pt x="356" y="162"/>
                    </a:lnTo>
                    <a:lnTo>
                      <a:pt x="356" y="162"/>
                    </a:lnTo>
                    <a:lnTo>
                      <a:pt x="352" y="148"/>
                    </a:lnTo>
                    <a:lnTo>
                      <a:pt x="350" y="130"/>
                    </a:lnTo>
                    <a:lnTo>
                      <a:pt x="350" y="130"/>
                    </a:lnTo>
                    <a:lnTo>
                      <a:pt x="352" y="114"/>
                    </a:lnTo>
                    <a:lnTo>
                      <a:pt x="356" y="100"/>
                    </a:lnTo>
                    <a:lnTo>
                      <a:pt x="356" y="100"/>
                    </a:lnTo>
                    <a:lnTo>
                      <a:pt x="362" y="86"/>
                    </a:lnTo>
                    <a:lnTo>
                      <a:pt x="370" y="76"/>
                    </a:lnTo>
                    <a:lnTo>
                      <a:pt x="370" y="76"/>
                    </a:lnTo>
                    <a:lnTo>
                      <a:pt x="382" y="66"/>
                    </a:lnTo>
                    <a:lnTo>
                      <a:pt x="394" y="58"/>
                    </a:lnTo>
                    <a:lnTo>
                      <a:pt x="394" y="58"/>
                    </a:lnTo>
                    <a:lnTo>
                      <a:pt x="408" y="54"/>
                    </a:lnTo>
                    <a:lnTo>
                      <a:pt x="424" y="52"/>
                    </a:lnTo>
                    <a:lnTo>
                      <a:pt x="424" y="52"/>
                    </a:lnTo>
                    <a:close/>
                    <a:moveTo>
                      <a:pt x="120" y="56"/>
                    </a:moveTo>
                    <a:lnTo>
                      <a:pt x="120" y="78"/>
                    </a:lnTo>
                    <a:lnTo>
                      <a:pt x="122" y="78"/>
                    </a:lnTo>
                    <a:lnTo>
                      <a:pt x="122" y="78"/>
                    </a:lnTo>
                    <a:lnTo>
                      <a:pt x="130" y="66"/>
                    </a:lnTo>
                    <a:lnTo>
                      <a:pt x="142" y="58"/>
                    </a:lnTo>
                    <a:lnTo>
                      <a:pt x="142" y="58"/>
                    </a:lnTo>
                    <a:lnTo>
                      <a:pt x="154" y="54"/>
                    </a:lnTo>
                    <a:lnTo>
                      <a:pt x="166" y="52"/>
                    </a:lnTo>
                    <a:lnTo>
                      <a:pt x="166" y="52"/>
                    </a:lnTo>
                    <a:lnTo>
                      <a:pt x="182" y="54"/>
                    </a:lnTo>
                    <a:lnTo>
                      <a:pt x="194" y="58"/>
                    </a:lnTo>
                    <a:lnTo>
                      <a:pt x="194" y="58"/>
                    </a:lnTo>
                    <a:lnTo>
                      <a:pt x="202" y="62"/>
                    </a:lnTo>
                    <a:lnTo>
                      <a:pt x="210" y="70"/>
                    </a:lnTo>
                    <a:lnTo>
                      <a:pt x="210" y="70"/>
                    </a:lnTo>
                    <a:lnTo>
                      <a:pt x="214" y="78"/>
                    </a:lnTo>
                    <a:lnTo>
                      <a:pt x="218" y="88"/>
                    </a:lnTo>
                    <a:lnTo>
                      <a:pt x="218" y="88"/>
                    </a:lnTo>
                    <a:lnTo>
                      <a:pt x="220" y="100"/>
                    </a:lnTo>
                    <a:lnTo>
                      <a:pt x="220" y="114"/>
                    </a:lnTo>
                    <a:lnTo>
                      <a:pt x="220" y="204"/>
                    </a:lnTo>
                    <a:lnTo>
                      <a:pt x="180" y="204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78" y="10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0" y="90"/>
                    </a:lnTo>
                    <a:lnTo>
                      <a:pt x="166" y="88"/>
                    </a:lnTo>
                    <a:lnTo>
                      <a:pt x="160" y="86"/>
                    </a:lnTo>
                    <a:lnTo>
                      <a:pt x="154" y="84"/>
                    </a:lnTo>
                    <a:lnTo>
                      <a:pt x="154" y="84"/>
                    </a:lnTo>
                    <a:lnTo>
                      <a:pt x="146" y="86"/>
                    </a:lnTo>
                    <a:lnTo>
                      <a:pt x="140" y="88"/>
                    </a:lnTo>
                    <a:lnTo>
                      <a:pt x="134" y="90"/>
                    </a:lnTo>
                    <a:lnTo>
                      <a:pt x="130" y="94"/>
                    </a:lnTo>
                    <a:lnTo>
                      <a:pt x="130" y="94"/>
                    </a:lnTo>
                    <a:lnTo>
                      <a:pt x="126" y="100"/>
                    </a:lnTo>
                    <a:lnTo>
                      <a:pt x="124" y="108"/>
                    </a:lnTo>
                    <a:lnTo>
                      <a:pt x="122" y="128"/>
                    </a:lnTo>
                    <a:lnTo>
                      <a:pt x="122" y="204"/>
                    </a:lnTo>
                    <a:lnTo>
                      <a:pt x="82" y="204"/>
                    </a:lnTo>
                    <a:lnTo>
                      <a:pt x="82" y="56"/>
                    </a:lnTo>
                    <a:lnTo>
                      <a:pt x="120" y="56"/>
                    </a:lnTo>
                    <a:lnTo>
                      <a:pt x="120" y="56"/>
                    </a:lnTo>
                    <a:close/>
                    <a:moveTo>
                      <a:pt x="334" y="56"/>
                    </a:moveTo>
                    <a:lnTo>
                      <a:pt x="334" y="84"/>
                    </a:lnTo>
                    <a:lnTo>
                      <a:pt x="306" y="84"/>
                    </a:lnTo>
                    <a:lnTo>
                      <a:pt x="306" y="156"/>
                    </a:lnTo>
                    <a:lnTo>
                      <a:pt x="306" y="156"/>
                    </a:lnTo>
                    <a:lnTo>
                      <a:pt x="306" y="166"/>
                    </a:lnTo>
                    <a:lnTo>
                      <a:pt x="308" y="170"/>
                    </a:lnTo>
                    <a:lnTo>
                      <a:pt x="308" y="170"/>
                    </a:lnTo>
                    <a:lnTo>
                      <a:pt x="314" y="174"/>
                    </a:lnTo>
                    <a:lnTo>
                      <a:pt x="322" y="174"/>
                    </a:lnTo>
                    <a:lnTo>
                      <a:pt x="322" y="174"/>
                    </a:lnTo>
                    <a:lnTo>
                      <a:pt x="328" y="174"/>
                    </a:lnTo>
                    <a:lnTo>
                      <a:pt x="328" y="174"/>
                    </a:lnTo>
                    <a:lnTo>
                      <a:pt x="334" y="172"/>
                    </a:lnTo>
                    <a:lnTo>
                      <a:pt x="334" y="204"/>
                    </a:lnTo>
                    <a:lnTo>
                      <a:pt x="334" y="204"/>
                    </a:lnTo>
                    <a:lnTo>
                      <a:pt x="324" y="206"/>
                    </a:lnTo>
                    <a:lnTo>
                      <a:pt x="324" y="206"/>
                    </a:lnTo>
                    <a:lnTo>
                      <a:pt x="312" y="206"/>
                    </a:lnTo>
                    <a:lnTo>
                      <a:pt x="312" y="206"/>
                    </a:lnTo>
                    <a:lnTo>
                      <a:pt x="294" y="204"/>
                    </a:lnTo>
                    <a:lnTo>
                      <a:pt x="294" y="204"/>
                    </a:lnTo>
                    <a:lnTo>
                      <a:pt x="286" y="202"/>
                    </a:lnTo>
                    <a:lnTo>
                      <a:pt x="278" y="200"/>
                    </a:lnTo>
                    <a:lnTo>
                      <a:pt x="278" y="200"/>
                    </a:lnTo>
                    <a:lnTo>
                      <a:pt x="272" y="194"/>
                    </a:lnTo>
                    <a:lnTo>
                      <a:pt x="268" y="188"/>
                    </a:lnTo>
                    <a:lnTo>
                      <a:pt x="268" y="188"/>
                    </a:lnTo>
                    <a:lnTo>
                      <a:pt x="266" y="182"/>
                    </a:lnTo>
                    <a:lnTo>
                      <a:pt x="264" y="170"/>
                    </a:lnTo>
                    <a:lnTo>
                      <a:pt x="264" y="84"/>
                    </a:lnTo>
                    <a:lnTo>
                      <a:pt x="240" y="84"/>
                    </a:lnTo>
                    <a:lnTo>
                      <a:pt x="240" y="56"/>
                    </a:lnTo>
                    <a:lnTo>
                      <a:pt x="264" y="56"/>
                    </a:lnTo>
                    <a:lnTo>
                      <a:pt x="264" y="12"/>
                    </a:lnTo>
                    <a:lnTo>
                      <a:pt x="306" y="12"/>
                    </a:lnTo>
                    <a:lnTo>
                      <a:pt x="306" y="56"/>
                    </a:lnTo>
                    <a:lnTo>
                      <a:pt x="334" y="56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2781300"/>
                <a:ext cx="5454650" cy="1108075"/>
              </a:xfrm>
              <a:custGeom>
                <a:avLst/>
                <a:gdLst>
                  <a:gd name="T0" fmla="*/ 3292 w 3436"/>
                  <a:gd name="T1" fmla="*/ 536 h 698"/>
                  <a:gd name="T2" fmla="*/ 3202 w 3436"/>
                  <a:gd name="T3" fmla="*/ 698 h 698"/>
                  <a:gd name="T4" fmla="*/ 3220 w 3436"/>
                  <a:gd name="T5" fmla="*/ 332 h 698"/>
                  <a:gd name="T6" fmla="*/ 3368 w 3436"/>
                  <a:gd name="T7" fmla="*/ 292 h 698"/>
                  <a:gd name="T8" fmla="*/ 3202 w 3436"/>
                  <a:gd name="T9" fmla="*/ 222 h 698"/>
                  <a:gd name="T10" fmla="*/ 3104 w 3436"/>
                  <a:gd name="T11" fmla="*/ 404 h 698"/>
                  <a:gd name="T12" fmla="*/ 3182 w 3436"/>
                  <a:gd name="T13" fmla="*/ 574 h 698"/>
                  <a:gd name="T14" fmla="*/ 3054 w 3436"/>
                  <a:gd name="T15" fmla="*/ 646 h 698"/>
                  <a:gd name="T16" fmla="*/ 2968 w 3436"/>
                  <a:gd name="T17" fmla="*/ 460 h 698"/>
                  <a:gd name="T18" fmla="*/ 3072 w 3436"/>
                  <a:gd name="T19" fmla="*/ 262 h 698"/>
                  <a:gd name="T20" fmla="*/ 1782 w 3436"/>
                  <a:gd name="T21" fmla="*/ 578 h 698"/>
                  <a:gd name="T22" fmla="*/ 1932 w 3436"/>
                  <a:gd name="T23" fmla="*/ 642 h 698"/>
                  <a:gd name="T24" fmla="*/ 1782 w 3436"/>
                  <a:gd name="T25" fmla="*/ 404 h 698"/>
                  <a:gd name="T26" fmla="*/ 1782 w 3436"/>
                  <a:gd name="T27" fmla="*/ 330 h 698"/>
                  <a:gd name="T28" fmla="*/ 1950 w 3436"/>
                  <a:gd name="T29" fmla="*/ 292 h 698"/>
                  <a:gd name="T30" fmla="*/ 1782 w 3436"/>
                  <a:gd name="T31" fmla="*/ 488 h 698"/>
                  <a:gd name="T32" fmla="*/ 2138 w 3436"/>
                  <a:gd name="T33" fmla="*/ 264 h 698"/>
                  <a:gd name="T34" fmla="*/ 2346 w 3436"/>
                  <a:gd name="T35" fmla="*/ 230 h 698"/>
                  <a:gd name="T36" fmla="*/ 2478 w 3436"/>
                  <a:gd name="T37" fmla="*/ 376 h 698"/>
                  <a:gd name="T38" fmla="*/ 2328 w 3436"/>
                  <a:gd name="T39" fmla="*/ 362 h 698"/>
                  <a:gd name="T40" fmla="*/ 2196 w 3436"/>
                  <a:gd name="T41" fmla="*/ 424 h 698"/>
                  <a:gd name="T42" fmla="*/ 2684 w 3436"/>
                  <a:gd name="T43" fmla="*/ 680 h 698"/>
                  <a:gd name="T44" fmla="*/ 2544 w 3436"/>
                  <a:gd name="T45" fmla="*/ 506 h 698"/>
                  <a:gd name="T46" fmla="*/ 2608 w 3436"/>
                  <a:gd name="T47" fmla="*/ 292 h 698"/>
                  <a:gd name="T48" fmla="*/ 2800 w 3436"/>
                  <a:gd name="T49" fmla="*/ 224 h 698"/>
                  <a:gd name="T50" fmla="*/ 2848 w 3436"/>
                  <a:gd name="T51" fmla="*/ 372 h 698"/>
                  <a:gd name="T52" fmla="*/ 2712 w 3436"/>
                  <a:gd name="T53" fmla="*/ 364 h 698"/>
                  <a:gd name="T54" fmla="*/ 2712 w 3436"/>
                  <a:gd name="T55" fmla="*/ 556 h 698"/>
                  <a:gd name="T56" fmla="*/ 2852 w 3436"/>
                  <a:gd name="T57" fmla="*/ 544 h 698"/>
                  <a:gd name="T58" fmla="*/ 2774 w 3436"/>
                  <a:gd name="T59" fmla="*/ 698 h 698"/>
                  <a:gd name="T60" fmla="*/ 1690 w 3436"/>
                  <a:gd name="T61" fmla="*/ 386 h 698"/>
                  <a:gd name="T62" fmla="*/ 1746 w 3436"/>
                  <a:gd name="T63" fmla="*/ 570 h 698"/>
                  <a:gd name="T64" fmla="*/ 1634 w 3436"/>
                  <a:gd name="T65" fmla="*/ 646 h 698"/>
                  <a:gd name="T66" fmla="*/ 1548 w 3436"/>
                  <a:gd name="T67" fmla="*/ 460 h 698"/>
                  <a:gd name="T68" fmla="*/ 1652 w 3436"/>
                  <a:gd name="T69" fmla="*/ 262 h 698"/>
                  <a:gd name="T70" fmla="*/ 1258 w 3436"/>
                  <a:gd name="T71" fmla="*/ 576 h 698"/>
                  <a:gd name="T72" fmla="*/ 1360 w 3436"/>
                  <a:gd name="T73" fmla="*/ 412 h 698"/>
                  <a:gd name="T74" fmla="*/ 1274 w 3436"/>
                  <a:gd name="T75" fmla="*/ 226 h 698"/>
                  <a:gd name="T76" fmla="*/ 1490 w 3436"/>
                  <a:gd name="T77" fmla="*/ 402 h 698"/>
                  <a:gd name="T78" fmla="*/ 1400 w 3436"/>
                  <a:gd name="T79" fmla="*/ 658 h 698"/>
                  <a:gd name="T80" fmla="*/ 1214 w 3436"/>
                  <a:gd name="T81" fmla="*/ 352 h 698"/>
                  <a:gd name="T82" fmla="*/ 1180 w 3436"/>
                  <a:gd name="T83" fmla="*/ 542 h 698"/>
                  <a:gd name="T84" fmla="*/ 1168 w 3436"/>
                  <a:gd name="T85" fmla="*/ 680 h 698"/>
                  <a:gd name="T86" fmla="*/ 1030 w 3436"/>
                  <a:gd name="T87" fmla="*/ 520 h 698"/>
                  <a:gd name="T88" fmla="*/ 1078 w 3436"/>
                  <a:gd name="T89" fmla="*/ 308 h 698"/>
                  <a:gd name="T90" fmla="*/ 1248 w 3436"/>
                  <a:gd name="T91" fmla="*/ 224 h 698"/>
                  <a:gd name="T92" fmla="*/ 1024 w 3436"/>
                  <a:gd name="T93" fmla="*/ 460 h 698"/>
                  <a:gd name="T94" fmla="*/ 858 w 3436"/>
                  <a:gd name="T95" fmla="*/ 288 h 698"/>
                  <a:gd name="T96" fmla="*/ 694 w 3436"/>
                  <a:gd name="T97" fmla="*/ 344 h 698"/>
                  <a:gd name="T98" fmla="*/ 802 w 3436"/>
                  <a:gd name="T99" fmla="*/ 484 h 698"/>
                  <a:gd name="T100" fmla="*/ 720 w 3436"/>
                  <a:gd name="T101" fmla="*/ 698 h 698"/>
                  <a:gd name="T102" fmla="*/ 472 w 3436"/>
                  <a:gd name="T103" fmla="*/ 2 h 698"/>
                  <a:gd name="T104" fmla="*/ 694 w 3436"/>
                  <a:gd name="T105" fmla="*/ 222 h 698"/>
                  <a:gd name="T106" fmla="*/ 524 w 3436"/>
                  <a:gd name="T107" fmla="*/ 292 h 698"/>
                  <a:gd name="T108" fmla="*/ 524 w 3436"/>
                  <a:gd name="T109" fmla="*/ 628 h 698"/>
                  <a:gd name="T110" fmla="*/ 694 w 3436"/>
                  <a:gd name="T111" fmla="*/ 576 h 698"/>
                  <a:gd name="T112" fmla="*/ 592 w 3436"/>
                  <a:gd name="T113" fmla="*/ 416 h 698"/>
                  <a:gd name="T114" fmla="*/ 134 w 3436"/>
                  <a:gd name="T115" fmla="*/ 264 h 698"/>
                  <a:gd name="T116" fmla="*/ 0 w 3436"/>
                  <a:gd name="T117" fmla="*/ 2 h 698"/>
                  <a:gd name="T118" fmla="*/ 466 w 3436"/>
                  <a:gd name="T119" fmla="*/ 52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36" h="698">
                    <a:moveTo>
                      <a:pt x="3202" y="698"/>
                    </a:moveTo>
                    <a:lnTo>
                      <a:pt x="3202" y="578"/>
                    </a:lnTo>
                    <a:lnTo>
                      <a:pt x="3202" y="578"/>
                    </a:lnTo>
                    <a:lnTo>
                      <a:pt x="3208" y="578"/>
                    </a:lnTo>
                    <a:lnTo>
                      <a:pt x="3208" y="578"/>
                    </a:lnTo>
                    <a:lnTo>
                      <a:pt x="3220" y="576"/>
                    </a:lnTo>
                    <a:lnTo>
                      <a:pt x="3230" y="574"/>
                    </a:lnTo>
                    <a:lnTo>
                      <a:pt x="3240" y="572"/>
                    </a:lnTo>
                    <a:lnTo>
                      <a:pt x="3252" y="566"/>
                    </a:lnTo>
                    <a:lnTo>
                      <a:pt x="3272" y="554"/>
                    </a:lnTo>
                    <a:lnTo>
                      <a:pt x="3292" y="536"/>
                    </a:lnTo>
                    <a:lnTo>
                      <a:pt x="3370" y="624"/>
                    </a:lnTo>
                    <a:lnTo>
                      <a:pt x="3370" y="624"/>
                    </a:lnTo>
                    <a:lnTo>
                      <a:pt x="3352" y="642"/>
                    </a:lnTo>
                    <a:lnTo>
                      <a:pt x="3332" y="658"/>
                    </a:lnTo>
                    <a:lnTo>
                      <a:pt x="3312" y="670"/>
                    </a:lnTo>
                    <a:lnTo>
                      <a:pt x="3290" y="680"/>
                    </a:lnTo>
                    <a:lnTo>
                      <a:pt x="3270" y="688"/>
                    </a:lnTo>
                    <a:lnTo>
                      <a:pt x="3248" y="694"/>
                    </a:lnTo>
                    <a:lnTo>
                      <a:pt x="3224" y="698"/>
                    </a:lnTo>
                    <a:lnTo>
                      <a:pt x="3202" y="698"/>
                    </a:lnTo>
                    <a:lnTo>
                      <a:pt x="3202" y="698"/>
                    </a:lnTo>
                    <a:close/>
                    <a:moveTo>
                      <a:pt x="3202" y="488"/>
                    </a:moveTo>
                    <a:lnTo>
                      <a:pt x="3202" y="404"/>
                    </a:lnTo>
                    <a:lnTo>
                      <a:pt x="3300" y="404"/>
                    </a:lnTo>
                    <a:lnTo>
                      <a:pt x="3300" y="404"/>
                    </a:lnTo>
                    <a:lnTo>
                      <a:pt x="3294" y="388"/>
                    </a:lnTo>
                    <a:lnTo>
                      <a:pt x="3288" y="374"/>
                    </a:lnTo>
                    <a:lnTo>
                      <a:pt x="3278" y="360"/>
                    </a:lnTo>
                    <a:lnTo>
                      <a:pt x="3266" y="350"/>
                    </a:lnTo>
                    <a:lnTo>
                      <a:pt x="3252" y="342"/>
                    </a:lnTo>
                    <a:lnTo>
                      <a:pt x="3236" y="336"/>
                    </a:lnTo>
                    <a:lnTo>
                      <a:pt x="3220" y="332"/>
                    </a:lnTo>
                    <a:lnTo>
                      <a:pt x="3202" y="330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26" y="224"/>
                    </a:lnTo>
                    <a:lnTo>
                      <a:pt x="3250" y="226"/>
                    </a:lnTo>
                    <a:lnTo>
                      <a:pt x="3272" y="232"/>
                    </a:lnTo>
                    <a:lnTo>
                      <a:pt x="3294" y="240"/>
                    </a:lnTo>
                    <a:lnTo>
                      <a:pt x="3314" y="250"/>
                    </a:lnTo>
                    <a:lnTo>
                      <a:pt x="3334" y="262"/>
                    </a:lnTo>
                    <a:lnTo>
                      <a:pt x="3352" y="276"/>
                    </a:lnTo>
                    <a:lnTo>
                      <a:pt x="3368" y="292"/>
                    </a:lnTo>
                    <a:lnTo>
                      <a:pt x="3382" y="310"/>
                    </a:lnTo>
                    <a:lnTo>
                      <a:pt x="3396" y="330"/>
                    </a:lnTo>
                    <a:lnTo>
                      <a:pt x="3408" y="352"/>
                    </a:lnTo>
                    <a:lnTo>
                      <a:pt x="3418" y="374"/>
                    </a:lnTo>
                    <a:lnTo>
                      <a:pt x="3426" y="398"/>
                    </a:lnTo>
                    <a:lnTo>
                      <a:pt x="3430" y="424"/>
                    </a:lnTo>
                    <a:lnTo>
                      <a:pt x="3434" y="452"/>
                    </a:lnTo>
                    <a:lnTo>
                      <a:pt x="3436" y="482"/>
                    </a:lnTo>
                    <a:lnTo>
                      <a:pt x="3436" y="488"/>
                    </a:lnTo>
                    <a:lnTo>
                      <a:pt x="3202" y="488"/>
                    </a:lnTo>
                    <a:close/>
                    <a:moveTo>
                      <a:pt x="3202" y="222"/>
                    </a:moveTo>
                    <a:lnTo>
                      <a:pt x="3202" y="330"/>
                    </a:lnTo>
                    <a:lnTo>
                      <a:pt x="3202" y="330"/>
                    </a:lnTo>
                    <a:lnTo>
                      <a:pt x="3202" y="330"/>
                    </a:lnTo>
                    <a:lnTo>
                      <a:pt x="3184" y="332"/>
                    </a:lnTo>
                    <a:lnTo>
                      <a:pt x="3166" y="334"/>
                    </a:lnTo>
                    <a:lnTo>
                      <a:pt x="3152" y="340"/>
                    </a:lnTo>
                    <a:lnTo>
                      <a:pt x="3138" y="350"/>
                    </a:lnTo>
                    <a:lnTo>
                      <a:pt x="3126" y="360"/>
                    </a:lnTo>
                    <a:lnTo>
                      <a:pt x="3116" y="372"/>
                    </a:lnTo>
                    <a:lnTo>
                      <a:pt x="3108" y="386"/>
                    </a:lnTo>
                    <a:lnTo>
                      <a:pt x="3104" y="404"/>
                    </a:lnTo>
                    <a:lnTo>
                      <a:pt x="3202" y="404"/>
                    </a:lnTo>
                    <a:lnTo>
                      <a:pt x="3202" y="488"/>
                    </a:lnTo>
                    <a:lnTo>
                      <a:pt x="3096" y="488"/>
                    </a:lnTo>
                    <a:lnTo>
                      <a:pt x="3096" y="488"/>
                    </a:lnTo>
                    <a:lnTo>
                      <a:pt x="3102" y="506"/>
                    </a:lnTo>
                    <a:lnTo>
                      <a:pt x="3110" y="524"/>
                    </a:lnTo>
                    <a:lnTo>
                      <a:pt x="3122" y="540"/>
                    </a:lnTo>
                    <a:lnTo>
                      <a:pt x="3134" y="552"/>
                    </a:lnTo>
                    <a:lnTo>
                      <a:pt x="3148" y="562"/>
                    </a:lnTo>
                    <a:lnTo>
                      <a:pt x="3164" y="570"/>
                    </a:lnTo>
                    <a:lnTo>
                      <a:pt x="3182" y="574"/>
                    </a:lnTo>
                    <a:lnTo>
                      <a:pt x="3202" y="57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178" y="698"/>
                    </a:lnTo>
                    <a:lnTo>
                      <a:pt x="3156" y="694"/>
                    </a:lnTo>
                    <a:lnTo>
                      <a:pt x="3134" y="688"/>
                    </a:lnTo>
                    <a:lnTo>
                      <a:pt x="3112" y="680"/>
                    </a:lnTo>
                    <a:lnTo>
                      <a:pt x="3092" y="672"/>
                    </a:lnTo>
                    <a:lnTo>
                      <a:pt x="3072" y="660"/>
                    </a:lnTo>
                    <a:lnTo>
                      <a:pt x="3054" y="646"/>
                    </a:lnTo>
                    <a:lnTo>
                      <a:pt x="3036" y="630"/>
                    </a:lnTo>
                    <a:lnTo>
                      <a:pt x="3036" y="630"/>
                    </a:lnTo>
                    <a:lnTo>
                      <a:pt x="3020" y="612"/>
                    </a:lnTo>
                    <a:lnTo>
                      <a:pt x="3006" y="592"/>
                    </a:lnTo>
                    <a:lnTo>
                      <a:pt x="2994" y="572"/>
                    </a:lnTo>
                    <a:lnTo>
                      <a:pt x="2986" y="552"/>
                    </a:lnTo>
                    <a:lnTo>
                      <a:pt x="2978" y="530"/>
                    </a:lnTo>
                    <a:lnTo>
                      <a:pt x="2972" y="506"/>
                    </a:lnTo>
                    <a:lnTo>
                      <a:pt x="2968" y="484"/>
                    </a:lnTo>
                    <a:lnTo>
                      <a:pt x="2968" y="460"/>
                    </a:lnTo>
                    <a:lnTo>
                      <a:pt x="2968" y="460"/>
                    </a:lnTo>
                    <a:lnTo>
                      <a:pt x="2968" y="436"/>
                    </a:lnTo>
                    <a:lnTo>
                      <a:pt x="2972" y="414"/>
                    </a:lnTo>
                    <a:lnTo>
                      <a:pt x="2978" y="390"/>
                    </a:lnTo>
                    <a:lnTo>
                      <a:pt x="2986" y="368"/>
                    </a:lnTo>
                    <a:lnTo>
                      <a:pt x="2994" y="348"/>
                    </a:lnTo>
                    <a:lnTo>
                      <a:pt x="3006" y="328"/>
                    </a:lnTo>
                    <a:lnTo>
                      <a:pt x="3020" y="310"/>
                    </a:lnTo>
                    <a:lnTo>
                      <a:pt x="3036" y="292"/>
                    </a:lnTo>
                    <a:lnTo>
                      <a:pt x="3036" y="292"/>
                    </a:lnTo>
                    <a:lnTo>
                      <a:pt x="3054" y="276"/>
                    </a:lnTo>
                    <a:lnTo>
                      <a:pt x="3072" y="262"/>
                    </a:lnTo>
                    <a:lnTo>
                      <a:pt x="3092" y="250"/>
                    </a:lnTo>
                    <a:lnTo>
                      <a:pt x="3112" y="240"/>
                    </a:lnTo>
                    <a:lnTo>
                      <a:pt x="3134" y="232"/>
                    </a:lnTo>
                    <a:lnTo>
                      <a:pt x="3156" y="226"/>
                    </a:lnTo>
                    <a:lnTo>
                      <a:pt x="3178" y="224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02" y="222"/>
                    </a:lnTo>
                    <a:close/>
                    <a:moveTo>
                      <a:pt x="1782" y="698"/>
                    </a:moveTo>
                    <a:lnTo>
                      <a:pt x="1782" y="578"/>
                    </a:lnTo>
                    <a:lnTo>
                      <a:pt x="1782" y="578"/>
                    </a:lnTo>
                    <a:lnTo>
                      <a:pt x="1788" y="578"/>
                    </a:lnTo>
                    <a:lnTo>
                      <a:pt x="1788" y="578"/>
                    </a:lnTo>
                    <a:lnTo>
                      <a:pt x="1800" y="576"/>
                    </a:lnTo>
                    <a:lnTo>
                      <a:pt x="1812" y="574"/>
                    </a:lnTo>
                    <a:lnTo>
                      <a:pt x="1822" y="572"/>
                    </a:lnTo>
                    <a:lnTo>
                      <a:pt x="1832" y="566"/>
                    </a:lnTo>
                    <a:lnTo>
                      <a:pt x="1852" y="554"/>
                    </a:lnTo>
                    <a:lnTo>
                      <a:pt x="1874" y="536"/>
                    </a:lnTo>
                    <a:lnTo>
                      <a:pt x="1952" y="624"/>
                    </a:lnTo>
                    <a:lnTo>
                      <a:pt x="1952" y="624"/>
                    </a:lnTo>
                    <a:lnTo>
                      <a:pt x="1932" y="642"/>
                    </a:lnTo>
                    <a:lnTo>
                      <a:pt x="1912" y="658"/>
                    </a:lnTo>
                    <a:lnTo>
                      <a:pt x="1892" y="670"/>
                    </a:lnTo>
                    <a:lnTo>
                      <a:pt x="1872" y="680"/>
                    </a:lnTo>
                    <a:lnTo>
                      <a:pt x="1850" y="688"/>
                    </a:lnTo>
                    <a:lnTo>
                      <a:pt x="1828" y="694"/>
                    </a:lnTo>
                    <a:lnTo>
                      <a:pt x="1806" y="69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82" y="698"/>
                    </a:lnTo>
                    <a:close/>
                    <a:moveTo>
                      <a:pt x="1782" y="488"/>
                    </a:moveTo>
                    <a:lnTo>
                      <a:pt x="1782" y="404"/>
                    </a:lnTo>
                    <a:lnTo>
                      <a:pt x="1880" y="404"/>
                    </a:lnTo>
                    <a:lnTo>
                      <a:pt x="1880" y="404"/>
                    </a:lnTo>
                    <a:lnTo>
                      <a:pt x="1876" y="388"/>
                    </a:lnTo>
                    <a:lnTo>
                      <a:pt x="1868" y="372"/>
                    </a:lnTo>
                    <a:lnTo>
                      <a:pt x="1858" y="360"/>
                    </a:lnTo>
                    <a:lnTo>
                      <a:pt x="1846" y="350"/>
                    </a:lnTo>
                    <a:lnTo>
                      <a:pt x="1834" y="342"/>
                    </a:lnTo>
                    <a:lnTo>
                      <a:pt x="1818" y="336"/>
                    </a:lnTo>
                    <a:lnTo>
                      <a:pt x="1800" y="332"/>
                    </a:lnTo>
                    <a:lnTo>
                      <a:pt x="1782" y="330"/>
                    </a:lnTo>
                    <a:lnTo>
                      <a:pt x="1782" y="330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806" y="224"/>
                    </a:lnTo>
                    <a:lnTo>
                      <a:pt x="1830" y="226"/>
                    </a:lnTo>
                    <a:lnTo>
                      <a:pt x="1854" y="232"/>
                    </a:lnTo>
                    <a:lnTo>
                      <a:pt x="1874" y="240"/>
                    </a:lnTo>
                    <a:lnTo>
                      <a:pt x="1896" y="250"/>
                    </a:lnTo>
                    <a:lnTo>
                      <a:pt x="1914" y="262"/>
                    </a:lnTo>
                    <a:lnTo>
                      <a:pt x="1932" y="276"/>
                    </a:lnTo>
                    <a:lnTo>
                      <a:pt x="1950" y="292"/>
                    </a:lnTo>
                    <a:lnTo>
                      <a:pt x="1964" y="310"/>
                    </a:lnTo>
                    <a:lnTo>
                      <a:pt x="1978" y="330"/>
                    </a:lnTo>
                    <a:lnTo>
                      <a:pt x="1988" y="352"/>
                    </a:lnTo>
                    <a:lnTo>
                      <a:pt x="1998" y="374"/>
                    </a:lnTo>
                    <a:lnTo>
                      <a:pt x="2006" y="398"/>
                    </a:lnTo>
                    <a:lnTo>
                      <a:pt x="2012" y="424"/>
                    </a:lnTo>
                    <a:lnTo>
                      <a:pt x="2016" y="452"/>
                    </a:lnTo>
                    <a:lnTo>
                      <a:pt x="2016" y="482"/>
                    </a:lnTo>
                    <a:lnTo>
                      <a:pt x="2016" y="488"/>
                    </a:lnTo>
                    <a:lnTo>
                      <a:pt x="1782" y="488"/>
                    </a:lnTo>
                    <a:lnTo>
                      <a:pt x="1782" y="488"/>
                    </a:lnTo>
                    <a:close/>
                    <a:moveTo>
                      <a:pt x="2070" y="448"/>
                    </a:moveTo>
                    <a:lnTo>
                      <a:pt x="2070" y="448"/>
                    </a:lnTo>
                    <a:lnTo>
                      <a:pt x="2072" y="420"/>
                    </a:lnTo>
                    <a:lnTo>
                      <a:pt x="2074" y="396"/>
                    </a:lnTo>
                    <a:lnTo>
                      <a:pt x="2078" y="372"/>
                    </a:lnTo>
                    <a:lnTo>
                      <a:pt x="2084" y="350"/>
                    </a:lnTo>
                    <a:lnTo>
                      <a:pt x="2092" y="328"/>
                    </a:lnTo>
                    <a:lnTo>
                      <a:pt x="2100" y="310"/>
                    </a:lnTo>
                    <a:lnTo>
                      <a:pt x="2112" y="294"/>
                    </a:lnTo>
                    <a:lnTo>
                      <a:pt x="2124" y="278"/>
                    </a:lnTo>
                    <a:lnTo>
                      <a:pt x="2138" y="264"/>
                    </a:lnTo>
                    <a:lnTo>
                      <a:pt x="2154" y="254"/>
                    </a:lnTo>
                    <a:lnTo>
                      <a:pt x="2170" y="244"/>
                    </a:lnTo>
                    <a:lnTo>
                      <a:pt x="2190" y="236"/>
                    </a:lnTo>
                    <a:lnTo>
                      <a:pt x="2210" y="230"/>
                    </a:lnTo>
                    <a:lnTo>
                      <a:pt x="2232" y="224"/>
                    </a:lnTo>
                    <a:lnTo>
                      <a:pt x="2256" y="222"/>
                    </a:lnTo>
                    <a:lnTo>
                      <a:pt x="2282" y="220"/>
                    </a:lnTo>
                    <a:lnTo>
                      <a:pt x="2282" y="220"/>
                    </a:lnTo>
                    <a:lnTo>
                      <a:pt x="2304" y="222"/>
                    </a:lnTo>
                    <a:lnTo>
                      <a:pt x="2326" y="226"/>
                    </a:lnTo>
                    <a:lnTo>
                      <a:pt x="2346" y="230"/>
                    </a:lnTo>
                    <a:lnTo>
                      <a:pt x="2366" y="238"/>
                    </a:lnTo>
                    <a:lnTo>
                      <a:pt x="2384" y="246"/>
                    </a:lnTo>
                    <a:lnTo>
                      <a:pt x="2402" y="256"/>
                    </a:lnTo>
                    <a:lnTo>
                      <a:pt x="2418" y="268"/>
                    </a:lnTo>
                    <a:lnTo>
                      <a:pt x="2432" y="282"/>
                    </a:lnTo>
                    <a:lnTo>
                      <a:pt x="2432" y="282"/>
                    </a:lnTo>
                    <a:lnTo>
                      <a:pt x="2446" y="300"/>
                    </a:lnTo>
                    <a:lnTo>
                      <a:pt x="2458" y="318"/>
                    </a:lnTo>
                    <a:lnTo>
                      <a:pt x="2468" y="336"/>
                    </a:lnTo>
                    <a:lnTo>
                      <a:pt x="2474" y="356"/>
                    </a:lnTo>
                    <a:lnTo>
                      <a:pt x="2478" y="376"/>
                    </a:lnTo>
                    <a:lnTo>
                      <a:pt x="2480" y="398"/>
                    </a:lnTo>
                    <a:lnTo>
                      <a:pt x="2482" y="448"/>
                    </a:lnTo>
                    <a:lnTo>
                      <a:pt x="2482" y="686"/>
                    </a:lnTo>
                    <a:lnTo>
                      <a:pt x="2360" y="686"/>
                    </a:lnTo>
                    <a:lnTo>
                      <a:pt x="2360" y="448"/>
                    </a:lnTo>
                    <a:lnTo>
                      <a:pt x="2360" y="448"/>
                    </a:lnTo>
                    <a:lnTo>
                      <a:pt x="2358" y="424"/>
                    </a:lnTo>
                    <a:lnTo>
                      <a:pt x="2354" y="404"/>
                    </a:lnTo>
                    <a:lnTo>
                      <a:pt x="2348" y="388"/>
                    </a:lnTo>
                    <a:lnTo>
                      <a:pt x="2340" y="372"/>
                    </a:lnTo>
                    <a:lnTo>
                      <a:pt x="2328" y="362"/>
                    </a:lnTo>
                    <a:lnTo>
                      <a:pt x="2314" y="354"/>
                    </a:lnTo>
                    <a:lnTo>
                      <a:pt x="2296" y="350"/>
                    </a:lnTo>
                    <a:lnTo>
                      <a:pt x="2276" y="348"/>
                    </a:lnTo>
                    <a:lnTo>
                      <a:pt x="2276" y="348"/>
                    </a:lnTo>
                    <a:lnTo>
                      <a:pt x="2256" y="350"/>
                    </a:lnTo>
                    <a:lnTo>
                      <a:pt x="2240" y="354"/>
                    </a:lnTo>
                    <a:lnTo>
                      <a:pt x="2226" y="362"/>
                    </a:lnTo>
                    <a:lnTo>
                      <a:pt x="2214" y="372"/>
                    </a:lnTo>
                    <a:lnTo>
                      <a:pt x="2206" y="386"/>
                    </a:lnTo>
                    <a:lnTo>
                      <a:pt x="2200" y="404"/>
                    </a:lnTo>
                    <a:lnTo>
                      <a:pt x="2196" y="424"/>
                    </a:lnTo>
                    <a:lnTo>
                      <a:pt x="2194" y="448"/>
                    </a:lnTo>
                    <a:lnTo>
                      <a:pt x="2194" y="686"/>
                    </a:lnTo>
                    <a:lnTo>
                      <a:pt x="2070" y="686"/>
                    </a:lnTo>
                    <a:lnTo>
                      <a:pt x="2070" y="448"/>
                    </a:lnTo>
                    <a:lnTo>
                      <a:pt x="2070" y="448"/>
                    </a:lnTo>
                    <a:close/>
                    <a:moveTo>
                      <a:pt x="2774" y="698"/>
                    </a:moveTo>
                    <a:lnTo>
                      <a:pt x="2774" y="698"/>
                    </a:lnTo>
                    <a:lnTo>
                      <a:pt x="2750" y="698"/>
                    </a:lnTo>
                    <a:lnTo>
                      <a:pt x="2728" y="694"/>
                    </a:lnTo>
                    <a:lnTo>
                      <a:pt x="2706" y="688"/>
                    </a:lnTo>
                    <a:lnTo>
                      <a:pt x="2684" y="680"/>
                    </a:lnTo>
                    <a:lnTo>
                      <a:pt x="2664" y="672"/>
                    </a:lnTo>
                    <a:lnTo>
                      <a:pt x="2644" y="660"/>
                    </a:lnTo>
                    <a:lnTo>
                      <a:pt x="2626" y="646"/>
                    </a:lnTo>
                    <a:lnTo>
                      <a:pt x="2608" y="630"/>
                    </a:lnTo>
                    <a:lnTo>
                      <a:pt x="2608" y="630"/>
                    </a:lnTo>
                    <a:lnTo>
                      <a:pt x="2592" y="612"/>
                    </a:lnTo>
                    <a:lnTo>
                      <a:pt x="2578" y="592"/>
                    </a:lnTo>
                    <a:lnTo>
                      <a:pt x="2568" y="572"/>
                    </a:lnTo>
                    <a:lnTo>
                      <a:pt x="2558" y="552"/>
                    </a:lnTo>
                    <a:lnTo>
                      <a:pt x="2550" y="530"/>
                    </a:lnTo>
                    <a:lnTo>
                      <a:pt x="2544" y="506"/>
                    </a:lnTo>
                    <a:lnTo>
                      <a:pt x="2540" y="484"/>
                    </a:lnTo>
                    <a:lnTo>
                      <a:pt x="2540" y="460"/>
                    </a:lnTo>
                    <a:lnTo>
                      <a:pt x="2540" y="460"/>
                    </a:lnTo>
                    <a:lnTo>
                      <a:pt x="2540" y="436"/>
                    </a:lnTo>
                    <a:lnTo>
                      <a:pt x="2544" y="414"/>
                    </a:lnTo>
                    <a:lnTo>
                      <a:pt x="2550" y="390"/>
                    </a:lnTo>
                    <a:lnTo>
                      <a:pt x="2558" y="368"/>
                    </a:lnTo>
                    <a:lnTo>
                      <a:pt x="2568" y="348"/>
                    </a:lnTo>
                    <a:lnTo>
                      <a:pt x="2578" y="328"/>
                    </a:lnTo>
                    <a:lnTo>
                      <a:pt x="2592" y="310"/>
                    </a:lnTo>
                    <a:lnTo>
                      <a:pt x="2608" y="292"/>
                    </a:lnTo>
                    <a:lnTo>
                      <a:pt x="2608" y="292"/>
                    </a:lnTo>
                    <a:lnTo>
                      <a:pt x="2626" y="276"/>
                    </a:lnTo>
                    <a:lnTo>
                      <a:pt x="2644" y="262"/>
                    </a:lnTo>
                    <a:lnTo>
                      <a:pt x="2664" y="250"/>
                    </a:lnTo>
                    <a:lnTo>
                      <a:pt x="2684" y="240"/>
                    </a:lnTo>
                    <a:lnTo>
                      <a:pt x="2706" y="232"/>
                    </a:lnTo>
                    <a:lnTo>
                      <a:pt x="2728" y="226"/>
                    </a:lnTo>
                    <a:lnTo>
                      <a:pt x="2750" y="224"/>
                    </a:lnTo>
                    <a:lnTo>
                      <a:pt x="2774" y="222"/>
                    </a:lnTo>
                    <a:lnTo>
                      <a:pt x="2774" y="222"/>
                    </a:lnTo>
                    <a:lnTo>
                      <a:pt x="2800" y="224"/>
                    </a:lnTo>
                    <a:lnTo>
                      <a:pt x="2824" y="228"/>
                    </a:lnTo>
                    <a:lnTo>
                      <a:pt x="2848" y="234"/>
                    </a:lnTo>
                    <a:lnTo>
                      <a:pt x="2870" y="242"/>
                    </a:lnTo>
                    <a:lnTo>
                      <a:pt x="2892" y="254"/>
                    </a:lnTo>
                    <a:lnTo>
                      <a:pt x="2914" y="270"/>
                    </a:lnTo>
                    <a:lnTo>
                      <a:pt x="2934" y="286"/>
                    </a:lnTo>
                    <a:lnTo>
                      <a:pt x="2952" y="306"/>
                    </a:lnTo>
                    <a:lnTo>
                      <a:pt x="2866" y="394"/>
                    </a:lnTo>
                    <a:lnTo>
                      <a:pt x="2866" y="394"/>
                    </a:lnTo>
                    <a:lnTo>
                      <a:pt x="2856" y="382"/>
                    </a:lnTo>
                    <a:lnTo>
                      <a:pt x="2848" y="372"/>
                    </a:lnTo>
                    <a:lnTo>
                      <a:pt x="2836" y="364"/>
                    </a:lnTo>
                    <a:lnTo>
                      <a:pt x="2826" y="356"/>
                    </a:lnTo>
                    <a:lnTo>
                      <a:pt x="2814" y="350"/>
                    </a:lnTo>
                    <a:lnTo>
                      <a:pt x="2802" y="348"/>
                    </a:lnTo>
                    <a:lnTo>
                      <a:pt x="2788" y="346"/>
                    </a:lnTo>
                    <a:lnTo>
                      <a:pt x="2774" y="344"/>
                    </a:lnTo>
                    <a:lnTo>
                      <a:pt x="2774" y="344"/>
                    </a:lnTo>
                    <a:lnTo>
                      <a:pt x="2764" y="344"/>
                    </a:lnTo>
                    <a:lnTo>
                      <a:pt x="2752" y="346"/>
                    </a:lnTo>
                    <a:lnTo>
                      <a:pt x="2730" y="354"/>
                    </a:lnTo>
                    <a:lnTo>
                      <a:pt x="2712" y="364"/>
                    </a:lnTo>
                    <a:lnTo>
                      <a:pt x="2696" y="380"/>
                    </a:lnTo>
                    <a:lnTo>
                      <a:pt x="2682" y="396"/>
                    </a:lnTo>
                    <a:lnTo>
                      <a:pt x="2672" y="418"/>
                    </a:lnTo>
                    <a:lnTo>
                      <a:pt x="2666" y="440"/>
                    </a:lnTo>
                    <a:lnTo>
                      <a:pt x="2664" y="462"/>
                    </a:lnTo>
                    <a:lnTo>
                      <a:pt x="2664" y="462"/>
                    </a:lnTo>
                    <a:lnTo>
                      <a:pt x="2666" y="486"/>
                    </a:lnTo>
                    <a:lnTo>
                      <a:pt x="2672" y="506"/>
                    </a:lnTo>
                    <a:lnTo>
                      <a:pt x="2682" y="526"/>
                    </a:lnTo>
                    <a:lnTo>
                      <a:pt x="2696" y="542"/>
                    </a:lnTo>
                    <a:lnTo>
                      <a:pt x="2712" y="556"/>
                    </a:lnTo>
                    <a:lnTo>
                      <a:pt x="2732" y="566"/>
                    </a:lnTo>
                    <a:lnTo>
                      <a:pt x="2752" y="574"/>
                    </a:lnTo>
                    <a:lnTo>
                      <a:pt x="2774" y="576"/>
                    </a:lnTo>
                    <a:lnTo>
                      <a:pt x="2774" y="576"/>
                    </a:lnTo>
                    <a:lnTo>
                      <a:pt x="2788" y="574"/>
                    </a:lnTo>
                    <a:lnTo>
                      <a:pt x="2800" y="572"/>
                    </a:lnTo>
                    <a:lnTo>
                      <a:pt x="2812" y="570"/>
                    </a:lnTo>
                    <a:lnTo>
                      <a:pt x="2822" y="564"/>
                    </a:lnTo>
                    <a:lnTo>
                      <a:pt x="2834" y="558"/>
                    </a:lnTo>
                    <a:lnTo>
                      <a:pt x="2842" y="552"/>
                    </a:lnTo>
                    <a:lnTo>
                      <a:pt x="2852" y="544"/>
                    </a:lnTo>
                    <a:lnTo>
                      <a:pt x="2858" y="534"/>
                    </a:lnTo>
                    <a:lnTo>
                      <a:pt x="2948" y="618"/>
                    </a:lnTo>
                    <a:lnTo>
                      <a:pt x="2948" y="618"/>
                    </a:lnTo>
                    <a:lnTo>
                      <a:pt x="2930" y="638"/>
                    </a:lnTo>
                    <a:lnTo>
                      <a:pt x="2910" y="654"/>
                    </a:lnTo>
                    <a:lnTo>
                      <a:pt x="2890" y="668"/>
                    </a:lnTo>
                    <a:lnTo>
                      <a:pt x="2868" y="678"/>
                    </a:lnTo>
                    <a:lnTo>
                      <a:pt x="2846" y="688"/>
                    </a:lnTo>
                    <a:lnTo>
                      <a:pt x="2822" y="694"/>
                    </a:lnTo>
                    <a:lnTo>
                      <a:pt x="2798" y="698"/>
                    </a:lnTo>
                    <a:lnTo>
                      <a:pt x="2774" y="698"/>
                    </a:lnTo>
                    <a:lnTo>
                      <a:pt x="2774" y="698"/>
                    </a:lnTo>
                    <a:close/>
                    <a:moveTo>
                      <a:pt x="1782" y="222"/>
                    </a:moveTo>
                    <a:lnTo>
                      <a:pt x="1782" y="330"/>
                    </a:lnTo>
                    <a:lnTo>
                      <a:pt x="1782" y="330"/>
                    </a:lnTo>
                    <a:lnTo>
                      <a:pt x="1764" y="332"/>
                    </a:lnTo>
                    <a:lnTo>
                      <a:pt x="1748" y="334"/>
                    </a:lnTo>
                    <a:lnTo>
                      <a:pt x="1732" y="340"/>
                    </a:lnTo>
                    <a:lnTo>
                      <a:pt x="1718" y="350"/>
                    </a:lnTo>
                    <a:lnTo>
                      <a:pt x="1708" y="360"/>
                    </a:lnTo>
                    <a:lnTo>
                      <a:pt x="1698" y="372"/>
                    </a:lnTo>
                    <a:lnTo>
                      <a:pt x="1690" y="386"/>
                    </a:lnTo>
                    <a:lnTo>
                      <a:pt x="1684" y="404"/>
                    </a:lnTo>
                    <a:lnTo>
                      <a:pt x="1782" y="404"/>
                    </a:lnTo>
                    <a:lnTo>
                      <a:pt x="1782" y="488"/>
                    </a:lnTo>
                    <a:lnTo>
                      <a:pt x="1676" y="488"/>
                    </a:lnTo>
                    <a:lnTo>
                      <a:pt x="1676" y="488"/>
                    </a:lnTo>
                    <a:lnTo>
                      <a:pt x="1684" y="506"/>
                    </a:lnTo>
                    <a:lnTo>
                      <a:pt x="1692" y="524"/>
                    </a:lnTo>
                    <a:lnTo>
                      <a:pt x="1702" y="540"/>
                    </a:lnTo>
                    <a:lnTo>
                      <a:pt x="1716" y="552"/>
                    </a:lnTo>
                    <a:lnTo>
                      <a:pt x="1730" y="562"/>
                    </a:lnTo>
                    <a:lnTo>
                      <a:pt x="1746" y="570"/>
                    </a:lnTo>
                    <a:lnTo>
                      <a:pt x="1764" y="574"/>
                    </a:lnTo>
                    <a:lnTo>
                      <a:pt x="1782" y="57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60" y="698"/>
                    </a:lnTo>
                    <a:lnTo>
                      <a:pt x="1736" y="694"/>
                    </a:lnTo>
                    <a:lnTo>
                      <a:pt x="1714" y="688"/>
                    </a:lnTo>
                    <a:lnTo>
                      <a:pt x="1692" y="680"/>
                    </a:lnTo>
                    <a:lnTo>
                      <a:pt x="1672" y="672"/>
                    </a:lnTo>
                    <a:lnTo>
                      <a:pt x="1652" y="660"/>
                    </a:lnTo>
                    <a:lnTo>
                      <a:pt x="1634" y="646"/>
                    </a:lnTo>
                    <a:lnTo>
                      <a:pt x="1616" y="630"/>
                    </a:lnTo>
                    <a:lnTo>
                      <a:pt x="1616" y="630"/>
                    </a:lnTo>
                    <a:lnTo>
                      <a:pt x="1602" y="612"/>
                    </a:lnTo>
                    <a:lnTo>
                      <a:pt x="1588" y="592"/>
                    </a:lnTo>
                    <a:lnTo>
                      <a:pt x="1576" y="572"/>
                    </a:lnTo>
                    <a:lnTo>
                      <a:pt x="1566" y="552"/>
                    </a:lnTo>
                    <a:lnTo>
                      <a:pt x="1558" y="530"/>
                    </a:lnTo>
                    <a:lnTo>
                      <a:pt x="1552" y="506"/>
                    </a:lnTo>
                    <a:lnTo>
                      <a:pt x="1550" y="484"/>
                    </a:lnTo>
                    <a:lnTo>
                      <a:pt x="1548" y="460"/>
                    </a:lnTo>
                    <a:lnTo>
                      <a:pt x="1548" y="460"/>
                    </a:lnTo>
                    <a:lnTo>
                      <a:pt x="1550" y="436"/>
                    </a:lnTo>
                    <a:lnTo>
                      <a:pt x="1552" y="414"/>
                    </a:lnTo>
                    <a:lnTo>
                      <a:pt x="1558" y="390"/>
                    </a:lnTo>
                    <a:lnTo>
                      <a:pt x="1566" y="368"/>
                    </a:lnTo>
                    <a:lnTo>
                      <a:pt x="1576" y="348"/>
                    </a:lnTo>
                    <a:lnTo>
                      <a:pt x="1588" y="328"/>
                    </a:lnTo>
                    <a:lnTo>
                      <a:pt x="1602" y="310"/>
                    </a:lnTo>
                    <a:lnTo>
                      <a:pt x="1616" y="292"/>
                    </a:lnTo>
                    <a:lnTo>
                      <a:pt x="1616" y="292"/>
                    </a:lnTo>
                    <a:lnTo>
                      <a:pt x="1634" y="276"/>
                    </a:lnTo>
                    <a:lnTo>
                      <a:pt x="1652" y="262"/>
                    </a:lnTo>
                    <a:lnTo>
                      <a:pt x="1672" y="250"/>
                    </a:lnTo>
                    <a:lnTo>
                      <a:pt x="1692" y="240"/>
                    </a:lnTo>
                    <a:lnTo>
                      <a:pt x="1714" y="232"/>
                    </a:lnTo>
                    <a:lnTo>
                      <a:pt x="1736" y="226"/>
                    </a:lnTo>
                    <a:lnTo>
                      <a:pt x="1760" y="224"/>
                    </a:lnTo>
                    <a:lnTo>
                      <a:pt x="1782" y="222"/>
                    </a:lnTo>
                    <a:lnTo>
                      <a:pt x="1782" y="222"/>
                    </a:lnTo>
                    <a:close/>
                    <a:moveTo>
                      <a:pt x="1258" y="698"/>
                    </a:moveTo>
                    <a:lnTo>
                      <a:pt x="1258" y="576"/>
                    </a:lnTo>
                    <a:lnTo>
                      <a:pt x="1258" y="576"/>
                    </a:lnTo>
                    <a:lnTo>
                      <a:pt x="1258" y="576"/>
                    </a:lnTo>
                    <a:lnTo>
                      <a:pt x="1282" y="574"/>
                    </a:lnTo>
                    <a:lnTo>
                      <a:pt x="1302" y="568"/>
                    </a:lnTo>
                    <a:lnTo>
                      <a:pt x="1320" y="558"/>
                    </a:lnTo>
                    <a:lnTo>
                      <a:pt x="1336" y="544"/>
                    </a:lnTo>
                    <a:lnTo>
                      <a:pt x="1350" y="528"/>
                    </a:lnTo>
                    <a:lnTo>
                      <a:pt x="1358" y="508"/>
                    </a:lnTo>
                    <a:lnTo>
                      <a:pt x="1364" y="486"/>
                    </a:lnTo>
                    <a:lnTo>
                      <a:pt x="1368" y="460"/>
                    </a:lnTo>
                    <a:lnTo>
                      <a:pt x="1368" y="460"/>
                    </a:lnTo>
                    <a:lnTo>
                      <a:pt x="1366" y="436"/>
                    </a:lnTo>
                    <a:lnTo>
                      <a:pt x="1360" y="412"/>
                    </a:lnTo>
                    <a:lnTo>
                      <a:pt x="1350" y="392"/>
                    </a:lnTo>
                    <a:lnTo>
                      <a:pt x="1338" y="376"/>
                    </a:lnTo>
                    <a:lnTo>
                      <a:pt x="1322" y="362"/>
                    </a:lnTo>
                    <a:lnTo>
                      <a:pt x="1304" y="352"/>
                    </a:lnTo>
                    <a:lnTo>
                      <a:pt x="1282" y="344"/>
                    </a:lnTo>
                    <a:lnTo>
                      <a:pt x="1260" y="342"/>
                    </a:lnTo>
                    <a:lnTo>
                      <a:pt x="1260" y="342"/>
                    </a:lnTo>
                    <a:lnTo>
                      <a:pt x="1258" y="342"/>
                    </a:lnTo>
                    <a:lnTo>
                      <a:pt x="1258" y="224"/>
                    </a:lnTo>
                    <a:lnTo>
                      <a:pt x="1258" y="224"/>
                    </a:lnTo>
                    <a:lnTo>
                      <a:pt x="1274" y="226"/>
                    </a:lnTo>
                    <a:lnTo>
                      <a:pt x="1290" y="228"/>
                    </a:lnTo>
                    <a:lnTo>
                      <a:pt x="1306" y="232"/>
                    </a:lnTo>
                    <a:lnTo>
                      <a:pt x="1320" y="238"/>
                    </a:lnTo>
                    <a:lnTo>
                      <a:pt x="1334" y="244"/>
                    </a:lnTo>
                    <a:lnTo>
                      <a:pt x="1346" y="252"/>
                    </a:lnTo>
                    <a:lnTo>
                      <a:pt x="1356" y="260"/>
                    </a:lnTo>
                    <a:lnTo>
                      <a:pt x="1368" y="270"/>
                    </a:lnTo>
                    <a:lnTo>
                      <a:pt x="1368" y="0"/>
                    </a:lnTo>
                    <a:lnTo>
                      <a:pt x="1490" y="0"/>
                    </a:lnTo>
                    <a:lnTo>
                      <a:pt x="1490" y="402"/>
                    </a:lnTo>
                    <a:lnTo>
                      <a:pt x="1490" y="402"/>
                    </a:lnTo>
                    <a:lnTo>
                      <a:pt x="1488" y="458"/>
                    </a:lnTo>
                    <a:lnTo>
                      <a:pt x="1488" y="484"/>
                    </a:lnTo>
                    <a:lnTo>
                      <a:pt x="1484" y="510"/>
                    </a:lnTo>
                    <a:lnTo>
                      <a:pt x="1480" y="532"/>
                    </a:lnTo>
                    <a:lnTo>
                      <a:pt x="1474" y="556"/>
                    </a:lnTo>
                    <a:lnTo>
                      <a:pt x="1466" y="576"/>
                    </a:lnTo>
                    <a:lnTo>
                      <a:pt x="1456" y="596"/>
                    </a:lnTo>
                    <a:lnTo>
                      <a:pt x="1456" y="596"/>
                    </a:lnTo>
                    <a:lnTo>
                      <a:pt x="1440" y="620"/>
                    </a:lnTo>
                    <a:lnTo>
                      <a:pt x="1422" y="640"/>
                    </a:lnTo>
                    <a:lnTo>
                      <a:pt x="1400" y="658"/>
                    </a:lnTo>
                    <a:lnTo>
                      <a:pt x="1376" y="672"/>
                    </a:lnTo>
                    <a:lnTo>
                      <a:pt x="1350" y="684"/>
                    </a:lnTo>
                    <a:lnTo>
                      <a:pt x="1320" y="692"/>
                    </a:lnTo>
                    <a:lnTo>
                      <a:pt x="1290" y="696"/>
                    </a:lnTo>
                    <a:lnTo>
                      <a:pt x="1258" y="698"/>
                    </a:lnTo>
                    <a:lnTo>
                      <a:pt x="1258" y="698"/>
                    </a:lnTo>
                    <a:close/>
                    <a:moveTo>
                      <a:pt x="1258" y="224"/>
                    </a:moveTo>
                    <a:lnTo>
                      <a:pt x="1258" y="342"/>
                    </a:lnTo>
                    <a:lnTo>
                      <a:pt x="1258" y="342"/>
                    </a:lnTo>
                    <a:lnTo>
                      <a:pt x="1236" y="346"/>
                    </a:lnTo>
                    <a:lnTo>
                      <a:pt x="1214" y="352"/>
                    </a:lnTo>
                    <a:lnTo>
                      <a:pt x="1196" y="362"/>
                    </a:lnTo>
                    <a:lnTo>
                      <a:pt x="1180" y="378"/>
                    </a:lnTo>
                    <a:lnTo>
                      <a:pt x="1166" y="394"/>
                    </a:lnTo>
                    <a:lnTo>
                      <a:pt x="1156" y="414"/>
                    </a:lnTo>
                    <a:lnTo>
                      <a:pt x="1150" y="436"/>
                    </a:lnTo>
                    <a:lnTo>
                      <a:pt x="1148" y="460"/>
                    </a:lnTo>
                    <a:lnTo>
                      <a:pt x="1148" y="460"/>
                    </a:lnTo>
                    <a:lnTo>
                      <a:pt x="1150" y="484"/>
                    </a:lnTo>
                    <a:lnTo>
                      <a:pt x="1158" y="506"/>
                    </a:lnTo>
                    <a:lnTo>
                      <a:pt x="1168" y="526"/>
                    </a:lnTo>
                    <a:lnTo>
                      <a:pt x="1180" y="542"/>
                    </a:lnTo>
                    <a:lnTo>
                      <a:pt x="1198" y="556"/>
                    </a:lnTo>
                    <a:lnTo>
                      <a:pt x="1216" y="568"/>
                    </a:lnTo>
                    <a:lnTo>
                      <a:pt x="1236" y="574"/>
                    </a:lnTo>
                    <a:lnTo>
                      <a:pt x="1258" y="576"/>
                    </a:lnTo>
                    <a:lnTo>
                      <a:pt x="1258" y="698"/>
                    </a:lnTo>
                    <a:lnTo>
                      <a:pt x="1256" y="698"/>
                    </a:lnTo>
                    <a:lnTo>
                      <a:pt x="1256" y="698"/>
                    </a:lnTo>
                    <a:lnTo>
                      <a:pt x="1234" y="698"/>
                    </a:lnTo>
                    <a:lnTo>
                      <a:pt x="1210" y="694"/>
                    </a:lnTo>
                    <a:lnTo>
                      <a:pt x="1188" y="688"/>
                    </a:lnTo>
                    <a:lnTo>
                      <a:pt x="1168" y="680"/>
                    </a:lnTo>
                    <a:lnTo>
                      <a:pt x="1146" y="670"/>
                    </a:lnTo>
                    <a:lnTo>
                      <a:pt x="1128" y="658"/>
                    </a:lnTo>
                    <a:lnTo>
                      <a:pt x="1108" y="644"/>
                    </a:lnTo>
                    <a:lnTo>
                      <a:pt x="1092" y="628"/>
                    </a:lnTo>
                    <a:lnTo>
                      <a:pt x="1092" y="628"/>
                    </a:lnTo>
                    <a:lnTo>
                      <a:pt x="1078" y="612"/>
                    </a:lnTo>
                    <a:lnTo>
                      <a:pt x="1064" y="596"/>
                    </a:lnTo>
                    <a:lnTo>
                      <a:pt x="1054" y="578"/>
                    </a:lnTo>
                    <a:lnTo>
                      <a:pt x="1044" y="560"/>
                    </a:lnTo>
                    <a:lnTo>
                      <a:pt x="1036" y="540"/>
                    </a:lnTo>
                    <a:lnTo>
                      <a:pt x="1030" y="520"/>
                    </a:lnTo>
                    <a:lnTo>
                      <a:pt x="1026" y="500"/>
                    </a:lnTo>
                    <a:lnTo>
                      <a:pt x="1024" y="480"/>
                    </a:lnTo>
                    <a:lnTo>
                      <a:pt x="1024" y="440"/>
                    </a:lnTo>
                    <a:lnTo>
                      <a:pt x="1024" y="440"/>
                    </a:lnTo>
                    <a:lnTo>
                      <a:pt x="1026" y="420"/>
                    </a:lnTo>
                    <a:lnTo>
                      <a:pt x="1030" y="400"/>
                    </a:lnTo>
                    <a:lnTo>
                      <a:pt x="1036" y="380"/>
                    </a:lnTo>
                    <a:lnTo>
                      <a:pt x="1044" y="360"/>
                    </a:lnTo>
                    <a:lnTo>
                      <a:pt x="1054" y="342"/>
                    </a:lnTo>
                    <a:lnTo>
                      <a:pt x="1064" y="324"/>
                    </a:lnTo>
                    <a:lnTo>
                      <a:pt x="1078" y="308"/>
                    </a:lnTo>
                    <a:lnTo>
                      <a:pt x="1092" y="292"/>
                    </a:lnTo>
                    <a:lnTo>
                      <a:pt x="1092" y="292"/>
                    </a:lnTo>
                    <a:lnTo>
                      <a:pt x="1108" y="276"/>
                    </a:lnTo>
                    <a:lnTo>
                      <a:pt x="1126" y="262"/>
                    </a:lnTo>
                    <a:lnTo>
                      <a:pt x="1144" y="250"/>
                    </a:lnTo>
                    <a:lnTo>
                      <a:pt x="1164" y="242"/>
                    </a:lnTo>
                    <a:lnTo>
                      <a:pt x="1184" y="234"/>
                    </a:lnTo>
                    <a:lnTo>
                      <a:pt x="1204" y="228"/>
                    </a:lnTo>
                    <a:lnTo>
                      <a:pt x="1226" y="226"/>
                    </a:lnTo>
                    <a:lnTo>
                      <a:pt x="1248" y="224"/>
                    </a:lnTo>
                    <a:lnTo>
                      <a:pt x="1248" y="224"/>
                    </a:lnTo>
                    <a:lnTo>
                      <a:pt x="1258" y="224"/>
                    </a:lnTo>
                    <a:lnTo>
                      <a:pt x="1258" y="224"/>
                    </a:lnTo>
                    <a:close/>
                    <a:moveTo>
                      <a:pt x="1024" y="686"/>
                    </a:moveTo>
                    <a:lnTo>
                      <a:pt x="1024" y="686"/>
                    </a:lnTo>
                    <a:lnTo>
                      <a:pt x="1024" y="684"/>
                    </a:lnTo>
                    <a:lnTo>
                      <a:pt x="1024" y="686"/>
                    </a:lnTo>
                    <a:close/>
                    <a:moveTo>
                      <a:pt x="1024" y="440"/>
                    </a:moveTo>
                    <a:lnTo>
                      <a:pt x="1024" y="480"/>
                    </a:lnTo>
                    <a:lnTo>
                      <a:pt x="1024" y="480"/>
                    </a:lnTo>
                    <a:lnTo>
                      <a:pt x="1024" y="460"/>
                    </a:lnTo>
                    <a:lnTo>
                      <a:pt x="1024" y="460"/>
                    </a:lnTo>
                    <a:lnTo>
                      <a:pt x="1024" y="440"/>
                    </a:lnTo>
                    <a:lnTo>
                      <a:pt x="1024" y="440"/>
                    </a:lnTo>
                    <a:close/>
                    <a:moveTo>
                      <a:pt x="1024" y="684"/>
                    </a:moveTo>
                    <a:lnTo>
                      <a:pt x="940" y="446"/>
                    </a:lnTo>
                    <a:lnTo>
                      <a:pt x="940" y="446"/>
                    </a:lnTo>
                    <a:lnTo>
                      <a:pt x="922" y="400"/>
                    </a:lnTo>
                    <a:lnTo>
                      <a:pt x="906" y="358"/>
                    </a:lnTo>
                    <a:lnTo>
                      <a:pt x="896" y="338"/>
                    </a:lnTo>
                    <a:lnTo>
                      <a:pt x="884" y="320"/>
                    </a:lnTo>
                    <a:lnTo>
                      <a:pt x="872" y="304"/>
                    </a:lnTo>
                    <a:lnTo>
                      <a:pt x="858" y="288"/>
                    </a:lnTo>
                    <a:lnTo>
                      <a:pt x="858" y="288"/>
                    </a:lnTo>
                    <a:lnTo>
                      <a:pt x="842" y="274"/>
                    </a:lnTo>
                    <a:lnTo>
                      <a:pt x="822" y="260"/>
                    </a:lnTo>
                    <a:lnTo>
                      <a:pt x="804" y="248"/>
                    </a:lnTo>
                    <a:lnTo>
                      <a:pt x="784" y="238"/>
                    </a:lnTo>
                    <a:lnTo>
                      <a:pt x="762" y="232"/>
                    </a:lnTo>
                    <a:lnTo>
                      <a:pt x="740" y="226"/>
                    </a:lnTo>
                    <a:lnTo>
                      <a:pt x="718" y="222"/>
                    </a:lnTo>
                    <a:lnTo>
                      <a:pt x="694" y="222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716" y="346"/>
                    </a:lnTo>
                    <a:lnTo>
                      <a:pt x="738" y="352"/>
                    </a:lnTo>
                    <a:lnTo>
                      <a:pt x="756" y="362"/>
                    </a:lnTo>
                    <a:lnTo>
                      <a:pt x="772" y="376"/>
                    </a:lnTo>
                    <a:lnTo>
                      <a:pt x="786" y="394"/>
                    </a:lnTo>
                    <a:lnTo>
                      <a:pt x="796" y="414"/>
                    </a:lnTo>
                    <a:lnTo>
                      <a:pt x="802" y="436"/>
                    </a:lnTo>
                    <a:lnTo>
                      <a:pt x="804" y="460"/>
                    </a:lnTo>
                    <a:lnTo>
                      <a:pt x="804" y="460"/>
                    </a:lnTo>
                    <a:lnTo>
                      <a:pt x="802" y="484"/>
                    </a:lnTo>
                    <a:lnTo>
                      <a:pt x="796" y="506"/>
                    </a:lnTo>
                    <a:lnTo>
                      <a:pt x="786" y="526"/>
                    </a:lnTo>
                    <a:lnTo>
                      <a:pt x="772" y="544"/>
                    </a:lnTo>
                    <a:lnTo>
                      <a:pt x="756" y="558"/>
                    </a:lnTo>
                    <a:lnTo>
                      <a:pt x="738" y="568"/>
                    </a:lnTo>
                    <a:lnTo>
                      <a:pt x="716" y="574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94" y="698"/>
                    </a:lnTo>
                    <a:lnTo>
                      <a:pt x="694" y="698"/>
                    </a:lnTo>
                    <a:lnTo>
                      <a:pt x="720" y="698"/>
                    </a:lnTo>
                    <a:lnTo>
                      <a:pt x="744" y="692"/>
                    </a:lnTo>
                    <a:lnTo>
                      <a:pt x="766" y="686"/>
                    </a:lnTo>
                    <a:lnTo>
                      <a:pt x="788" y="676"/>
                    </a:lnTo>
                    <a:lnTo>
                      <a:pt x="808" y="664"/>
                    </a:lnTo>
                    <a:lnTo>
                      <a:pt x="826" y="648"/>
                    </a:lnTo>
                    <a:lnTo>
                      <a:pt x="842" y="630"/>
                    </a:lnTo>
                    <a:lnTo>
                      <a:pt x="858" y="608"/>
                    </a:lnTo>
                    <a:lnTo>
                      <a:pt x="886" y="686"/>
                    </a:lnTo>
                    <a:lnTo>
                      <a:pt x="1024" y="686"/>
                    </a:lnTo>
                    <a:lnTo>
                      <a:pt x="1024" y="684"/>
                    </a:lnTo>
                    <a:close/>
                    <a:moveTo>
                      <a:pt x="472" y="2"/>
                    </a:moveTo>
                    <a:lnTo>
                      <a:pt x="488" y="2"/>
                    </a:lnTo>
                    <a:lnTo>
                      <a:pt x="472" y="24"/>
                    </a:lnTo>
                    <a:lnTo>
                      <a:pt x="472" y="2"/>
                    </a:lnTo>
                    <a:lnTo>
                      <a:pt x="472" y="2"/>
                    </a:lnTo>
                    <a:close/>
                    <a:moveTo>
                      <a:pt x="472" y="662"/>
                    </a:moveTo>
                    <a:lnTo>
                      <a:pt x="488" y="686"/>
                    </a:lnTo>
                    <a:lnTo>
                      <a:pt x="472" y="686"/>
                    </a:lnTo>
                    <a:lnTo>
                      <a:pt x="472" y="662"/>
                    </a:lnTo>
                    <a:lnTo>
                      <a:pt x="472" y="662"/>
                    </a:lnTo>
                    <a:close/>
                    <a:moveTo>
                      <a:pt x="694" y="222"/>
                    </a:moveTo>
                    <a:lnTo>
                      <a:pt x="694" y="222"/>
                    </a:lnTo>
                    <a:lnTo>
                      <a:pt x="690" y="220"/>
                    </a:lnTo>
                    <a:lnTo>
                      <a:pt x="690" y="220"/>
                    </a:lnTo>
                    <a:lnTo>
                      <a:pt x="666" y="222"/>
                    </a:lnTo>
                    <a:lnTo>
                      <a:pt x="644" y="226"/>
                    </a:lnTo>
                    <a:lnTo>
                      <a:pt x="622" y="232"/>
                    </a:lnTo>
                    <a:lnTo>
                      <a:pt x="600" y="240"/>
                    </a:lnTo>
                    <a:lnTo>
                      <a:pt x="580" y="250"/>
                    </a:lnTo>
                    <a:lnTo>
                      <a:pt x="560" y="262"/>
                    </a:lnTo>
                    <a:lnTo>
                      <a:pt x="542" y="276"/>
                    </a:lnTo>
                    <a:lnTo>
                      <a:pt x="524" y="292"/>
                    </a:lnTo>
                    <a:lnTo>
                      <a:pt x="524" y="292"/>
                    </a:lnTo>
                    <a:lnTo>
                      <a:pt x="508" y="310"/>
                    </a:lnTo>
                    <a:lnTo>
                      <a:pt x="494" y="328"/>
                    </a:lnTo>
                    <a:lnTo>
                      <a:pt x="482" y="350"/>
                    </a:lnTo>
                    <a:lnTo>
                      <a:pt x="472" y="372"/>
                    </a:lnTo>
                    <a:lnTo>
                      <a:pt x="472" y="548"/>
                    </a:lnTo>
                    <a:lnTo>
                      <a:pt x="472" y="548"/>
                    </a:lnTo>
                    <a:lnTo>
                      <a:pt x="482" y="570"/>
                    </a:lnTo>
                    <a:lnTo>
                      <a:pt x="494" y="592"/>
                    </a:lnTo>
                    <a:lnTo>
                      <a:pt x="508" y="610"/>
                    </a:lnTo>
                    <a:lnTo>
                      <a:pt x="524" y="628"/>
                    </a:lnTo>
                    <a:lnTo>
                      <a:pt x="524" y="628"/>
                    </a:lnTo>
                    <a:lnTo>
                      <a:pt x="542" y="644"/>
                    </a:lnTo>
                    <a:lnTo>
                      <a:pt x="560" y="658"/>
                    </a:lnTo>
                    <a:lnTo>
                      <a:pt x="580" y="670"/>
                    </a:lnTo>
                    <a:lnTo>
                      <a:pt x="600" y="680"/>
                    </a:lnTo>
                    <a:lnTo>
                      <a:pt x="622" y="688"/>
                    </a:lnTo>
                    <a:lnTo>
                      <a:pt x="644" y="694"/>
                    </a:lnTo>
                    <a:lnTo>
                      <a:pt x="668" y="698"/>
                    </a:lnTo>
                    <a:lnTo>
                      <a:pt x="692" y="698"/>
                    </a:lnTo>
                    <a:lnTo>
                      <a:pt x="694" y="698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72" y="574"/>
                    </a:lnTo>
                    <a:lnTo>
                      <a:pt x="650" y="568"/>
                    </a:lnTo>
                    <a:lnTo>
                      <a:pt x="632" y="556"/>
                    </a:lnTo>
                    <a:lnTo>
                      <a:pt x="616" y="542"/>
                    </a:lnTo>
                    <a:lnTo>
                      <a:pt x="602" y="526"/>
                    </a:lnTo>
                    <a:lnTo>
                      <a:pt x="592" y="506"/>
                    </a:lnTo>
                    <a:lnTo>
                      <a:pt x="586" y="484"/>
                    </a:lnTo>
                    <a:lnTo>
                      <a:pt x="582" y="460"/>
                    </a:lnTo>
                    <a:lnTo>
                      <a:pt x="582" y="460"/>
                    </a:lnTo>
                    <a:lnTo>
                      <a:pt x="586" y="438"/>
                    </a:lnTo>
                    <a:lnTo>
                      <a:pt x="592" y="416"/>
                    </a:lnTo>
                    <a:lnTo>
                      <a:pt x="602" y="396"/>
                    </a:lnTo>
                    <a:lnTo>
                      <a:pt x="616" y="378"/>
                    </a:lnTo>
                    <a:lnTo>
                      <a:pt x="632" y="364"/>
                    </a:lnTo>
                    <a:lnTo>
                      <a:pt x="650" y="352"/>
                    </a:lnTo>
                    <a:lnTo>
                      <a:pt x="672" y="346"/>
                    </a:lnTo>
                    <a:lnTo>
                      <a:pt x="682" y="344"/>
                    </a:lnTo>
                    <a:lnTo>
                      <a:pt x="694" y="344"/>
                    </a:lnTo>
                    <a:lnTo>
                      <a:pt x="694" y="222"/>
                    </a:lnTo>
                    <a:close/>
                    <a:moveTo>
                      <a:pt x="0" y="2"/>
                    </a:moveTo>
                    <a:lnTo>
                      <a:pt x="134" y="2"/>
                    </a:lnTo>
                    <a:lnTo>
                      <a:pt x="134" y="264"/>
                    </a:lnTo>
                    <a:lnTo>
                      <a:pt x="322" y="2"/>
                    </a:lnTo>
                    <a:lnTo>
                      <a:pt x="472" y="2"/>
                    </a:lnTo>
                    <a:lnTo>
                      <a:pt x="472" y="24"/>
                    </a:lnTo>
                    <a:lnTo>
                      <a:pt x="248" y="328"/>
                    </a:lnTo>
                    <a:lnTo>
                      <a:pt x="472" y="662"/>
                    </a:lnTo>
                    <a:lnTo>
                      <a:pt x="472" y="686"/>
                    </a:lnTo>
                    <a:lnTo>
                      <a:pt x="322" y="686"/>
                    </a:lnTo>
                    <a:lnTo>
                      <a:pt x="134" y="396"/>
                    </a:lnTo>
                    <a:lnTo>
                      <a:pt x="134" y="686"/>
                    </a:lnTo>
                    <a:lnTo>
                      <a:pt x="0" y="686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472" y="372"/>
                    </a:moveTo>
                    <a:lnTo>
                      <a:pt x="472" y="372"/>
                    </a:lnTo>
                    <a:lnTo>
                      <a:pt x="466" y="392"/>
                    </a:lnTo>
                    <a:lnTo>
                      <a:pt x="460" y="414"/>
                    </a:lnTo>
                    <a:lnTo>
                      <a:pt x="456" y="438"/>
                    </a:lnTo>
                    <a:lnTo>
                      <a:pt x="456" y="460"/>
                    </a:lnTo>
                    <a:lnTo>
                      <a:pt x="456" y="460"/>
                    </a:lnTo>
                    <a:lnTo>
                      <a:pt x="456" y="484"/>
                    </a:lnTo>
                    <a:lnTo>
                      <a:pt x="460" y="506"/>
                    </a:lnTo>
                    <a:lnTo>
                      <a:pt x="466" y="528"/>
                    </a:lnTo>
                    <a:lnTo>
                      <a:pt x="472" y="548"/>
                    </a:lnTo>
                    <a:lnTo>
                      <a:pt x="472" y="3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2413000"/>
                <a:ext cx="1514475" cy="1514475"/>
              </a:xfrm>
              <a:custGeom>
                <a:avLst/>
                <a:gdLst>
                  <a:gd name="T0" fmla="*/ 248 w 954"/>
                  <a:gd name="T1" fmla="*/ 904 h 954"/>
                  <a:gd name="T2" fmla="*/ 140 w 954"/>
                  <a:gd name="T3" fmla="*/ 954 h 954"/>
                  <a:gd name="T4" fmla="*/ 42 w 954"/>
                  <a:gd name="T5" fmla="*/ 914 h 954"/>
                  <a:gd name="T6" fmla="*/ 0 w 954"/>
                  <a:gd name="T7" fmla="*/ 814 h 954"/>
                  <a:gd name="T8" fmla="*/ 52 w 954"/>
                  <a:gd name="T9" fmla="*/ 706 h 954"/>
                  <a:gd name="T10" fmla="*/ 154 w 954"/>
                  <a:gd name="T11" fmla="*/ 674 h 954"/>
                  <a:gd name="T12" fmla="*/ 258 w 954"/>
                  <a:gd name="T13" fmla="*/ 736 h 954"/>
                  <a:gd name="T14" fmla="*/ 618 w 954"/>
                  <a:gd name="T15" fmla="*/ 814 h 954"/>
                  <a:gd name="T16" fmla="*/ 566 w 954"/>
                  <a:gd name="T17" fmla="*/ 922 h 954"/>
                  <a:gd name="T18" fmla="*/ 464 w 954"/>
                  <a:gd name="T19" fmla="*/ 954 h 954"/>
                  <a:gd name="T20" fmla="*/ 362 w 954"/>
                  <a:gd name="T21" fmla="*/ 892 h 954"/>
                  <a:gd name="T22" fmla="*/ 340 w 954"/>
                  <a:gd name="T23" fmla="*/ 786 h 954"/>
                  <a:gd name="T24" fmla="*/ 410 w 954"/>
                  <a:gd name="T25" fmla="*/ 690 h 954"/>
                  <a:gd name="T26" fmla="*/ 520 w 954"/>
                  <a:gd name="T27" fmla="*/ 680 h 954"/>
                  <a:gd name="T28" fmla="*/ 606 w 954"/>
                  <a:gd name="T29" fmla="*/ 760 h 954"/>
                  <a:gd name="T30" fmla="*/ 278 w 954"/>
                  <a:gd name="T31" fmla="*/ 506 h 954"/>
                  <a:gd name="T32" fmla="*/ 208 w 954"/>
                  <a:gd name="T33" fmla="*/ 600 h 954"/>
                  <a:gd name="T34" fmla="*/ 98 w 954"/>
                  <a:gd name="T35" fmla="*/ 610 h 954"/>
                  <a:gd name="T36" fmla="*/ 12 w 954"/>
                  <a:gd name="T37" fmla="*/ 532 h 954"/>
                  <a:gd name="T38" fmla="*/ 12 w 954"/>
                  <a:gd name="T39" fmla="*/ 422 h 954"/>
                  <a:gd name="T40" fmla="*/ 98 w 954"/>
                  <a:gd name="T41" fmla="*/ 342 h 954"/>
                  <a:gd name="T42" fmla="*/ 208 w 954"/>
                  <a:gd name="T43" fmla="*/ 354 h 954"/>
                  <a:gd name="T44" fmla="*/ 278 w 954"/>
                  <a:gd name="T45" fmla="*/ 448 h 954"/>
                  <a:gd name="T46" fmla="*/ 606 w 954"/>
                  <a:gd name="T47" fmla="*/ 532 h 954"/>
                  <a:gd name="T48" fmla="*/ 520 w 954"/>
                  <a:gd name="T49" fmla="*/ 610 h 954"/>
                  <a:gd name="T50" fmla="*/ 410 w 954"/>
                  <a:gd name="T51" fmla="*/ 600 h 954"/>
                  <a:gd name="T52" fmla="*/ 340 w 954"/>
                  <a:gd name="T53" fmla="*/ 506 h 954"/>
                  <a:gd name="T54" fmla="*/ 362 w 954"/>
                  <a:gd name="T55" fmla="*/ 398 h 954"/>
                  <a:gd name="T56" fmla="*/ 464 w 954"/>
                  <a:gd name="T57" fmla="*/ 338 h 954"/>
                  <a:gd name="T58" fmla="*/ 566 w 954"/>
                  <a:gd name="T59" fmla="*/ 368 h 954"/>
                  <a:gd name="T60" fmla="*/ 618 w 954"/>
                  <a:gd name="T61" fmla="*/ 476 h 954"/>
                  <a:gd name="T62" fmla="*/ 930 w 954"/>
                  <a:gd name="T63" fmla="*/ 556 h 954"/>
                  <a:gd name="T64" fmla="*/ 828 w 954"/>
                  <a:gd name="T65" fmla="*/ 616 h 954"/>
                  <a:gd name="T66" fmla="*/ 726 w 954"/>
                  <a:gd name="T67" fmla="*/ 586 h 954"/>
                  <a:gd name="T68" fmla="*/ 674 w 954"/>
                  <a:gd name="T69" fmla="*/ 476 h 954"/>
                  <a:gd name="T70" fmla="*/ 716 w 954"/>
                  <a:gd name="T71" fmla="*/ 378 h 954"/>
                  <a:gd name="T72" fmla="*/ 814 w 954"/>
                  <a:gd name="T73" fmla="*/ 336 h 954"/>
                  <a:gd name="T74" fmla="*/ 922 w 954"/>
                  <a:gd name="T75" fmla="*/ 388 h 954"/>
                  <a:gd name="T76" fmla="*/ 280 w 954"/>
                  <a:gd name="T77" fmla="*/ 140 h 954"/>
                  <a:gd name="T78" fmla="*/ 240 w 954"/>
                  <a:gd name="T79" fmla="*/ 240 h 954"/>
                  <a:gd name="T80" fmla="*/ 140 w 954"/>
                  <a:gd name="T81" fmla="*/ 280 h 954"/>
                  <a:gd name="T82" fmla="*/ 32 w 954"/>
                  <a:gd name="T83" fmla="*/ 230 h 954"/>
                  <a:gd name="T84" fmla="*/ 2 w 954"/>
                  <a:gd name="T85" fmla="*/ 126 h 954"/>
                  <a:gd name="T86" fmla="*/ 62 w 954"/>
                  <a:gd name="T87" fmla="*/ 24 h 954"/>
                  <a:gd name="T88" fmla="*/ 168 w 954"/>
                  <a:gd name="T89" fmla="*/ 2 h 954"/>
                  <a:gd name="T90" fmla="*/ 264 w 954"/>
                  <a:gd name="T91" fmla="*/ 74 h 954"/>
                  <a:gd name="T92" fmla="*/ 618 w 954"/>
                  <a:gd name="T93" fmla="*/ 154 h 954"/>
                  <a:gd name="T94" fmla="*/ 556 w 954"/>
                  <a:gd name="T95" fmla="*/ 256 h 954"/>
                  <a:gd name="T96" fmla="*/ 450 w 954"/>
                  <a:gd name="T97" fmla="*/ 278 h 954"/>
                  <a:gd name="T98" fmla="*/ 354 w 954"/>
                  <a:gd name="T99" fmla="*/ 206 h 954"/>
                  <a:gd name="T100" fmla="*/ 344 w 954"/>
                  <a:gd name="T101" fmla="*/ 98 h 954"/>
                  <a:gd name="T102" fmla="*/ 422 w 954"/>
                  <a:gd name="T103" fmla="*/ 10 h 954"/>
                  <a:gd name="T104" fmla="*/ 532 w 954"/>
                  <a:gd name="T105" fmla="*/ 10 h 954"/>
                  <a:gd name="T106" fmla="*/ 612 w 954"/>
                  <a:gd name="T107" fmla="*/ 98 h 954"/>
                  <a:gd name="T108" fmla="*/ 948 w 954"/>
                  <a:gd name="T109" fmla="*/ 182 h 954"/>
                  <a:gd name="T110" fmla="*/ 870 w 954"/>
                  <a:gd name="T111" fmla="*/ 270 h 954"/>
                  <a:gd name="T112" fmla="*/ 760 w 954"/>
                  <a:gd name="T113" fmla="*/ 270 h 954"/>
                  <a:gd name="T114" fmla="*/ 680 w 954"/>
                  <a:gd name="T115" fmla="*/ 182 h 954"/>
                  <a:gd name="T116" fmla="*/ 692 w 954"/>
                  <a:gd name="T117" fmla="*/ 74 h 954"/>
                  <a:gd name="T118" fmla="*/ 786 w 954"/>
                  <a:gd name="T119" fmla="*/ 2 h 954"/>
                  <a:gd name="T120" fmla="*/ 892 w 954"/>
                  <a:gd name="T121" fmla="*/ 24 h 954"/>
                  <a:gd name="T122" fmla="*/ 954 w 954"/>
                  <a:gd name="T123" fmla="*/ 126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4" h="954">
                    <a:moveTo>
                      <a:pt x="280" y="814"/>
                    </a:moveTo>
                    <a:lnTo>
                      <a:pt x="280" y="814"/>
                    </a:lnTo>
                    <a:lnTo>
                      <a:pt x="280" y="828"/>
                    </a:lnTo>
                    <a:lnTo>
                      <a:pt x="278" y="842"/>
                    </a:lnTo>
                    <a:lnTo>
                      <a:pt x="274" y="856"/>
                    </a:lnTo>
                    <a:lnTo>
                      <a:pt x="270" y="868"/>
                    </a:lnTo>
                    <a:lnTo>
                      <a:pt x="264" y="880"/>
                    </a:lnTo>
                    <a:lnTo>
                      <a:pt x="258" y="892"/>
                    </a:lnTo>
                    <a:lnTo>
                      <a:pt x="248" y="904"/>
                    </a:lnTo>
                    <a:lnTo>
                      <a:pt x="240" y="914"/>
                    </a:lnTo>
                    <a:lnTo>
                      <a:pt x="230" y="922"/>
                    </a:lnTo>
                    <a:lnTo>
                      <a:pt x="220" y="930"/>
                    </a:lnTo>
                    <a:lnTo>
                      <a:pt x="208" y="938"/>
                    </a:lnTo>
                    <a:lnTo>
                      <a:pt x="196" y="944"/>
                    </a:lnTo>
                    <a:lnTo>
                      <a:pt x="182" y="948"/>
                    </a:lnTo>
                    <a:lnTo>
                      <a:pt x="168" y="952"/>
                    </a:lnTo>
                    <a:lnTo>
                      <a:pt x="154" y="954"/>
                    </a:lnTo>
                    <a:lnTo>
                      <a:pt x="140" y="954"/>
                    </a:lnTo>
                    <a:lnTo>
                      <a:pt x="140" y="954"/>
                    </a:lnTo>
                    <a:lnTo>
                      <a:pt x="126" y="954"/>
                    </a:lnTo>
                    <a:lnTo>
                      <a:pt x="112" y="952"/>
                    </a:lnTo>
                    <a:lnTo>
                      <a:pt x="98" y="948"/>
                    </a:lnTo>
                    <a:lnTo>
                      <a:pt x="86" y="944"/>
                    </a:lnTo>
                    <a:lnTo>
                      <a:pt x="74" y="938"/>
                    </a:lnTo>
                    <a:lnTo>
                      <a:pt x="62" y="930"/>
                    </a:lnTo>
                    <a:lnTo>
                      <a:pt x="52" y="922"/>
                    </a:lnTo>
                    <a:lnTo>
                      <a:pt x="42" y="914"/>
                    </a:lnTo>
                    <a:lnTo>
                      <a:pt x="32" y="904"/>
                    </a:lnTo>
                    <a:lnTo>
                      <a:pt x="24" y="892"/>
                    </a:lnTo>
                    <a:lnTo>
                      <a:pt x="18" y="880"/>
                    </a:lnTo>
                    <a:lnTo>
                      <a:pt x="12" y="868"/>
                    </a:lnTo>
                    <a:lnTo>
                      <a:pt x="6" y="856"/>
                    </a:lnTo>
                    <a:lnTo>
                      <a:pt x="4" y="842"/>
                    </a:lnTo>
                    <a:lnTo>
                      <a:pt x="2" y="828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2" y="800"/>
                    </a:lnTo>
                    <a:lnTo>
                      <a:pt x="4" y="786"/>
                    </a:lnTo>
                    <a:lnTo>
                      <a:pt x="6" y="772"/>
                    </a:lnTo>
                    <a:lnTo>
                      <a:pt x="12" y="760"/>
                    </a:lnTo>
                    <a:lnTo>
                      <a:pt x="18" y="746"/>
                    </a:lnTo>
                    <a:lnTo>
                      <a:pt x="24" y="736"/>
                    </a:lnTo>
                    <a:lnTo>
                      <a:pt x="32" y="724"/>
                    </a:lnTo>
                    <a:lnTo>
                      <a:pt x="42" y="714"/>
                    </a:lnTo>
                    <a:lnTo>
                      <a:pt x="52" y="706"/>
                    </a:lnTo>
                    <a:lnTo>
                      <a:pt x="62" y="698"/>
                    </a:lnTo>
                    <a:lnTo>
                      <a:pt x="74" y="690"/>
                    </a:lnTo>
                    <a:lnTo>
                      <a:pt x="86" y="684"/>
                    </a:lnTo>
                    <a:lnTo>
                      <a:pt x="98" y="680"/>
                    </a:lnTo>
                    <a:lnTo>
                      <a:pt x="112" y="676"/>
                    </a:lnTo>
                    <a:lnTo>
                      <a:pt x="126" y="674"/>
                    </a:lnTo>
                    <a:lnTo>
                      <a:pt x="140" y="674"/>
                    </a:lnTo>
                    <a:lnTo>
                      <a:pt x="140" y="674"/>
                    </a:lnTo>
                    <a:lnTo>
                      <a:pt x="154" y="674"/>
                    </a:lnTo>
                    <a:lnTo>
                      <a:pt x="168" y="676"/>
                    </a:lnTo>
                    <a:lnTo>
                      <a:pt x="182" y="680"/>
                    </a:lnTo>
                    <a:lnTo>
                      <a:pt x="196" y="684"/>
                    </a:lnTo>
                    <a:lnTo>
                      <a:pt x="208" y="690"/>
                    </a:lnTo>
                    <a:lnTo>
                      <a:pt x="220" y="698"/>
                    </a:lnTo>
                    <a:lnTo>
                      <a:pt x="230" y="706"/>
                    </a:lnTo>
                    <a:lnTo>
                      <a:pt x="240" y="714"/>
                    </a:lnTo>
                    <a:lnTo>
                      <a:pt x="248" y="724"/>
                    </a:lnTo>
                    <a:lnTo>
                      <a:pt x="258" y="736"/>
                    </a:lnTo>
                    <a:lnTo>
                      <a:pt x="264" y="746"/>
                    </a:lnTo>
                    <a:lnTo>
                      <a:pt x="270" y="760"/>
                    </a:lnTo>
                    <a:lnTo>
                      <a:pt x="274" y="772"/>
                    </a:lnTo>
                    <a:lnTo>
                      <a:pt x="278" y="786"/>
                    </a:lnTo>
                    <a:lnTo>
                      <a:pt x="280" y="800"/>
                    </a:lnTo>
                    <a:lnTo>
                      <a:pt x="280" y="814"/>
                    </a:lnTo>
                    <a:lnTo>
                      <a:pt x="280" y="814"/>
                    </a:lnTo>
                    <a:close/>
                    <a:moveTo>
                      <a:pt x="618" y="814"/>
                    </a:moveTo>
                    <a:lnTo>
                      <a:pt x="618" y="814"/>
                    </a:lnTo>
                    <a:lnTo>
                      <a:pt x="618" y="828"/>
                    </a:lnTo>
                    <a:lnTo>
                      <a:pt x="616" y="842"/>
                    </a:lnTo>
                    <a:lnTo>
                      <a:pt x="612" y="856"/>
                    </a:lnTo>
                    <a:lnTo>
                      <a:pt x="606" y="868"/>
                    </a:lnTo>
                    <a:lnTo>
                      <a:pt x="600" y="880"/>
                    </a:lnTo>
                    <a:lnTo>
                      <a:pt x="594" y="892"/>
                    </a:lnTo>
                    <a:lnTo>
                      <a:pt x="586" y="904"/>
                    </a:lnTo>
                    <a:lnTo>
                      <a:pt x="576" y="914"/>
                    </a:lnTo>
                    <a:lnTo>
                      <a:pt x="566" y="922"/>
                    </a:lnTo>
                    <a:lnTo>
                      <a:pt x="556" y="930"/>
                    </a:lnTo>
                    <a:lnTo>
                      <a:pt x="544" y="938"/>
                    </a:lnTo>
                    <a:lnTo>
                      <a:pt x="532" y="944"/>
                    </a:lnTo>
                    <a:lnTo>
                      <a:pt x="520" y="948"/>
                    </a:lnTo>
                    <a:lnTo>
                      <a:pt x="506" y="952"/>
                    </a:lnTo>
                    <a:lnTo>
                      <a:pt x="492" y="954"/>
                    </a:lnTo>
                    <a:lnTo>
                      <a:pt x="478" y="954"/>
                    </a:lnTo>
                    <a:lnTo>
                      <a:pt x="478" y="954"/>
                    </a:lnTo>
                    <a:lnTo>
                      <a:pt x="464" y="954"/>
                    </a:lnTo>
                    <a:lnTo>
                      <a:pt x="450" y="952"/>
                    </a:lnTo>
                    <a:lnTo>
                      <a:pt x="436" y="948"/>
                    </a:lnTo>
                    <a:lnTo>
                      <a:pt x="422" y="944"/>
                    </a:lnTo>
                    <a:lnTo>
                      <a:pt x="410" y="938"/>
                    </a:lnTo>
                    <a:lnTo>
                      <a:pt x="400" y="930"/>
                    </a:lnTo>
                    <a:lnTo>
                      <a:pt x="388" y="922"/>
                    </a:lnTo>
                    <a:lnTo>
                      <a:pt x="378" y="914"/>
                    </a:lnTo>
                    <a:lnTo>
                      <a:pt x="370" y="904"/>
                    </a:lnTo>
                    <a:lnTo>
                      <a:pt x="362" y="892"/>
                    </a:lnTo>
                    <a:lnTo>
                      <a:pt x="354" y="880"/>
                    </a:lnTo>
                    <a:lnTo>
                      <a:pt x="348" y="868"/>
                    </a:lnTo>
                    <a:lnTo>
                      <a:pt x="344" y="856"/>
                    </a:lnTo>
                    <a:lnTo>
                      <a:pt x="340" y="842"/>
                    </a:lnTo>
                    <a:lnTo>
                      <a:pt x="338" y="828"/>
                    </a:lnTo>
                    <a:lnTo>
                      <a:pt x="338" y="814"/>
                    </a:lnTo>
                    <a:lnTo>
                      <a:pt x="338" y="814"/>
                    </a:lnTo>
                    <a:lnTo>
                      <a:pt x="338" y="800"/>
                    </a:lnTo>
                    <a:lnTo>
                      <a:pt x="340" y="786"/>
                    </a:lnTo>
                    <a:lnTo>
                      <a:pt x="344" y="772"/>
                    </a:lnTo>
                    <a:lnTo>
                      <a:pt x="348" y="760"/>
                    </a:lnTo>
                    <a:lnTo>
                      <a:pt x="354" y="746"/>
                    </a:lnTo>
                    <a:lnTo>
                      <a:pt x="362" y="736"/>
                    </a:lnTo>
                    <a:lnTo>
                      <a:pt x="370" y="724"/>
                    </a:lnTo>
                    <a:lnTo>
                      <a:pt x="378" y="714"/>
                    </a:lnTo>
                    <a:lnTo>
                      <a:pt x="388" y="706"/>
                    </a:lnTo>
                    <a:lnTo>
                      <a:pt x="400" y="698"/>
                    </a:lnTo>
                    <a:lnTo>
                      <a:pt x="410" y="690"/>
                    </a:lnTo>
                    <a:lnTo>
                      <a:pt x="422" y="684"/>
                    </a:lnTo>
                    <a:lnTo>
                      <a:pt x="436" y="680"/>
                    </a:lnTo>
                    <a:lnTo>
                      <a:pt x="450" y="676"/>
                    </a:lnTo>
                    <a:lnTo>
                      <a:pt x="464" y="674"/>
                    </a:lnTo>
                    <a:lnTo>
                      <a:pt x="478" y="674"/>
                    </a:lnTo>
                    <a:lnTo>
                      <a:pt x="478" y="674"/>
                    </a:lnTo>
                    <a:lnTo>
                      <a:pt x="492" y="674"/>
                    </a:lnTo>
                    <a:lnTo>
                      <a:pt x="506" y="676"/>
                    </a:lnTo>
                    <a:lnTo>
                      <a:pt x="520" y="680"/>
                    </a:lnTo>
                    <a:lnTo>
                      <a:pt x="532" y="684"/>
                    </a:lnTo>
                    <a:lnTo>
                      <a:pt x="544" y="690"/>
                    </a:lnTo>
                    <a:lnTo>
                      <a:pt x="556" y="698"/>
                    </a:lnTo>
                    <a:lnTo>
                      <a:pt x="566" y="706"/>
                    </a:lnTo>
                    <a:lnTo>
                      <a:pt x="576" y="714"/>
                    </a:lnTo>
                    <a:lnTo>
                      <a:pt x="586" y="724"/>
                    </a:lnTo>
                    <a:lnTo>
                      <a:pt x="594" y="736"/>
                    </a:lnTo>
                    <a:lnTo>
                      <a:pt x="600" y="746"/>
                    </a:lnTo>
                    <a:lnTo>
                      <a:pt x="606" y="760"/>
                    </a:lnTo>
                    <a:lnTo>
                      <a:pt x="612" y="772"/>
                    </a:lnTo>
                    <a:lnTo>
                      <a:pt x="616" y="786"/>
                    </a:lnTo>
                    <a:lnTo>
                      <a:pt x="618" y="800"/>
                    </a:lnTo>
                    <a:lnTo>
                      <a:pt x="618" y="814"/>
                    </a:lnTo>
                    <a:lnTo>
                      <a:pt x="618" y="814"/>
                    </a:lnTo>
                    <a:close/>
                    <a:moveTo>
                      <a:pt x="280" y="476"/>
                    </a:moveTo>
                    <a:lnTo>
                      <a:pt x="280" y="476"/>
                    </a:lnTo>
                    <a:lnTo>
                      <a:pt x="280" y="492"/>
                    </a:lnTo>
                    <a:lnTo>
                      <a:pt x="278" y="506"/>
                    </a:lnTo>
                    <a:lnTo>
                      <a:pt x="274" y="518"/>
                    </a:lnTo>
                    <a:lnTo>
                      <a:pt x="270" y="532"/>
                    </a:lnTo>
                    <a:lnTo>
                      <a:pt x="264" y="544"/>
                    </a:lnTo>
                    <a:lnTo>
                      <a:pt x="258" y="556"/>
                    </a:lnTo>
                    <a:lnTo>
                      <a:pt x="248" y="566"/>
                    </a:lnTo>
                    <a:lnTo>
                      <a:pt x="240" y="576"/>
                    </a:lnTo>
                    <a:lnTo>
                      <a:pt x="230" y="586"/>
                    </a:lnTo>
                    <a:lnTo>
                      <a:pt x="220" y="594"/>
                    </a:lnTo>
                    <a:lnTo>
                      <a:pt x="208" y="600"/>
                    </a:lnTo>
                    <a:lnTo>
                      <a:pt x="196" y="606"/>
                    </a:lnTo>
                    <a:lnTo>
                      <a:pt x="182" y="610"/>
                    </a:lnTo>
                    <a:lnTo>
                      <a:pt x="168" y="614"/>
                    </a:lnTo>
                    <a:lnTo>
                      <a:pt x="154" y="616"/>
                    </a:lnTo>
                    <a:lnTo>
                      <a:pt x="140" y="618"/>
                    </a:lnTo>
                    <a:lnTo>
                      <a:pt x="140" y="618"/>
                    </a:lnTo>
                    <a:lnTo>
                      <a:pt x="126" y="616"/>
                    </a:lnTo>
                    <a:lnTo>
                      <a:pt x="112" y="614"/>
                    </a:lnTo>
                    <a:lnTo>
                      <a:pt x="98" y="610"/>
                    </a:lnTo>
                    <a:lnTo>
                      <a:pt x="86" y="606"/>
                    </a:lnTo>
                    <a:lnTo>
                      <a:pt x="74" y="600"/>
                    </a:lnTo>
                    <a:lnTo>
                      <a:pt x="62" y="594"/>
                    </a:lnTo>
                    <a:lnTo>
                      <a:pt x="52" y="586"/>
                    </a:lnTo>
                    <a:lnTo>
                      <a:pt x="42" y="576"/>
                    </a:lnTo>
                    <a:lnTo>
                      <a:pt x="32" y="566"/>
                    </a:lnTo>
                    <a:lnTo>
                      <a:pt x="24" y="556"/>
                    </a:lnTo>
                    <a:lnTo>
                      <a:pt x="18" y="544"/>
                    </a:lnTo>
                    <a:lnTo>
                      <a:pt x="12" y="532"/>
                    </a:lnTo>
                    <a:lnTo>
                      <a:pt x="6" y="518"/>
                    </a:lnTo>
                    <a:lnTo>
                      <a:pt x="4" y="506"/>
                    </a:lnTo>
                    <a:lnTo>
                      <a:pt x="2" y="492"/>
                    </a:lnTo>
                    <a:lnTo>
                      <a:pt x="0" y="476"/>
                    </a:lnTo>
                    <a:lnTo>
                      <a:pt x="0" y="476"/>
                    </a:lnTo>
                    <a:lnTo>
                      <a:pt x="2" y="462"/>
                    </a:lnTo>
                    <a:lnTo>
                      <a:pt x="4" y="448"/>
                    </a:lnTo>
                    <a:lnTo>
                      <a:pt x="6" y="436"/>
                    </a:lnTo>
                    <a:lnTo>
                      <a:pt x="12" y="422"/>
                    </a:lnTo>
                    <a:lnTo>
                      <a:pt x="18" y="410"/>
                    </a:lnTo>
                    <a:lnTo>
                      <a:pt x="24" y="398"/>
                    </a:lnTo>
                    <a:lnTo>
                      <a:pt x="32" y="388"/>
                    </a:lnTo>
                    <a:lnTo>
                      <a:pt x="42" y="378"/>
                    </a:lnTo>
                    <a:lnTo>
                      <a:pt x="52" y="368"/>
                    </a:lnTo>
                    <a:lnTo>
                      <a:pt x="62" y="360"/>
                    </a:lnTo>
                    <a:lnTo>
                      <a:pt x="74" y="354"/>
                    </a:lnTo>
                    <a:lnTo>
                      <a:pt x="86" y="348"/>
                    </a:lnTo>
                    <a:lnTo>
                      <a:pt x="98" y="342"/>
                    </a:lnTo>
                    <a:lnTo>
                      <a:pt x="112" y="340"/>
                    </a:lnTo>
                    <a:lnTo>
                      <a:pt x="126" y="338"/>
                    </a:lnTo>
                    <a:lnTo>
                      <a:pt x="140" y="336"/>
                    </a:lnTo>
                    <a:lnTo>
                      <a:pt x="140" y="336"/>
                    </a:lnTo>
                    <a:lnTo>
                      <a:pt x="154" y="338"/>
                    </a:lnTo>
                    <a:lnTo>
                      <a:pt x="168" y="340"/>
                    </a:lnTo>
                    <a:lnTo>
                      <a:pt x="182" y="342"/>
                    </a:lnTo>
                    <a:lnTo>
                      <a:pt x="196" y="348"/>
                    </a:lnTo>
                    <a:lnTo>
                      <a:pt x="208" y="354"/>
                    </a:lnTo>
                    <a:lnTo>
                      <a:pt x="220" y="360"/>
                    </a:lnTo>
                    <a:lnTo>
                      <a:pt x="230" y="368"/>
                    </a:lnTo>
                    <a:lnTo>
                      <a:pt x="240" y="378"/>
                    </a:lnTo>
                    <a:lnTo>
                      <a:pt x="248" y="388"/>
                    </a:lnTo>
                    <a:lnTo>
                      <a:pt x="258" y="398"/>
                    </a:lnTo>
                    <a:lnTo>
                      <a:pt x="264" y="410"/>
                    </a:lnTo>
                    <a:lnTo>
                      <a:pt x="270" y="422"/>
                    </a:lnTo>
                    <a:lnTo>
                      <a:pt x="274" y="436"/>
                    </a:lnTo>
                    <a:lnTo>
                      <a:pt x="278" y="448"/>
                    </a:lnTo>
                    <a:lnTo>
                      <a:pt x="280" y="462"/>
                    </a:lnTo>
                    <a:lnTo>
                      <a:pt x="280" y="476"/>
                    </a:lnTo>
                    <a:lnTo>
                      <a:pt x="280" y="476"/>
                    </a:lnTo>
                    <a:close/>
                    <a:moveTo>
                      <a:pt x="618" y="476"/>
                    </a:moveTo>
                    <a:lnTo>
                      <a:pt x="618" y="476"/>
                    </a:lnTo>
                    <a:lnTo>
                      <a:pt x="618" y="492"/>
                    </a:lnTo>
                    <a:lnTo>
                      <a:pt x="616" y="506"/>
                    </a:lnTo>
                    <a:lnTo>
                      <a:pt x="612" y="518"/>
                    </a:lnTo>
                    <a:lnTo>
                      <a:pt x="606" y="532"/>
                    </a:lnTo>
                    <a:lnTo>
                      <a:pt x="600" y="544"/>
                    </a:lnTo>
                    <a:lnTo>
                      <a:pt x="594" y="556"/>
                    </a:lnTo>
                    <a:lnTo>
                      <a:pt x="586" y="566"/>
                    </a:lnTo>
                    <a:lnTo>
                      <a:pt x="576" y="576"/>
                    </a:lnTo>
                    <a:lnTo>
                      <a:pt x="566" y="586"/>
                    </a:lnTo>
                    <a:lnTo>
                      <a:pt x="556" y="594"/>
                    </a:lnTo>
                    <a:lnTo>
                      <a:pt x="544" y="600"/>
                    </a:lnTo>
                    <a:lnTo>
                      <a:pt x="532" y="606"/>
                    </a:lnTo>
                    <a:lnTo>
                      <a:pt x="520" y="610"/>
                    </a:lnTo>
                    <a:lnTo>
                      <a:pt x="506" y="614"/>
                    </a:lnTo>
                    <a:lnTo>
                      <a:pt x="492" y="616"/>
                    </a:lnTo>
                    <a:lnTo>
                      <a:pt x="478" y="618"/>
                    </a:lnTo>
                    <a:lnTo>
                      <a:pt x="478" y="618"/>
                    </a:lnTo>
                    <a:lnTo>
                      <a:pt x="464" y="616"/>
                    </a:lnTo>
                    <a:lnTo>
                      <a:pt x="450" y="614"/>
                    </a:lnTo>
                    <a:lnTo>
                      <a:pt x="436" y="610"/>
                    </a:lnTo>
                    <a:lnTo>
                      <a:pt x="422" y="606"/>
                    </a:lnTo>
                    <a:lnTo>
                      <a:pt x="410" y="600"/>
                    </a:lnTo>
                    <a:lnTo>
                      <a:pt x="400" y="594"/>
                    </a:lnTo>
                    <a:lnTo>
                      <a:pt x="388" y="586"/>
                    </a:lnTo>
                    <a:lnTo>
                      <a:pt x="378" y="576"/>
                    </a:lnTo>
                    <a:lnTo>
                      <a:pt x="370" y="566"/>
                    </a:lnTo>
                    <a:lnTo>
                      <a:pt x="362" y="556"/>
                    </a:lnTo>
                    <a:lnTo>
                      <a:pt x="354" y="544"/>
                    </a:lnTo>
                    <a:lnTo>
                      <a:pt x="348" y="532"/>
                    </a:lnTo>
                    <a:lnTo>
                      <a:pt x="344" y="518"/>
                    </a:lnTo>
                    <a:lnTo>
                      <a:pt x="340" y="506"/>
                    </a:lnTo>
                    <a:lnTo>
                      <a:pt x="338" y="492"/>
                    </a:lnTo>
                    <a:lnTo>
                      <a:pt x="338" y="476"/>
                    </a:lnTo>
                    <a:lnTo>
                      <a:pt x="338" y="476"/>
                    </a:lnTo>
                    <a:lnTo>
                      <a:pt x="338" y="462"/>
                    </a:lnTo>
                    <a:lnTo>
                      <a:pt x="340" y="448"/>
                    </a:lnTo>
                    <a:lnTo>
                      <a:pt x="344" y="436"/>
                    </a:lnTo>
                    <a:lnTo>
                      <a:pt x="348" y="422"/>
                    </a:lnTo>
                    <a:lnTo>
                      <a:pt x="354" y="410"/>
                    </a:lnTo>
                    <a:lnTo>
                      <a:pt x="362" y="398"/>
                    </a:lnTo>
                    <a:lnTo>
                      <a:pt x="370" y="388"/>
                    </a:lnTo>
                    <a:lnTo>
                      <a:pt x="378" y="378"/>
                    </a:lnTo>
                    <a:lnTo>
                      <a:pt x="388" y="368"/>
                    </a:lnTo>
                    <a:lnTo>
                      <a:pt x="400" y="360"/>
                    </a:lnTo>
                    <a:lnTo>
                      <a:pt x="410" y="354"/>
                    </a:lnTo>
                    <a:lnTo>
                      <a:pt x="422" y="348"/>
                    </a:lnTo>
                    <a:lnTo>
                      <a:pt x="436" y="342"/>
                    </a:lnTo>
                    <a:lnTo>
                      <a:pt x="450" y="340"/>
                    </a:lnTo>
                    <a:lnTo>
                      <a:pt x="464" y="338"/>
                    </a:lnTo>
                    <a:lnTo>
                      <a:pt x="478" y="336"/>
                    </a:lnTo>
                    <a:lnTo>
                      <a:pt x="478" y="336"/>
                    </a:lnTo>
                    <a:lnTo>
                      <a:pt x="492" y="338"/>
                    </a:lnTo>
                    <a:lnTo>
                      <a:pt x="506" y="340"/>
                    </a:lnTo>
                    <a:lnTo>
                      <a:pt x="520" y="342"/>
                    </a:lnTo>
                    <a:lnTo>
                      <a:pt x="532" y="348"/>
                    </a:lnTo>
                    <a:lnTo>
                      <a:pt x="544" y="354"/>
                    </a:lnTo>
                    <a:lnTo>
                      <a:pt x="556" y="360"/>
                    </a:lnTo>
                    <a:lnTo>
                      <a:pt x="566" y="368"/>
                    </a:lnTo>
                    <a:lnTo>
                      <a:pt x="576" y="378"/>
                    </a:lnTo>
                    <a:lnTo>
                      <a:pt x="586" y="388"/>
                    </a:lnTo>
                    <a:lnTo>
                      <a:pt x="594" y="398"/>
                    </a:lnTo>
                    <a:lnTo>
                      <a:pt x="600" y="410"/>
                    </a:lnTo>
                    <a:lnTo>
                      <a:pt x="606" y="422"/>
                    </a:lnTo>
                    <a:lnTo>
                      <a:pt x="612" y="436"/>
                    </a:lnTo>
                    <a:lnTo>
                      <a:pt x="616" y="448"/>
                    </a:lnTo>
                    <a:lnTo>
                      <a:pt x="618" y="462"/>
                    </a:lnTo>
                    <a:lnTo>
                      <a:pt x="618" y="476"/>
                    </a:lnTo>
                    <a:lnTo>
                      <a:pt x="618" y="476"/>
                    </a:lnTo>
                    <a:close/>
                    <a:moveTo>
                      <a:pt x="954" y="476"/>
                    </a:moveTo>
                    <a:lnTo>
                      <a:pt x="954" y="476"/>
                    </a:lnTo>
                    <a:lnTo>
                      <a:pt x="954" y="492"/>
                    </a:lnTo>
                    <a:lnTo>
                      <a:pt x="952" y="506"/>
                    </a:lnTo>
                    <a:lnTo>
                      <a:pt x="948" y="518"/>
                    </a:lnTo>
                    <a:lnTo>
                      <a:pt x="944" y="532"/>
                    </a:lnTo>
                    <a:lnTo>
                      <a:pt x="938" y="544"/>
                    </a:lnTo>
                    <a:lnTo>
                      <a:pt x="930" y="556"/>
                    </a:lnTo>
                    <a:lnTo>
                      <a:pt x="922" y="566"/>
                    </a:lnTo>
                    <a:lnTo>
                      <a:pt x="914" y="576"/>
                    </a:lnTo>
                    <a:lnTo>
                      <a:pt x="904" y="586"/>
                    </a:lnTo>
                    <a:lnTo>
                      <a:pt x="892" y="594"/>
                    </a:lnTo>
                    <a:lnTo>
                      <a:pt x="882" y="600"/>
                    </a:lnTo>
                    <a:lnTo>
                      <a:pt x="870" y="606"/>
                    </a:lnTo>
                    <a:lnTo>
                      <a:pt x="856" y="610"/>
                    </a:lnTo>
                    <a:lnTo>
                      <a:pt x="842" y="614"/>
                    </a:lnTo>
                    <a:lnTo>
                      <a:pt x="828" y="616"/>
                    </a:lnTo>
                    <a:lnTo>
                      <a:pt x="814" y="618"/>
                    </a:lnTo>
                    <a:lnTo>
                      <a:pt x="814" y="618"/>
                    </a:lnTo>
                    <a:lnTo>
                      <a:pt x="800" y="616"/>
                    </a:lnTo>
                    <a:lnTo>
                      <a:pt x="786" y="614"/>
                    </a:lnTo>
                    <a:lnTo>
                      <a:pt x="772" y="610"/>
                    </a:lnTo>
                    <a:lnTo>
                      <a:pt x="760" y="606"/>
                    </a:lnTo>
                    <a:lnTo>
                      <a:pt x="748" y="600"/>
                    </a:lnTo>
                    <a:lnTo>
                      <a:pt x="736" y="594"/>
                    </a:lnTo>
                    <a:lnTo>
                      <a:pt x="726" y="586"/>
                    </a:lnTo>
                    <a:lnTo>
                      <a:pt x="716" y="576"/>
                    </a:lnTo>
                    <a:lnTo>
                      <a:pt x="706" y="566"/>
                    </a:lnTo>
                    <a:lnTo>
                      <a:pt x="698" y="556"/>
                    </a:lnTo>
                    <a:lnTo>
                      <a:pt x="692" y="544"/>
                    </a:lnTo>
                    <a:lnTo>
                      <a:pt x="686" y="532"/>
                    </a:lnTo>
                    <a:lnTo>
                      <a:pt x="680" y="518"/>
                    </a:lnTo>
                    <a:lnTo>
                      <a:pt x="676" y="506"/>
                    </a:lnTo>
                    <a:lnTo>
                      <a:pt x="674" y="492"/>
                    </a:lnTo>
                    <a:lnTo>
                      <a:pt x="674" y="476"/>
                    </a:lnTo>
                    <a:lnTo>
                      <a:pt x="674" y="476"/>
                    </a:lnTo>
                    <a:lnTo>
                      <a:pt x="674" y="462"/>
                    </a:lnTo>
                    <a:lnTo>
                      <a:pt x="676" y="448"/>
                    </a:lnTo>
                    <a:lnTo>
                      <a:pt x="680" y="436"/>
                    </a:lnTo>
                    <a:lnTo>
                      <a:pt x="686" y="422"/>
                    </a:lnTo>
                    <a:lnTo>
                      <a:pt x="692" y="410"/>
                    </a:lnTo>
                    <a:lnTo>
                      <a:pt x="698" y="398"/>
                    </a:lnTo>
                    <a:lnTo>
                      <a:pt x="706" y="388"/>
                    </a:lnTo>
                    <a:lnTo>
                      <a:pt x="716" y="378"/>
                    </a:lnTo>
                    <a:lnTo>
                      <a:pt x="726" y="368"/>
                    </a:lnTo>
                    <a:lnTo>
                      <a:pt x="736" y="360"/>
                    </a:lnTo>
                    <a:lnTo>
                      <a:pt x="748" y="354"/>
                    </a:lnTo>
                    <a:lnTo>
                      <a:pt x="760" y="348"/>
                    </a:lnTo>
                    <a:lnTo>
                      <a:pt x="772" y="342"/>
                    </a:lnTo>
                    <a:lnTo>
                      <a:pt x="786" y="340"/>
                    </a:lnTo>
                    <a:lnTo>
                      <a:pt x="800" y="338"/>
                    </a:lnTo>
                    <a:lnTo>
                      <a:pt x="814" y="336"/>
                    </a:lnTo>
                    <a:lnTo>
                      <a:pt x="814" y="336"/>
                    </a:lnTo>
                    <a:lnTo>
                      <a:pt x="828" y="338"/>
                    </a:lnTo>
                    <a:lnTo>
                      <a:pt x="842" y="340"/>
                    </a:lnTo>
                    <a:lnTo>
                      <a:pt x="856" y="342"/>
                    </a:lnTo>
                    <a:lnTo>
                      <a:pt x="870" y="348"/>
                    </a:lnTo>
                    <a:lnTo>
                      <a:pt x="882" y="354"/>
                    </a:lnTo>
                    <a:lnTo>
                      <a:pt x="892" y="360"/>
                    </a:lnTo>
                    <a:lnTo>
                      <a:pt x="904" y="368"/>
                    </a:lnTo>
                    <a:lnTo>
                      <a:pt x="914" y="378"/>
                    </a:lnTo>
                    <a:lnTo>
                      <a:pt x="922" y="388"/>
                    </a:lnTo>
                    <a:lnTo>
                      <a:pt x="930" y="398"/>
                    </a:lnTo>
                    <a:lnTo>
                      <a:pt x="938" y="410"/>
                    </a:lnTo>
                    <a:lnTo>
                      <a:pt x="944" y="422"/>
                    </a:lnTo>
                    <a:lnTo>
                      <a:pt x="948" y="436"/>
                    </a:lnTo>
                    <a:lnTo>
                      <a:pt x="952" y="448"/>
                    </a:lnTo>
                    <a:lnTo>
                      <a:pt x="954" y="462"/>
                    </a:lnTo>
                    <a:lnTo>
                      <a:pt x="954" y="476"/>
                    </a:lnTo>
                    <a:lnTo>
                      <a:pt x="954" y="476"/>
                    </a:lnTo>
                    <a:close/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8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20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4" y="168"/>
                    </a:lnTo>
                    <a:lnTo>
                      <a:pt x="2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26"/>
                    </a:lnTo>
                    <a:lnTo>
                      <a:pt x="4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4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20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8" y="62"/>
                    </a:lnTo>
                    <a:lnTo>
                      <a:pt x="264" y="74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  <a:moveTo>
                      <a:pt x="618" y="140"/>
                    </a:moveTo>
                    <a:lnTo>
                      <a:pt x="618" y="140"/>
                    </a:lnTo>
                    <a:lnTo>
                      <a:pt x="618" y="154"/>
                    </a:lnTo>
                    <a:lnTo>
                      <a:pt x="616" y="168"/>
                    </a:lnTo>
                    <a:lnTo>
                      <a:pt x="612" y="182"/>
                    </a:lnTo>
                    <a:lnTo>
                      <a:pt x="606" y="194"/>
                    </a:lnTo>
                    <a:lnTo>
                      <a:pt x="600" y="206"/>
                    </a:lnTo>
                    <a:lnTo>
                      <a:pt x="594" y="218"/>
                    </a:lnTo>
                    <a:lnTo>
                      <a:pt x="586" y="230"/>
                    </a:lnTo>
                    <a:lnTo>
                      <a:pt x="576" y="240"/>
                    </a:lnTo>
                    <a:lnTo>
                      <a:pt x="566" y="248"/>
                    </a:lnTo>
                    <a:lnTo>
                      <a:pt x="556" y="256"/>
                    </a:lnTo>
                    <a:lnTo>
                      <a:pt x="544" y="264"/>
                    </a:lnTo>
                    <a:lnTo>
                      <a:pt x="532" y="270"/>
                    </a:lnTo>
                    <a:lnTo>
                      <a:pt x="520" y="274"/>
                    </a:lnTo>
                    <a:lnTo>
                      <a:pt x="506" y="278"/>
                    </a:lnTo>
                    <a:lnTo>
                      <a:pt x="492" y="280"/>
                    </a:lnTo>
                    <a:lnTo>
                      <a:pt x="478" y="280"/>
                    </a:lnTo>
                    <a:lnTo>
                      <a:pt x="478" y="280"/>
                    </a:lnTo>
                    <a:lnTo>
                      <a:pt x="464" y="280"/>
                    </a:lnTo>
                    <a:lnTo>
                      <a:pt x="450" y="278"/>
                    </a:lnTo>
                    <a:lnTo>
                      <a:pt x="436" y="274"/>
                    </a:lnTo>
                    <a:lnTo>
                      <a:pt x="422" y="270"/>
                    </a:lnTo>
                    <a:lnTo>
                      <a:pt x="410" y="264"/>
                    </a:lnTo>
                    <a:lnTo>
                      <a:pt x="400" y="256"/>
                    </a:lnTo>
                    <a:lnTo>
                      <a:pt x="388" y="248"/>
                    </a:lnTo>
                    <a:lnTo>
                      <a:pt x="378" y="240"/>
                    </a:lnTo>
                    <a:lnTo>
                      <a:pt x="370" y="230"/>
                    </a:lnTo>
                    <a:lnTo>
                      <a:pt x="362" y="218"/>
                    </a:lnTo>
                    <a:lnTo>
                      <a:pt x="354" y="206"/>
                    </a:lnTo>
                    <a:lnTo>
                      <a:pt x="348" y="194"/>
                    </a:lnTo>
                    <a:lnTo>
                      <a:pt x="344" y="182"/>
                    </a:lnTo>
                    <a:lnTo>
                      <a:pt x="340" y="168"/>
                    </a:lnTo>
                    <a:lnTo>
                      <a:pt x="338" y="154"/>
                    </a:lnTo>
                    <a:lnTo>
                      <a:pt x="338" y="140"/>
                    </a:lnTo>
                    <a:lnTo>
                      <a:pt x="338" y="140"/>
                    </a:lnTo>
                    <a:lnTo>
                      <a:pt x="338" y="126"/>
                    </a:lnTo>
                    <a:lnTo>
                      <a:pt x="340" y="112"/>
                    </a:lnTo>
                    <a:lnTo>
                      <a:pt x="344" y="98"/>
                    </a:lnTo>
                    <a:lnTo>
                      <a:pt x="348" y="86"/>
                    </a:lnTo>
                    <a:lnTo>
                      <a:pt x="354" y="74"/>
                    </a:lnTo>
                    <a:lnTo>
                      <a:pt x="362" y="62"/>
                    </a:lnTo>
                    <a:lnTo>
                      <a:pt x="370" y="50"/>
                    </a:lnTo>
                    <a:lnTo>
                      <a:pt x="378" y="40"/>
                    </a:lnTo>
                    <a:lnTo>
                      <a:pt x="388" y="32"/>
                    </a:lnTo>
                    <a:lnTo>
                      <a:pt x="400" y="24"/>
                    </a:lnTo>
                    <a:lnTo>
                      <a:pt x="410" y="16"/>
                    </a:lnTo>
                    <a:lnTo>
                      <a:pt x="422" y="10"/>
                    </a:lnTo>
                    <a:lnTo>
                      <a:pt x="436" y="6"/>
                    </a:lnTo>
                    <a:lnTo>
                      <a:pt x="450" y="2"/>
                    </a:lnTo>
                    <a:lnTo>
                      <a:pt x="464" y="0"/>
                    </a:lnTo>
                    <a:lnTo>
                      <a:pt x="478" y="0"/>
                    </a:lnTo>
                    <a:lnTo>
                      <a:pt x="478" y="0"/>
                    </a:lnTo>
                    <a:lnTo>
                      <a:pt x="492" y="0"/>
                    </a:lnTo>
                    <a:lnTo>
                      <a:pt x="506" y="2"/>
                    </a:lnTo>
                    <a:lnTo>
                      <a:pt x="520" y="6"/>
                    </a:lnTo>
                    <a:lnTo>
                      <a:pt x="532" y="10"/>
                    </a:lnTo>
                    <a:lnTo>
                      <a:pt x="544" y="16"/>
                    </a:lnTo>
                    <a:lnTo>
                      <a:pt x="556" y="24"/>
                    </a:lnTo>
                    <a:lnTo>
                      <a:pt x="566" y="32"/>
                    </a:lnTo>
                    <a:lnTo>
                      <a:pt x="576" y="40"/>
                    </a:lnTo>
                    <a:lnTo>
                      <a:pt x="586" y="50"/>
                    </a:lnTo>
                    <a:lnTo>
                      <a:pt x="594" y="62"/>
                    </a:lnTo>
                    <a:lnTo>
                      <a:pt x="600" y="74"/>
                    </a:lnTo>
                    <a:lnTo>
                      <a:pt x="606" y="86"/>
                    </a:lnTo>
                    <a:lnTo>
                      <a:pt x="612" y="98"/>
                    </a:lnTo>
                    <a:lnTo>
                      <a:pt x="616" y="112"/>
                    </a:lnTo>
                    <a:lnTo>
                      <a:pt x="618" y="126"/>
                    </a:lnTo>
                    <a:lnTo>
                      <a:pt x="618" y="140"/>
                    </a:lnTo>
                    <a:lnTo>
                      <a:pt x="618" y="140"/>
                    </a:lnTo>
                    <a:close/>
                    <a:moveTo>
                      <a:pt x="954" y="140"/>
                    </a:moveTo>
                    <a:lnTo>
                      <a:pt x="954" y="140"/>
                    </a:lnTo>
                    <a:lnTo>
                      <a:pt x="954" y="154"/>
                    </a:lnTo>
                    <a:lnTo>
                      <a:pt x="952" y="168"/>
                    </a:lnTo>
                    <a:lnTo>
                      <a:pt x="948" y="182"/>
                    </a:lnTo>
                    <a:lnTo>
                      <a:pt x="944" y="194"/>
                    </a:lnTo>
                    <a:lnTo>
                      <a:pt x="938" y="206"/>
                    </a:lnTo>
                    <a:lnTo>
                      <a:pt x="930" y="218"/>
                    </a:lnTo>
                    <a:lnTo>
                      <a:pt x="922" y="230"/>
                    </a:lnTo>
                    <a:lnTo>
                      <a:pt x="914" y="240"/>
                    </a:lnTo>
                    <a:lnTo>
                      <a:pt x="904" y="248"/>
                    </a:lnTo>
                    <a:lnTo>
                      <a:pt x="892" y="256"/>
                    </a:lnTo>
                    <a:lnTo>
                      <a:pt x="882" y="264"/>
                    </a:lnTo>
                    <a:lnTo>
                      <a:pt x="870" y="270"/>
                    </a:lnTo>
                    <a:lnTo>
                      <a:pt x="856" y="274"/>
                    </a:lnTo>
                    <a:lnTo>
                      <a:pt x="842" y="278"/>
                    </a:lnTo>
                    <a:lnTo>
                      <a:pt x="828" y="280"/>
                    </a:lnTo>
                    <a:lnTo>
                      <a:pt x="814" y="280"/>
                    </a:lnTo>
                    <a:lnTo>
                      <a:pt x="814" y="280"/>
                    </a:lnTo>
                    <a:lnTo>
                      <a:pt x="800" y="280"/>
                    </a:lnTo>
                    <a:lnTo>
                      <a:pt x="786" y="278"/>
                    </a:lnTo>
                    <a:lnTo>
                      <a:pt x="772" y="274"/>
                    </a:lnTo>
                    <a:lnTo>
                      <a:pt x="760" y="270"/>
                    </a:lnTo>
                    <a:lnTo>
                      <a:pt x="748" y="264"/>
                    </a:lnTo>
                    <a:lnTo>
                      <a:pt x="736" y="256"/>
                    </a:lnTo>
                    <a:lnTo>
                      <a:pt x="726" y="248"/>
                    </a:lnTo>
                    <a:lnTo>
                      <a:pt x="716" y="240"/>
                    </a:lnTo>
                    <a:lnTo>
                      <a:pt x="706" y="230"/>
                    </a:lnTo>
                    <a:lnTo>
                      <a:pt x="698" y="218"/>
                    </a:lnTo>
                    <a:lnTo>
                      <a:pt x="692" y="206"/>
                    </a:lnTo>
                    <a:lnTo>
                      <a:pt x="686" y="194"/>
                    </a:lnTo>
                    <a:lnTo>
                      <a:pt x="680" y="182"/>
                    </a:lnTo>
                    <a:lnTo>
                      <a:pt x="676" y="168"/>
                    </a:lnTo>
                    <a:lnTo>
                      <a:pt x="674" y="154"/>
                    </a:lnTo>
                    <a:lnTo>
                      <a:pt x="674" y="140"/>
                    </a:lnTo>
                    <a:lnTo>
                      <a:pt x="674" y="140"/>
                    </a:lnTo>
                    <a:lnTo>
                      <a:pt x="674" y="126"/>
                    </a:lnTo>
                    <a:lnTo>
                      <a:pt x="676" y="112"/>
                    </a:lnTo>
                    <a:lnTo>
                      <a:pt x="680" y="98"/>
                    </a:lnTo>
                    <a:lnTo>
                      <a:pt x="686" y="86"/>
                    </a:lnTo>
                    <a:lnTo>
                      <a:pt x="692" y="74"/>
                    </a:lnTo>
                    <a:lnTo>
                      <a:pt x="698" y="62"/>
                    </a:lnTo>
                    <a:lnTo>
                      <a:pt x="706" y="50"/>
                    </a:lnTo>
                    <a:lnTo>
                      <a:pt x="716" y="40"/>
                    </a:lnTo>
                    <a:lnTo>
                      <a:pt x="726" y="32"/>
                    </a:lnTo>
                    <a:lnTo>
                      <a:pt x="736" y="24"/>
                    </a:lnTo>
                    <a:lnTo>
                      <a:pt x="748" y="16"/>
                    </a:lnTo>
                    <a:lnTo>
                      <a:pt x="760" y="10"/>
                    </a:lnTo>
                    <a:lnTo>
                      <a:pt x="772" y="6"/>
                    </a:lnTo>
                    <a:lnTo>
                      <a:pt x="786" y="2"/>
                    </a:lnTo>
                    <a:lnTo>
                      <a:pt x="800" y="0"/>
                    </a:lnTo>
                    <a:lnTo>
                      <a:pt x="814" y="0"/>
                    </a:lnTo>
                    <a:lnTo>
                      <a:pt x="814" y="0"/>
                    </a:lnTo>
                    <a:lnTo>
                      <a:pt x="828" y="0"/>
                    </a:lnTo>
                    <a:lnTo>
                      <a:pt x="842" y="2"/>
                    </a:lnTo>
                    <a:lnTo>
                      <a:pt x="856" y="6"/>
                    </a:lnTo>
                    <a:lnTo>
                      <a:pt x="870" y="10"/>
                    </a:lnTo>
                    <a:lnTo>
                      <a:pt x="882" y="16"/>
                    </a:lnTo>
                    <a:lnTo>
                      <a:pt x="892" y="24"/>
                    </a:lnTo>
                    <a:lnTo>
                      <a:pt x="904" y="32"/>
                    </a:lnTo>
                    <a:lnTo>
                      <a:pt x="914" y="40"/>
                    </a:lnTo>
                    <a:lnTo>
                      <a:pt x="922" y="50"/>
                    </a:lnTo>
                    <a:lnTo>
                      <a:pt x="930" y="62"/>
                    </a:lnTo>
                    <a:lnTo>
                      <a:pt x="938" y="74"/>
                    </a:lnTo>
                    <a:lnTo>
                      <a:pt x="944" y="86"/>
                    </a:lnTo>
                    <a:lnTo>
                      <a:pt x="948" y="98"/>
                    </a:lnTo>
                    <a:lnTo>
                      <a:pt x="952" y="112"/>
                    </a:lnTo>
                    <a:lnTo>
                      <a:pt x="954" y="126"/>
                    </a:lnTo>
                    <a:lnTo>
                      <a:pt x="954" y="140"/>
                    </a:lnTo>
                    <a:lnTo>
                      <a:pt x="954" y="140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3482975"/>
                <a:ext cx="444500" cy="444500"/>
              </a:xfrm>
              <a:custGeom>
                <a:avLst/>
                <a:gdLst>
                  <a:gd name="T0" fmla="*/ 280 w 280"/>
                  <a:gd name="T1" fmla="*/ 140 h 280"/>
                  <a:gd name="T2" fmla="*/ 278 w 280"/>
                  <a:gd name="T3" fmla="*/ 168 h 280"/>
                  <a:gd name="T4" fmla="*/ 270 w 280"/>
                  <a:gd name="T5" fmla="*/ 194 h 280"/>
                  <a:gd name="T6" fmla="*/ 256 w 280"/>
                  <a:gd name="T7" fmla="*/ 218 h 280"/>
                  <a:gd name="T8" fmla="*/ 240 w 280"/>
                  <a:gd name="T9" fmla="*/ 240 h 280"/>
                  <a:gd name="T10" fmla="*/ 218 w 280"/>
                  <a:gd name="T11" fmla="*/ 256 h 280"/>
                  <a:gd name="T12" fmla="*/ 196 w 280"/>
                  <a:gd name="T13" fmla="*/ 270 h 280"/>
                  <a:gd name="T14" fmla="*/ 168 w 280"/>
                  <a:gd name="T15" fmla="*/ 278 h 280"/>
                  <a:gd name="T16" fmla="*/ 140 w 280"/>
                  <a:gd name="T17" fmla="*/ 280 h 280"/>
                  <a:gd name="T18" fmla="*/ 126 w 280"/>
                  <a:gd name="T19" fmla="*/ 280 h 280"/>
                  <a:gd name="T20" fmla="*/ 98 w 280"/>
                  <a:gd name="T21" fmla="*/ 274 h 280"/>
                  <a:gd name="T22" fmla="*/ 74 w 280"/>
                  <a:gd name="T23" fmla="*/ 264 h 280"/>
                  <a:gd name="T24" fmla="*/ 52 w 280"/>
                  <a:gd name="T25" fmla="*/ 248 h 280"/>
                  <a:gd name="T26" fmla="*/ 32 w 280"/>
                  <a:gd name="T27" fmla="*/ 230 h 280"/>
                  <a:gd name="T28" fmla="*/ 18 w 280"/>
                  <a:gd name="T29" fmla="*/ 206 h 280"/>
                  <a:gd name="T30" fmla="*/ 6 w 280"/>
                  <a:gd name="T31" fmla="*/ 182 h 280"/>
                  <a:gd name="T32" fmla="*/ 0 w 280"/>
                  <a:gd name="T33" fmla="*/ 154 h 280"/>
                  <a:gd name="T34" fmla="*/ 0 w 280"/>
                  <a:gd name="T35" fmla="*/ 140 h 280"/>
                  <a:gd name="T36" fmla="*/ 2 w 280"/>
                  <a:gd name="T37" fmla="*/ 112 h 280"/>
                  <a:gd name="T38" fmla="*/ 12 w 280"/>
                  <a:gd name="T39" fmla="*/ 86 h 280"/>
                  <a:gd name="T40" fmla="*/ 24 w 280"/>
                  <a:gd name="T41" fmla="*/ 62 h 280"/>
                  <a:gd name="T42" fmla="*/ 42 w 280"/>
                  <a:gd name="T43" fmla="*/ 40 h 280"/>
                  <a:gd name="T44" fmla="*/ 62 w 280"/>
                  <a:gd name="T45" fmla="*/ 24 h 280"/>
                  <a:gd name="T46" fmla="*/ 86 w 280"/>
                  <a:gd name="T47" fmla="*/ 10 h 280"/>
                  <a:gd name="T48" fmla="*/ 112 w 280"/>
                  <a:gd name="T49" fmla="*/ 2 h 280"/>
                  <a:gd name="T50" fmla="*/ 140 w 280"/>
                  <a:gd name="T51" fmla="*/ 0 h 280"/>
                  <a:gd name="T52" fmla="*/ 154 w 280"/>
                  <a:gd name="T53" fmla="*/ 0 h 280"/>
                  <a:gd name="T54" fmla="*/ 182 w 280"/>
                  <a:gd name="T55" fmla="*/ 6 h 280"/>
                  <a:gd name="T56" fmla="*/ 208 w 280"/>
                  <a:gd name="T57" fmla="*/ 16 h 280"/>
                  <a:gd name="T58" fmla="*/ 230 w 280"/>
                  <a:gd name="T59" fmla="*/ 32 h 280"/>
                  <a:gd name="T60" fmla="*/ 248 w 280"/>
                  <a:gd name="T61" fmla="*/ 50 h 280"/>
                  <a:gd name="T62" fmla="*/ 264 w 280"/>
                  <a:gd name="T63" fmla="*/ 72 h 280"/>
                  <a:gd name="T64" fmla="*/ 274 w 280"/>
                  <a:gd name="T65" fmla="*/ 98 h 280"/>
                  <a:gd name="T66" fmla="*/ 280 w 280"/>
                  <a:gd name="T67" fmla="*/ 126 h 280"/>
                  <a:gd name="T68" fmla="*/ 280 w 280"/>
                  <a:gd name="T69" fmla="*/ 14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6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18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0" y="126"/>
                    </a:lnTo>
                    <a:lnTo>
                      <a:pt x="2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2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18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6" y="62"/>
                    </a:lnTo>
                    <a:lnTo>
                      <a:pt x="264" y="72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</p:grpSp>
      </p:grpSp>
      <p:cxnSp>
        <p:nvCxnSpPr>
          <p:cNvPr id="20" name="Straight Connector 19"/>
          <p:cNvCxnSpPr/>
          <p:nvPr userDrawn="1"/>
        </p:nvCxnSpPr>
        <p:spPr>
          <a:xfrm>
            <a:off x="11727779" y="6524669"/>
            <a:ext cx="0" cy="297521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756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1947333" y="6488856"/>
            <a:ext cx="10241492" cy="36914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22" tIns="45710" rIns="91422" bIns="45710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161050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3689" y="6492875"/>
            <a:ext cx="9729216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200" y="6519333"/>
            <a:ext cx="1137596" cy="304799"/>
            <a:chOff x="151791" y="5957092"/>
            <a:chExt cx="2014385" cy="539719"/>
          </a:xfrm>
        </p:grpSpPr>
        <p:cxnSp>
          <p:nvCxnSpPr>
            <p:cNvPr id="10" name="Straight Connector 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90BFA381-7EEA-415C-A6A9-D7309D8C8A35}"/>
                </a:ext>
              </a:extLst>
            </p:cNvPr>
            <p:cNvCxnSpPr>
              <a:cxnSpLocks/>
            </p:cNvCxnSpPr>
            <p:nvPr/>
          </p:nvCxnSpPr>
          <p:spPr>
            <a:xfrm>
              <a:off x="2166176" y="5957092"/>
              <a:ext cx="0" cy="539719"/>
            </a:xfrm>
            <a:prstGeom prst="line">
              <a:avLst/>
            </a:prstGeom>
            <a:ln w="19050" cap="rnd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791" y="5966875"/>
              <a:ext cx="1842485" cy="520155"/>
              <a:chOff x="973138" y="2413000"/>
              <a:chExt cx="7197725" cy="2032000"/>
            </a:xfrm>
          </p:grpSpPr>
          <p:sp>
            <p:nvSpPr>
              <p:cNvPr id="13" name="Freeform 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4114800"/>
                <a:ext cx="2727325" cy="330200"/>
              </a:xfrm>
              <a:custGeom>
                <a:avLst/>
                <a:gdLst>
                  <a:gd name="T0" fmla="*/ 1602 w 1718"/>
                  <a:gd name="T1" fmla="*/ 148 h 208"/>
                  <a:gd name="T2" fmla="*/ 1586 w 1718"/>
                  <a:gd name="T3" fmla="*/ 114 h 208"/>
                  <a:gd name="T4" fmla="*/ 1594 w 1718"/>
                  <a:gd name="T5" fmla="*/ 84 h 208"/>
                  <a:gd name="T6" fmla="*/ 1600 w 1718"/>
                  <a:gd name="T7" fmla="*/ 54 h 208"/>
                  <a:gd name="T8" fmla="*/ 1642 w 1718"/>
                  <a:gd name="T9" fmla="*/ 190 h 208"/>
                  <a:gd name="T10" fmla="*/ 1572 w 1718"/>
                  <a:gd name="T11" fmla="*/ 206 h 208"/>
                  <a:gd name="T12" fmla="*/ 1556 w 1718"/>
                  <a:gd name="T13" fmla="*/ 86 h 208"/>
                  <a:gd name="T14" fmla="*/ 1552 w 1718"/>
                  <a:gd name="T15" fmla="*/ 56 h 208"/>
                  <a:gd name="T16" fmla="*/ 1550 w 1718"/>
                  <a:gd name="T17" fmla="*/ 146 h 208"/>
                  <a:gd name="T18" fmla="*/ 1568 w 1718"/>
                  <a:gd name="T19" fmla="*/ 182 h 208"/>
                  <a:gd name="T20" fmla="*/ 1512 w 1718"/>
                  <a:gd name="T21" fmla="*/ 192 h 208"/>
                  <a:gd name="T22" fmla="*/ 1526 w 1718"/>
                  <a:gd name="T23" fmla="*/ 126 h 208"/>
                  <a:gd name="T24" fmla="*/ 1250 w 1718"/>
                  <a:gd name="T25" fmla="*/ 174 h 208"/>
                  <a:gd name="T26" fmla="*/ 1264 w 1718"/>
                  <a:gd name="T27" fmla="*/ 106 h 208"/>
                  <a:gd name="T28" fmla="*/ 1264 w 1718"/>
                  <a:gd name="T29" fmla="*/ 58 h 208"/>
                  <a:gd name="T30" fmla="*/ 1302 w 1718"/>
                  <a:gd name="T31" fmla="*/ 162 h 208"/>
                  <a:gd name="T32" fmla="*/ 1376 w 1718"/>
                  <a:gd name="T33" fmla="*/ 78 h 208"/>
                  <a:gd name="T34" fmla="*/ 1464 w 1718"/>
                  <a:gd name="T35" fmla="*/ 70 h 208"/>
                  <a:gd name="T36" fmla="*/ 1430 w 1718"/>
                  <a:gd name="T37" fmla="*/ 94 h 208"/>
                  <a:gd name="T38" fmla="*/ 1382 w 1718"/>
                  <a:gd name="T39" fmla="*/ 100 h 208"/>
                  <a:gd name="T40" fmla="*/ 1214 w 1718"/>
                  <a:gd name="T41" fmla="*/ 88 h 208"/>
                  <a:gd name="T42" fmla="*/ 1200 w 1718"/>
                  <a:gd name="T43" fmla="*/ 156 h 208"/>
                  <a:gd name="T44" fmla="*/ 1216 w 1718"/>
                  <a:gd name="T45" fmla="*/ 206 h 208"/>
                  <a:gd name="T46" fmla="*/ 1158 w 1718"/>
                  <a:gd name="T47" fmla="*/ 114 h 208"/>
                  <a:gd name="T48" fmla="*/ 1232 w 1718"/>
                  <a:gd name="T49" fmla="*/ 52 h 208"/>
                  <a:gd name="T50" fmla="*/ 906 w 1718"/>
                  <a:gd name="T51" fmla="*/ 156 h 208"/>
                  <a:gd name="T52" fmla="*/ 878 w 1718"/>
                  <a:gd name="T53" fmla="*/ 116 h 208"/>
                  <a:gd name="T54" fmla="*/ 898 w 1718"/>
                  <a:gd name="T55" fmla="*/ 84 h 208"/>
                  <a:gd name="T56" fmla="*/ 904 w 1718"/>
                  <a:gd name="T57" fmla="*/ 54 h 208"/>
                  <a:gd name="T58" fmla="*/ 948 w 1718"/>
                  <a:gd name="T59" fmla="*/ 190 h 208"/>
                  <a:gd name="T60" fmla="*/ 878 w 1718"/>
                  <a:gd name="T61" fmla="*/ 206 h 208"/>
                  <a:gd name="T62" fmla="*/ 1050 w 1718"/>
                  <a:gd name="T63" fmla="*/ 174 h 208"/>
                  <a:gd name="T64" fmla="*/ 1012 w 1718"/>
                  <a:gd name="T65" fmla="*/ 202 h 208"/>
                  <a:gd name="T66" fmla="*/ 992 w 1718"/>
                  <a:gd name="T67" fmla="*/ 12 h 208"/>
                  <a:gd name="T68" fmla="*/ 1126 w 1718"/>
                  <a:gd name="T69" fmla="*/ 0 h 208"/>
                  <a:gd name="T70" fmla="*/ 812 w 1718"/>
                  <a:gd name="T71" fmla="*/ 102 h 208"/>
                  <a:gd name="T72" fmla="*/ 878 w 1718"/>
                  <a:gd name="T73" fmla="*/ 54 h 208"/>
                  <a:gd name="T74" fmla="*/ 850 w 1718"/>
                  <a:gd name="T75" fmla="*/ 158 h 208"/>
                  <a:gd name="T76" fmla="*/ 878 w 1718"/>
                  <a:gd name="T77" fmla="*/ 182 h 208"/>
                  <a:gd name="T78" fmla="*/ 812 w 1718"/>
                  <a:gd name="T79" fmla="*/ 184 h 208"/>
                  <a:gd name="T80" fmla="*/ 840 w 1718"/>
                  <a:gd name="T81" fmla="*/ 124 h 208"/>
                  <a:gd name="T82" fmla="*/ 438 w 1718"/>
                  <a:gd name="T83" fmla="*/ 176 h 208"/>
                  <a:gd name="T84" fmla="*/ 458 w 1718"/>
                  <a:gd name="T85" fmla="*/ 202 h 208"/>
                  <a:gd name="T86" fmla="*/ 446 w 1718"/>
                  <a:gd name="T87" fmla="*/ 92 h 208"/>
                  <a:gd name="T88" fmla="*/ 482 w 1718"/>
                  <a:gd name="T89" fmla="*/ 80 h 208"/>
                  <a:gd name="T90" fmla="*/ 562 w 1718"/>
                  <a:gd name="T91" fmla="*/ 84 h 208"/>
                  <a:gd name="T92" fmla="*/ 618 w 1718"/>
                  <a:gd name="T93" fmla="*/ 92 h 208"/>
                  <a:gd name="T94" fmla="*/ 566 w 1718"/>
                  <a:gd name="T95" fmla="*/ 120 h 208"/>
                  <a:gd name="T96" fmla="*/ 690 w 1718"/>
                  <a:gd name="T97" fmla="*/ 66 h 208"/>
                  <a:gd name="T98" fmla="*/ 774 w 1718"/>
                  <a:gd name="T99" fmla="*/ 78 h 208"/>
                  <a:gd name="T100" fmla="*/ 732 w 1718"/>
                  <a:gd name="T101" fmla="*/ 90 h 208"/>
                  <a:gd name="T102" fmla="*/ 682 w 1718"/>
                  <a:gd name="T103" fmla="*/ 128 h 208"/>
                  <a:gd name="T104" fmla="*/ 424 w 1718"/>
                  <a:gd name="T105" fmla="*/ 84 h 208"/>
                  <a:gd name="T106" fmla="*/ 424 w 1718"/>
                  <a:gd name="T107" fmla="*/ 140 h 208"/>
                  <a:gd name="T108" fmla="*/ 408 w 1718"/>
                  <a:gd name="T109" fmla="*/ 206 h 208"/>
                  <a:gd name="T110" fmla="*/ 352 w 1718"/>
                  <a:gd name="T111" fmla="*/ 114 h 208"/>
                  <a:gd name="T112" fmla="*/ 120 w 1718"/>
                  <a:gd name="T113" fmla="*/ 56 h 208"/>
                  <a:gd name="T114" fmla="*/ 194 w 1718"/>
                  <a:gd name="T115" fmla="*/ 58 h 208"/>
                  <a:gd name="T116" fmla="*/ 180 w 1718"/>
                  <a:gd name="T117" fmla="*/ 122 h 208"/>
                  <a:gd name="T118" fmla="*/ 130 w 1718"/>
                  <a:gd name="T119" fmla="*/ 94 h 208"/>
                  <a:gd name="T120" fmla="*/ 306 w 1718"/>
                  <a:gd name="T121" fmla="*/ 84 h 208"/>
                  <a:gd name="T122" fmla="*/ 334 w 1718"/>
                  <a:gd name="T123" fmla="*/ 204 h 208"/>
                  <a:gd name="T124" fmla="*/ 268 w 1718"/>
                  <a:gd name="T125" fmla="*/ 18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8" h="208">
                    <a:moveTo>
                      <a:pt x="1572" y="206"/>
                    </a:moveTo>
                    <a:lnTo>
                      <a:pt x="1572" y="182"/>
                    </a:lnTo>
                    <a:lnTo>
                      <a:pt x="1572" y="182"/>
                    </a:lnTo>
                    <a:lnTo>
                      <a:pt x="1580" y="180"/>
                    </a:lnTo>
                    <a:lnTo>
                      <a:pt x="1586" y="178"/>
                    </a:lnTo>
                    <a:lnTo>
                      <a:pt x="1586" y="178"/>
                    </a:lnTo>
                    <a:lnTo>
                      <a:pt x="1592" y="172"/>
                    </a:lnTo>
                    <a:lnTo>
                      <a:pt x="1596" y="168"/>
                    </a:lnTo>
                    <a:lnTo>
                      <a:pt x="1596" y="168"/>
                    </a:lnTo>
                    <a:lnTo>
                      <a:pt x="1600" y="156"/>
                    </a:lnTo>
                    <a:lnTo>
                      <a:pt x="1600" y="156"/>
                    </a:lnTo>
                    <a:lnTo>
                      <a:pt x="1602" y="148"/>
                    </a:lnTo>
                    <a:lnTo>
                      <a:pt x="1602" y="132"/>
                    </a:lnTo>
                    <a:lnTo>
                      <a:pt x="1602" y="132"/>
                    </a:lnTo>
                    <a:lnTo>
                      <a:pt x="1594" y="136"/>
                    </a:lnTo>
                    <a:lnTo>
                      <a:pt x="1594" y="136"/>
                    </a:lnTo>
                    <a:lnTo>
                      <a:pt x="1586" y="138"/>
                    </a:lnTo>
                    <a:lnTo>
                      <a:pt x="1586" y="138"/>
                    </a:lnTo>
                    <a:lnTo>
                      <a:pt x="1578" y="140"/>
                    </a:lnTo>
                    <a:lnTo>
                      <a:pt x="1578" y="140"/>
                    </a:lnTo>
                    <a:lnTo>
                      <a:pt x="1572" y="140"/>
                    </a:lnTo>
                    <a:lnTo>
                      <a:pt x="1572" y="116"/>
                    </a:lnTo>
                    <a:lnTo>
                      <a:pt x="1572" y="116"/>
                    </a:lnTo>
                    <a:lnTo>
                      <a:pt x="1586" y="114"/>
                    </a:lnTo>
                    <a:lnTo>
                      <a:pt x="1586" y="114"/>
                    </a:lnTo>
                    <a:lnTo>
                      <a:pt x="1592" y="112"/>
                    </a:lnTo>
                    <a:lnTo>
                      <a:pt x="1598" y="110"/>
                    </a:lnTo>
                    <a:lnTo>
                      <a:pt x="1598" y="110"/>
                    </a:lnTo>
                    <a:lnTo>
                      <a:pt x="1600" y="106"/>
                    </a:lnTo>
                    <a:lnTo>
                      <a:pt x="1602" y="100"/>
                    </a:lnTo>
                    <a:lnTo>
                      <a:pt x="1602" y="100"/>
                    </a:lnTo>
                    <a:lnTo>
                      <a:pt x="1600" y="94"/>
                    </a:lnTo>
                    <a:lnTo>
                      <a:pt x="1598" y="90"/>
                    </a:lnTo>
                    <a:lnTo>
                      <a:pt x="1598" y="90"/>
                    </a:lnTo>
                    <a:lnTo>
                      <a:pt x="1596" y="86"/>
                    </a:lnTo>
                    <a:lnTo>
                      <a:pt x="1594" y="84"/>
                    </a:lnTo>
                    <a:lnTo>
                      <a:pt x="1594" y="84"/>
                    </a:lnTo>
                    <a:lnTo>
                      <a:pt x="1586" y="80"/>
                    </a:lnTo>
                    <a:lnTo>
                      <a:pt x="1586" y="80"/>
                    </a:lnTo>
                    <a:lnTo>
                      <a:pt x="1574" y="80"/>
                    </a:lnTo>
                    <a:lnTo>
                      <a:pt x="1574" y="80"/>
                    </a:lnTo>
                    <a:lnTo>
                      <a:pt x="1572" y="80"/>
                    </a:lnTo>
                    <a:lnTo>
                      <a:pt x="1572" y="54"/>
                    </a:lnTo>
                    <a:lnTo>
                      <a:pt x="1572" y="54"/>
                    </a:lnTo>
                    <a:lnTo>
                      <a:pt x="1576" y="52"/>
                    </a:lnTo>
                    <a:lnTo>
                      <a:pt x="1576" y="52"/>
                    </a:lnTo>
                    <a:lnTo>
                      <a:pt x="1600" y="54"/>
                    </a:lnTo>
                    <a:lnTo>
                      <a:pt x="1600" y="54"/>
                    </a:lnTo>
                    <a:lnTo>
                      <a:pt x="1610" y="56"/>
                    </a:lnTo>
                    <a:lnTo>
                      <a:pt x="1620" y="60"/>
                    </a:lnTo>
                    <a:lnTo>
                      <a:pt x="1620" y="60"/>
                    </a:lnTo>
                    <a:lnTo>
                      <a:pt x="1628" y="66"/>
                    </a:lnTo>
                    <a:lnTo>
                      <a:pt x="1636" y="74"/>
                    </a:lnTo>
                    <a:lnTo>
                      <a:pt x="1636" y="74"/>
                    </a:lnTo>
                    <a:lnTo>
                      <a:pt x="1640" y="82"/>
                    </a:lnTo>
                    <a:lnTo>
                      <a:pt x="1642" y="94"/>
                    </a:lnTo>
                    <a:lnTo>
                      <a:pt x="1642" y="172"/>
                    </a:lnTo>
                    <a:lnTo>
                      <a:pt x="1642" y="172"/>
                    </a:lnTo>
                    <a:lnTo>
                      <a:pt x="1642" y="190"/>
                    </a:lnTo>
                    <a:lnTo>
                      <a:pt x="1642" y="190"/>
                    </a:lnTo>
                    <a:lnTo>
                      <a:pt x="1644" y="198"/>
                    </a:lnTo>
                    <a:lnTo>
                      <a:pt x="1646" y="204"/>
                    </a:lnTo>
                    <a:lnTo>
                      <a:pt x="1606" y="204"/>
                    </a:lnTo>
                    <a:lnTo>
                      <a:pt x="1606" y="204"/>
                    </a:lnTo>
                    <a:lnTo>
                      <a:pt x="1604" y="198"/>
                    </a:lnTo>
                    <a:lnTo>
                      <a:pt x="1604" y="198"/>
                    </a:lnTo>
                    <a:lnTo>
                      <a:pt x="1602" y="190"/>
                    </a:lnTo>
                    <a:lnTo>
                      <a:pt x="1602" y="190"/>
                    </a:lnTo>
                    <a:lnTo>
                      <a:pt x="1592" y="198"/>
                    </a:lnTo>
                    <a:lnTo>
                      <a:pt x="1580" y="204"/>
                    </a:lnTo>
                    <a:lnTo>
                      <a:pt x="1580" y="204"/>
                    </a:lnTo>
                    <a:lnTo>
                      <a:pt x="1572" y="206"/>
                    </a:lnTo>
                    <a:lnTo>
                      <a:pt x="1572" y="206"/>
                    </a:lnTo>
                    <a:close/>
                    <a:moveTo>
                      <a:pt x="1718" y="204"/>
                    </a:moveTo>
                    <a:lnTo>
                      <a:pt x="1676" y="204"/>
                    </a:lnTo>
                    <a:lnTo>
                      <a:pt x="1676" y="0"/>
                    </a:lnTo>
                    <a:lnTo>
                      <a:pt x="1718" y="0"/>
                    </a:lnTo>
                    <a:lnTo>
                      <a:pt x="1718" y="204"/>
                    </a:lnTo>
                    <a:close/>
                    <a:moveTo>
                      <a:pt x="1572" y="54"/>
                    </a:moveTo>
                    <a:lnTo>
                      <a:pt x="1572" y="80"/>
                    </a:lnTo>
                    <a:lnTo>
                      <a:pt x="1572" y="80"/>
                    </a:lnTo>
                    <a:lnTo>
                      <a:pt x="1564" y="82"/>
                    </a:lnTo>
                    <a:lnTo>
                      <a:pt x="1556" y="86"/>
                    </a:lnTo>
                    <a:lnTo>
                      <a:pt x="1556" y="86"/>
                    </a:lnTo>
                    <a:lnTo>
                      <a:pt x="1550" y="92"/>
                    </a:lnTo>
                    <a:lnTo>
                      <a:pt x="1548" y="102"/>
                    </a:lnTo>
                    <a:lnTo>
                      <a:pt x="1508" y="102"/>
                    </a:lnTo>
                    <a:lnTo>
                      <a:pt x="1508" y="102"/>
                    </a:lnTo>
                    <a:lnTo>
                      <a:pt x="1510" y="90"/>
                    </a:lnTo>
                    <a:lnTo>
                      <a:pt x="1514" y="78"/>
                    </a:lnTo>
                    <a:lnTo>
                      <a:pt x="1514" y="78"/>
                    </a:lnTo>
                    <a:lnTo>
                      <a:pt x="1522" y="70"/>
                    </a:lnTo>
                    <a:lnTo>
                      <a:pt x="1530" y="64"/>
                    </a:lnTo>
                    <a:lnTo>
                      <a:pt x="1530" y="64"/>
                    </a:lnTo>
                    <a:lnTo>
                      <a:pt x="1540" y="58"/>
                    </a:lnTo>
                    <a:lnTo>
                      <a:pt x="1552" y="56"/>
                    </a:lnTo>
                    <a:lnTo>
                      <a:pt x="1552" y="56"/>
                    </a:lnTo>
                    <a:lnTo>
                      <a:pt x="1572" y="54"/>
                    </a:lnTo>
                    <a:lnTo>
                      <a:pt x="1572" y="54"/>
                    </a:lnTo>
                    <a:close/>
                    <a:moveTo>
                      <a:pt x="1572" y="116"/>
                    </a:moveTo>
                    <a:lnTo>
                      <a:pt x="1572" y="140"/>
                    </a:lnTo>
                    <a:lnTo>
                      <a:pt x="1572" y="140"/>
                    </a:lnTo>
                    <a:lnTo>
                      <a:pt x="1568" y="140"/>
                    </a:lnTo>
                    <a:lnTo>
                      <a:pt x="1568" y="140"/>
                    </a:lnTo>
                    <a:lnTo>
                      <a:pt x="1558" y="144"/>
                    </a:lnTo>
                    <a:lnTo>
                      <a:pt x="1558" y="144"/>
                    </a:lnTo>
                    <a:lnTo>
                      <a:pt x="1550" y="146"/>
                    </a:lnTo>
                    <a:lnTo>
                      <a:pt x="1550" y="146"/>
                    </a:lnTo>
                    <a:lnTo>
                      <a:pt x="1546" y="154"/>
                    </a:lnTo>
                    <a:lnTo>
                      <a:pt x="1546" y="154"/>
                    </a:lnTo>
                    <a:lnTo>
                      <a:pt x="1544" y="162"/>
                    </a:lnTo>
                    <a:lnTo>
                      <a:pt x="1544" y="162"/>
                    </a:lnTo>
                    <a:lnTo>
                      <a:pt x="1546" y="172"/>
                    </a:lnTo>
                    <a:lnTo>
                      <a:pt x="1546" y="172"/>
                    </a:lnTo>
                    <a:lnTo>
                      <a:pt x="1550" y="178"/>
                    </a:lnTo>
                    <a:lnTo>
                      <a:pt x="1550" y="178"/>
                    </a:lnTo>
                    <a:lnTo>
                      <a:pt x="1558" y="180"/>
                    </a:lnTo>
                    <a:lnTo>
                      <a:pt x="1558" y="180"/>
                    </a:lnTo>
                    <a:lnTo>
                      <a:pt x="1568" y="182"/>
                    </a:lnTo>
                    <a:lnTo>
                      <a:pt x="1568" y="182"/>
                    </a:lnTo>
                    <a:lnTo>
                      <a:pt x="1572" y="182"/>
                    </a:lnTo>
                    <a:lnTo>
                      <a:pt x="1572" y="206"/>
                    </a:lnTo>
                    <a:lnTo>
                      <a:pt x="1572" y="206"/>
                    </a:lnTo>
                    <a:lnTo>
                      <a:pt x="1554" y="208"/>
                    </a:lnTo>
                    <a:lnTo>
                      <a:pt x="1554" y="208"/>
                    </a:lnTo>
                    <a:lnTo>
                      <a:pt x="1544" y="208"/>
                    </a:lnTo>
                    <a:lnTo>
                      <a:pt x="1534" y="206"/>
                    </a:lnTo>
                    <a:lnTo>
                      <a:pt x="1534" y="206"/>
                    </a:lnTo>
                    <a:lnTo>
                      <a:pt x="1524" y="202"/>
                    </a:lnTo>
                    <a:lnTo>
                      <a:pt x="1518" y="198"/>
                    </a:lnTo>
                    <a:lnTo>
                      <a:pt x="1518" y="198"/>
                    </a:lnTo>
                    <a:lnTo>
                      <a:pt x="1512" y="192"/>
                    </a:lnTo>
                    <a:lnTo>
                      <a:pt x="1506" y="184"/>
                    </a:lnTo>
                    <a:lnTo>
                      <a:pt x="1506" y="184"/>
                    </a:lnTo>
                    <a:lnTo>
                      <a:pt x="1504" y="174"/>
                    </a:lnTo>
                    <a:lnTo>
                      <a:pt x="1504" y="164"/>
                    </a:lnTo>
                    <a:lnTo>
                      <a:pt x="1504" y="164"/>
                    </a:lnTo>
                    <a:lnTo>
                      <a:pt x="1504" y="152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2" y="136"/>
                    </a:lnTo>
                    <a:lnTo>
                      <a:pt x="1518" y="130"/>
                    </a:lnTo>
                    <a:lnTo>
                      <a:pt x="1518" y="130"/>
                    </a:lnTo>
                    <a:lnTo>
                      <a:pt x="1526" y="126"/>
                    </a:lnTo>
                    <a:lnTo>
                      <a:pt x="1534" y="124"/>
                    </a:lnTo>
                    <a:lnTo>
                      <a:pt x="1534" y="124"/>
                    </a:lnTo>
                    <a:lnTo>
                      <a:pt x="1552" y="120"/>
                    </a:lnTo>
                    <a:lnTo>
                      <a:pt x="1552" y="120"/>
                    </a:lnTo>
                    <a:lnTo>
                      <a:pt x="1570" y="118"/>
                    </a:lnTo>
                    <a:lnTo>
                      <a:pt x="1572" y="116"/>
                    </a:lnTo>
                    <a:lnTo>
                      <a:pt x="1572" y="116"/>
                    </a:lnTo>
                    <a:close/>
                    <a:moveTo>
                      <a:pt x="1232" y="208"/>
                    </a:moveTo>
                    <a:lnTo>
                      <a:pt x="1232" y="178"/>
                    </a:lnTo>
                    <a:lnTo>
                      <a:pt x="1232" y="178"/>
                    </a:lnTo>
                    <a:lnTo>
                      <a:pt x="1242" y="176"/>
                    </a:lnTo>
                    <a:lnTo>
                      <a:pt x="1250" y="174"/>
                    </a:lnTo>
                    <a:lnTo>
                      <a:pt x="1250" y="174"/>
                    </a:lnTo>
                    <a:lnTo>
                      <a:pt x="1256" y="170"/>
                    </a:lnTo>
                    <a:lnTo>
                      <a:pt x="1260" y="164"/>
                    </a:lnTo>
                    <a:lnTo>
                      <a:pt x="1260" y="164"/>
                    </a:lnTo>
                    <a:lnTo>
                      <a:pt x="1264" y="156"/>
                    </a:lnTo>
                    <a:lnTo>
                      <a:pt x="1266" y="148"/>
                    </a:lnTo>
                    <a:lnTo>
                      <a:pt x="1266" y="148"/>
                    </a:lnTo>
                    <a:lnTo>
                      <a:pt x="1268" y="130"/>
                    </a:lnTo>
                    <a:lnTo>
                      <a:pt x="1268" y="130"/>
                    </a:lnTo>
                    <a:lnTo>
                      <a:pt x="1266" y="114"/>
                    </a:lnTo>
                    <a:lnTo>
                      <a:pt x="1266" y="114"/>
                    </a:lnTo>
                    <a:lnTo>
                      <a:pt x="1264" y="106"/>
                    </a:lnTo>
                    <a:lnTo>
                      <a:pt x="1260" y="98"/>
                    </a:lnTo>
                    <a:lnTo>
                      <a:pt x="1260" y="98"/>
                    </a:lnTo>
                    <a:lnTo>
                      <a:pt x="1256" y="92"/>
                    </a:lnTo>
                    <a:lnTo>
                      <a:pt x="1250" y="88"/>
                    </a:lnTo>
                    <a:lnTo>
                      <a:pt x="1250" y="88"/>
                    </a:lnTo>
                    <a:lnTo>
                      <a:pt x="1242" y="84"/>
                    </a:lnTo>
                    <a:lnTo>
                      <a:pt x="1232" y="8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48" y="54"/>
                    </a:lnTo>
                    <a:lnTo>
                      <a:pt x="1264" y="58"/>
                    </a:lnTo>
                    <a:lnTo>
                      <a:pt x="1264" y="58"/>
                    </a:lnTo>
                    <a:lnTo>
                      <a:pt x="1276" y="66"/>
                    </a:lnTo>
                    <a:lnTo>
                      <a:pt x="1288" y="74"/>
                    </a:lnTo>
                    <a:lnTo>
                      <a:pt x="1288" y="74"/>
                    </a:lnTo>
                    <a:lnTo>
                      <a:pt x="1296" y="86"/>
                    </a:lnTo>
                    <a:lnTo>
                      <a:pt x="1302" y="98"/>
                    </a:lnTo>
                    <a:lnTo>
                      <a:pt x="1302" y="98"/>
                    </a:lnTo>
                    <a:lnTo>
                      <a:pt x="1308" y="114"/>
                    </a:lnTo>
                    <a:lnTo>
                      <a:pt x="1308" y="130"/>
                    </a:lnTo>
                    <a:lnTo>
                      <a:pt x="1308" y="130"/>
                    </a:lnTo>
                    <a:lnTo>
                      <a:pt x="1308" y="148"/>
                    </a:lnTo>
                    <a:lnTo>
                      <a:pt x="1302" y="162"/>
                    </a:lnTo>
                    <a:lnTo>
                      <a:pt x="1302" y="162"/>
                    </a:lnTo>
                    <a:lnTo>
                      <a:pt x="1296" y="176"/>
                    </a:lnTo>
                    <a:lnTo>
                      <a:pt x="1288" y="188"/>
                    </a:lnTo>
                    <a:lnTo>
                      <a:pt x="1288" y="188"/>
                    </a:lnTo>
                    <a:lnTo>
                      <a:pt x="1276" y="196"/>
                    </a:lnTo>
                    <a:lnTo>
                      <a:pt x="1264" y="202"/>
                    </a:lnTo>
                    <a:lnTo>
                      <a:pt x="1264" y="202"/>
                    </a:lnTo>
                    <a:lnTo>
                      <a:pt x="1248" y="206"/>
                    </a:lnTo>
                    <a:lnTo>
                      <a:pt x="1232" y="208"/>
                    </a:lnTo>
                    <a:lnTo>
                      <a:pt x="1232" y="208"/>
                    </a:lnTo>
                    <a:close/>
                    <a:moveTo>
                      <a:pt x="1376" y="56"/>
                    </a:moveTo>
                    <a:lnTo>
                      <a:pt x="1376" y="78"/>
                    </a:lnTo>
                    <a:lnTo>
                      <a:pt x="1376" y="78"/>
                    </a:lnTo>
                    <a:lnTo>
                      <a:pt x="1376" y="78"/>
                    </a:lnTo>
                    <a:lnTo>
                      <a:pt x="1386" y="66"/>
                    </a:lnTo>
                    <a:lnTo>
                      <a:pt x="1396" y="58"/>
                    </a:lnTo>
                    <a:lnTo>
                      <a:pt x="1396" y="58"/>
                    </a:lnTo>
                    <a:lnTo>
                      <a:pt x="1410" y="54"/>
                    </a:lnTo>
                    <a:lnTo>
                      <a:pt x="1422" y="52"/>
                    </a:lnTo>
                    <a:lnTo>
                      <a:pt x="1422" y="52"/>
                    </a:lnTo>
                    <a:lnTo>
                      <a:pt x="1436" y="54"/>
                    </a:lnTo>
                    <a:lnTo>
                      <a:pt x="1448" y="58"/>
                    </a:lnTo>
                    <a:lnTo>
                      <a:pt x="1448" y="58"/>
                    </a:lnTo>
                    <a:lnTo>
                      <a:pt x="1458" y="62"/>
                    </a:lnTo>
                    <a:lnTo>
                      <a:pt x="1464" y="70"/>
                    </a:lnTo>
                    <a:lnTo>
                      <a:pt x="1464" y="70"/>
                    </a:lnTo>
                    <a:lnTo>
                      <a:pt x="1470" y="78"/>
                    </a:lnTo>
                    <a:lnTo>
                      <a:pt x="1474" y="88"/>
                    </a:lnTo>
                    <a:lnTo>
                      <a:pt x="1474" y="88"/>
                    </a:lnTo>
                    <a:lnTo>
                      <a:pt x="1476" y="100"/>
                    </a:lnTo>
                    <a:lnTo>
                      <a:pt x="1476" y="114"/>
                    </a:lnTo>
                    <a:lnTo>
                      <a:pt x="1476" y="204"/>
                    </a:lnTo>
                    <a:lnTo>
                      <a:pt x="1436" y="204"/>
                    </a:lnTo>
                    <a:lnTo>
                      <a:pt x="1436" y="122"/>
                    </a:lnTo>
                    <a:lnTo>
                      <a:pt x="1436" y="122"/>
                    </a:lnTo>
                    <a:lnTo>
                      <a:pt x="1434" y="106"/>
                    </a:lnTo>
                    <a:lnTo>
                      <a:pt x="1430" y="94"/>
                    </a:lnTo>
                    <a:lnTo>
                      <a:pt x="1430" y="94"/>
                    </a:lnTo>
                    <a:lnTo>
                      <a:pt x="1426" y="90"/>
                    </a:lnTo>
                    <a:lnTo>
                      <a:pt x="1422" y="88"/>
                    </a:lnTo>
                    <a:lnTo>
                      <a:pt x="1416" y="86"/>
                    </a:lnTo>
                    <a:lnTo>
                      <a:pt x="1410" y="84"/>
                    </a:lnTo>
                    <a:lnTo>
                      <a:pt x="1410" y="84"/>
                    </a:lnTo>
                    <a:lnTo>
                      <a:pt x="1402" y="86"/>
                    </a:lnTo>
                    <a:lnTo>
                      <a:pt x="1396" y="88"/>
                    </a:lnTo>
                    <a:lnTo>
                      <a:pt x="1390" y="90"/>
                    </a:lnTo>
                    <a:lnTo>
                      <a:pt x="1386" y="94"/>
                    </a:lnTo>
                    <a:lnTo>
                      <a:pt x="1386" y="94"/>
                    </a:lnTo>
                    <a:lnTo>
                      <a:pt x="1382" y="100"/>
                    </a:lnTo>
                    <a:lnTo>
                      <a:pt x="1380" y="108"/>
                    </a:lnTo>
                    <a:lnTo>
                      <a:pt x="1378" y="128"/>
                    </a:lnTo>
                    <a:lnTo>
                      <a:pt x="1378" y="204"/>
                    </a:lnTo>
                    <a:lnTo>
                      <a:pt x="1338" y="204"/>
                    </a:lnTo>
                    <a:lnTo>
                      <a:pt x="1338" y="56"/>
                    </a:lnTo>
                    <a:lnTo>
                      <a:pt x="1376" y="56"/>
                    </a:lnTo>
                    <a:close/>
                    <a:moveTo>
                      <a:pt x="1232" y="52"/>
                    </a:moveTo>
                    <a:lnTo>
                      <a:pt x="1232" y="84"/>
                    </a:lnTo>
                    <a:lnTo>
                      <a:pt x="1232" y="84"/>
                    </a:lnTo>
                    <a:lnTo>
                      <a:pt x="1232" y="84"/>
                    </a:lnTo>
                    <a:lnTo>
                      <a:pt x="1222" y="84"/>
                    </a:lnTo>
                    <a:lnTo>
                      <a:pt x="1214" y="88"/>
                    </a:lnTo>
                    <a:lnTo>
                      <a:pt x="1214" y="88"/>
                    </a:lnTo>
                    <a:lnTo>
                      <a:pt x="1208" y="92"/>
                    </a:lnTo>
                    <a:lnTo>
                      <a:pt x="1204" y="98"/>
                    </a:lnTo>
                    <a:lnTo>
                      <a:pt x="1204" y="98"/>
                    </a:lnTo>
                    <a:lnTo>
                      <a:pt x="1200" y="106"/>
                    </a:lnTo>
                    <a:lnTo>
                      <a:pt x="1198" y="114"/>
                    </a:lnTo>
                    <a:lnTo>
                      <a:pt x="1198" y="114"/>
                    </a:lnTo>
                    <a:lnTo>
                      <a:pt x="1196" y="130"/>
                    </a:lnTo>
                    <a:lnTo>
                      <a:pt x="1196" y="130"/>
                    </a:lnTo>
                    <a:lnTo>
                      <a:pt x="1198" y="148"/>
                    </a:lnTo>
                    <a:lnTo>
                      <a:pt x="1198" y="148"/>
                    </a:lnTo>
                    <a:lnTo>
                      <a:pt x="1200" y="156"/>
                    </a:lnTo>
                    <a:lnTo>
                      <a:pt x="1204" y="164"/>
                    </a:lnTo>
                    <a:lnTo>
                      <a:pt x="1204" y="164"/>
                    </a:lnTo>
                    <a:lnTo>
                      <a:pt x="1208" y="170"/>
                    </a:lnTo>
                    <a:lnTo>
                      <a:pt x="1214" y="174"/>
                    </a:lnTo>
                    <a:lnTo>
                      <a:pt x="1214" y="174"/>
                    </a:lnTo>
                    <a:lnTo>
                      <a:pt x="1222" y="176"/>
                    </a:lnTo>
                    <a:lnTo>
                      <a:pt x="1232" y="178"/>
                    </a:lnTo>
                    <a:lnTo>
                      <a:pt x="1232" y="17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16" y="206"/>
                    </a:lnTo>
                    <a:lnTo>
                      <a:pt x="1200" y="202"/>
                    </a:lnTo>
                    <a:lnTo>
                      <a:pt x="1200" y="202"/>
                    </a:lnTo>
                    <a:lnTo>
                      <a:pt x="1188" y="196"/>
                    </a:lnTo>
                    <a:lnTo>
                      <a:pt x="1176" y="188"/>
                    </a:lnTo>
                    <a:lnTo>
                      <a:pt x="1176" y="188"/>
                    </a:lnTo>
                    <a:lnTo>
                      <a:pt x="1168" y="176"/>
                    </a:lnTo>
                    <a:lnTo>
                      <a:pt x="1162" y="162"/>
                    </a:lnTo>
                    <a:lnTo>
                      <a:pt x="1162" y="162"/>
                    </a:lnTo>
                    <a:lnTo>
                      <a:pt x="1158" y="148"/>
                    </a:lnTo>
                    <a:lnTo>
                      <a:pt x="1156" y="130"/>
                    </a:lnTo>
                    <a:lnTo>
                      <a:pt x="1156" y="130"/>
                    </a:lnTo>
                    <a:lnTo>
                      <a:pt x="1158" y="114"/>
                    </a:lnTo>
                    <a:lnTo>
                      <a:pt x="1162" y="98"/>
                    </a:lnTo>
                    <a:lnTo>
                      <a:pt x="1162" y="98"/>
                    </a:lnTo>
                    <a:lnTo>
                      <a:pt x="1168" y="86"/>
                    </a:lnTo>
                    <a:lnTo>
                      <a:pt x="1176" y="74"/>
                    </a:lnTo>
                    <a:lnTo>
                      <a:pt x="1176" y="74"/>
                    </a:lnTo>
                    <a:lnTo>
                      <a:pt x="1188" y="66"/>
                    </a:lnTo>
                    <a:lnTo>
                      <a:pt x="1200" y="58"/>
                    </a:lnTo>
                    <a:lnTo>
                      <a:pt x="1200" y="58"/>
                    </a:lnTo>
                    <a:lnTo>
                      <a:pt x="1216" y="5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32" y="52"/>
                    </a:lnTo>
                    <a:close/>
                    <a:moveTo>
                      <a:pt x="878" y="206"/>
                    </a:moveTo>
                    <a:lnTo>
                      <a:pt x="878" y="182"/>
                    </a:lnTo>
                    <a:lnTo>
                      <a:pt x="878" y="182"/>
                    </a:lnTo>
                    <a:lnTo>
                      <a:pt x="886" y="180"/>
                    </a:lnTo>
                    <a:lnTo>
                      <a:pt x="892" y="178"/>
                    </a:lnTo>
                    <a:lnTo>
                      <a:pt x="892" y="178"/>
                    </a:lnTo>
                    <a:lnTo>
                      <a:pt x="898" y="172"/>
                    </a:lnTo>
                    <a:lnTo>
                      <a:pt x="902" y="168"/>
                    </a:lnTo>
                    <a:lnTo>
                      <a:pt x="902" y="168"/>
                    </a:lnTo>
                    <a:lnTo>
                      <a:pt x="904" y="162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48"/>
                    </a:lnTo>
                    <a:lnTo>
                      <a:pt x="906" y="132"/>
                    </a:lnTo>
                    <a:lnTo>
                      <a:pt x="906" y="132"/>
                    </a:lnTo>
                    <a:lnTo>
                      <a:pt x="900" y="136"/>
                    </a:lnTo>
                    <a:lnTo>
                      <a:pt x="900" y="136"/>
                    </a:lnTo>
                    <a:lnTo>
                      <a:pt x="892" y="138"/>
                    </a:lnTo>
                    <a:lnTo>
                      <a:pt x="892" y="138"/>
                    </a:lnTo>
                    <a:lnTo>
                      <a:pt x="882" y="140"/>
                    </a:lnTo>
                    <a:lnTo>
                      <a:pt x="882" y="140"/>
                    </a:lnTo>
                    <a:lnTo>
                      <a:pt x="878" y="140"/>
                    </a:lnTo>
                    <a:lnTo>
                      <a:pt x="878" y="116"/>
                    </a:lnTo>
                    <a:lnTo>
                      <a:pt x="878" y="116"/>
                    </a:lnTo>
                    <a:lnTo>
                      <a:pt x="892" y="114"/>
                    </a:lnTo>
                    <a:lnTo>
                      <a:pt x="892" y="114"/>
                    </a:lnTo>
                    <a:lnTo>
                      <a:pt x="898" y="112"/>
                    </a:lnTo>
                    <a:lnTo>
                      <a:pt x="902" y="110"/>
                    </a:lnTo>
                    <a:lnTo>
                      <a:pt x="902" y="110"/>
                    </a:lnTo>
                    <a:lnTo>
                      <a:pt x="906" y="106"/>
                    </a:lnTo>
                    <a:lnTo>
                      <a:pt x="906" y="100"/>
                    </a:lnTo>
                    <a:lnTo>
                      <a:pt x="906" y="100"/>
                    </a:lnTo>
                    <a:lnTo>
                      <a:pt x="906" y="94"/>
                    </a:lnTo>
                    <a:lnTo>
                      <a:pt x="904" y="90"/>
                    </a:lnTo>
                    <a:lnTo>
                      <a:pt x="904" y="90"/>
                    </a:lnTo>
                    <a:lnTo>
                      <a:pt x="898" y="84"/>
                    </a:lnTo>
                    <a:lnTo>
                      <a:pt x="898" y="84"/>
                    </a:lnTo>
                    <a:lnTo>
                      <a:pt x="890" y="80"/>
                    </a:lnTo>
                    <a:lnTo>
                      <a:pt x="890" y="80"/>
                    </a:lnTo>
                    <a:lnTo>
                      <a:pt x="880" y="80"/>
                    </a:lnTo>
                    <a:lnTo>
                      <a:pt x="880" y="80"/>
                    </a:lnTo>
                    <a:lnTo>
                      <a:pt x="878" y="80"/>
                    </a:lnTo>
                    <a:lnTo>
                      <a:pt x="878" y="54"/>
                    </a:lnTo>
                    <a:lnTo>
                      <a:pt x="878" y="54"/>
                    </a:lnTo>
                    <a:lnTo>
                      <a:pt x="882" y="52"/>
                    </a:lnTo>
                    <a:lnTo>
                      <a:pt x="882" y="52"/>
                    </a:lnTo>
                    <a:lnTo>
                      <a:pt x="904" y="54"/>
                    </a:lnTo>
                    <a:lnTo>
                      <a:pt x="904" y="54"/>
                    </a:lnTo>
                    <a:lnTo>
                      <a:pt x="916" y="56"/>
                    </a:lnTo>
                    <a:lnTo>
                      <a:pt x="926" y="60"/>
                    </a:lnTo>
                    <a:lnTo>
                      <a:pt x="926" y="60"/>
                    </a:lnTo>
                    <a:lnTo>
                      <a:pt x="934" y="66"/>
                    </a:lnTo>
                    <a:lnTo>
                      <a:pt x="940" y="74"/>
                    </a:lnTo>
                    <a:lnTo>
                      <a:pt x="940" y="74"/>
                    </a:lnTo>
                    <a:lnTo>
                      <a:pt x="946" y="82"/>
                    </a:lnTo>
                    <a:lnTo>
                      <a:pt x="946" y="94"/>
                    </a:lnTo>
                    <a:lnTo>
                      <a:pt x="946" y="172"/>
                    </a:lnTo>
                    <a:lnTo>
                      <a:pt x="946" y="172"/>
                    </a:lnTo>
                    <a:lnTo>
                      <a:pt x="948" y="190"/>
                    </a:lnTo>
                    <a:lnTo>
                      <a:pt x="948" y="190"/>
                    </a:lnTo>
                    <a:lnTo>
                      <a:pt x="950" y="198"/>
                    </a:lnTo>
                    <a:lnTo>
                      <a:pt x="952" y="204"/>
                    </a:lnTo>
                    <a:lnTo>
                      <a:pt x="910" y="204"/>
                    </a:lnTo>
                    <a:lnTo>
                      <a:pt x="910" y="204"/>
                    </a:lnTo>
                    <a:lnTo>
                      <a:pt x="908" y="198"/>
                    </a:lnTo>
                    <a:lnTo>
                      <a:pt x="908" y="198"/>
                    </a:lnTo>
                    <a:lnTo>
                      <a:pt x="908" y="190"/>
                    </a:lnTo>
                    <a:lnTo>
                      <a:pt x="908" y="190"/>
                    </a:lnTo>
                    <a:lnTo>
                      <a:pt x="898" y="198"/>
                    </a:lnTo>
                    <a:lnTo>
                      <a:pt x="886" y="204"/>
                    </a:lnTo>
                    <a:lnTo>
                      <a:pt x="886" y="204"/>
                    </a:lnTo>
                    <a:lnTo>
                      <a:pt x="878" y="206"/>
                    </a:lnTo>
                    <a:lnTo>
                      <a:pt x="878" y="206"/>
                    </a:lnTo>
                    <a:close/>
                    <a:moveTo>
                      <a:pt x="1062" y="56"/>
                    </a:moveTo>
                    <a:lnTo>
                      <a:pt x="1062" y="84"/>
                    </a:lnTo>
                    <a:lnTo>
                      <a:pt x="1032" y="84"/>
                    </a:lnTo>
                    <a:lnTo>
                      <a:pt x="1032" y="156"/>
                    </a:lnTo>
                    <a:lnTo>
                      <a:pt x="1032" y="156"/>
                    </a:lnTo>
                    <a:lnTo>
                      <a:pt x="1032" y="166"/>
                    </a:lnTo>
                    <a:lnTo>
                      <a:pt x="1036" y="170"/>
                    </a:lnTo>
                    <a:lnTo>
                      <a:pt x="1036" y="170"/>
                    </a:lnTo>
                    <a:lnTo>
                      <a:pt x="1040" y="174"/>
                    </a:lnTo>
                    <a:lnTo>
                      <a:pt x="1050" y="174"/>
                    </a:lnTo>
                    <a:lnTo>
                      <a:pt x="1050" y="174"/>
                    </a:lnTo>
                    <a:lnTo>
                      <a:pt x="1056" y="174"/>
                    </a:lnTo>
                    <a:lnTo>
                      <a:pt x="1056" y="174"/>
                    </a:lnTo>
                    <a:lnTo>
                      <a:pt x="1062" y="172"/>
                    </a:lnTo>
                    <a:lnTo>
                      <a:pt x="1062" y="204"/>
                    </a:lnTo>
                    <a:lnTo>
                      <a:pt x="1062" y="204"/>
                    </a:lnTo>
                    <a:lnTo>
                      <a:pt x="1050" y="206"/>
                    </a:lnTo>
                    <a:lnTo>
                      <a:pt x="1050" y="206"/>
                    </a:lnTo>
                    <a:lnTo>
                      <a:pt x="1038" y="206"/>
                    </a:lnTo>
                    <a:lnTo>
                      <a:pt x="1038" y="206"/>
                    </a:lnTo>
                    <a:lnTo>
                      <a:pt x="1020" y="204"/>
                    </a:lnTo>
                    <a:lnTo>
                      <a:pt x="1020" y="204"/>
                    </a:lnTo>
                    <a:lnTo>
                      <a:pt x="1012" y="202"/>
                    </a:lnTo>
                    <a:lnTo>
                      <a:pt x="1006" y="200"/>
                    </a:lnTo>
                    <a:lnTo>
                      <a:pt x="1006" y="200"/>
                    </a:lnTo>
                    <a:lnTo>
                      <a:pt x="1000" y="194"/>
                    </a:lnTo>
                    <a:lnTo>
                      <a:pt x="996" y="188"/>
                    </a:lnTo>
                    <a:lnTo>
                      <a:pt x="996" y="188"/>
                    </a:lnTo>
                    <a:lnTo>
                      <a:pt x="992" y="182"/>
                    </a:lnTo>
                    <a:lnTo>
                      <a:pt x="992" y="170"/>
                    </a:lnTo>
                    <a:lnTo>
                      <a:pt x="992" y="84"/>
                    </a:lnTo>
                    <a:lnTo>
                      <a:pt x="968" y="84"/>
                    </a:lnTo>
                    <a:lnTo>
                      <a:pt x="968" y="56"/>
                    </a:lnTo>
                    <a:lnTo>
                      <a:pt x="992" y="56"/>
                    </a:lnTo>
                    <a:lnTo>
                      <a:pt x="992" y="12"/>
                    </a:lnTo>
                    <a:lnTo>
                      <a:pt x="1032" y="12"/>
                    </a:lnTo>
                    <a:lnTo>
                      <a:pt x="1032" y="56"/>
                    </a:lnTo>
                    <a:lnTo>
                      <a:pt x="1062" y="56"/>
                    </a:lnTo>
                    <a:lnTo>
                      <a:pt x="1062" y="56"/>
                    </a:lnTo>
                    <a:close/>
                    <a:moveTo>
                      <a:pt x="1126" y="204"/>
                    </a:moveTo>
                    <a:lnTo>
                      <a:pt x="1086" y="204"/>
                    </a:lnTo>
                    <a:lnTo>
                      <a:pt x="1086" y="56"/>
                    </a:lnTo>
                    <a:lnTo>
                      <a:pt x="1126" y="56"/>
                    </a:lnTo>
                    <a:lnTo>
                      <a:pt x="1126" y="204"/>
                    </a:lnTo>
                    <a:lnTo>
                      <a:pt x="1126" y="204"/>
                    </a:lnTo>
                    <a:close/>
                    <a:moveTo>
                      <a:pt x="1086" y="0"/>
                    </a:moveTo>
                    <a:lnTo>
                      <a:pt x="1126" y="0"/>
                    </a:lnTo>
                    <a:lnTo>
                      <a:pt x="1126" y="34"/>
                    </a:lnTo>
                    <a:lnTo>
                      <a:pt x="1086" y="34"/>
                    </a:lnTo>
                    <a:lnTo>
                      <a:pt x="1086" y="0"/>
                    </a:lnTo>
                    <a:close/>
                    <a:moveTo>
                      <a:pt x="878" y="54"/>
                    </a:moveTo>
                    <a:lnTo>
                      <a:pt x="878" y="80"/>
                    </a:lnTo>
                    <a:lnTo>
                      <a:pt x="878" y="80"/>
                    </a:lnTo>
                    <a:lnTo>
                      <a:pt x="868" y="82"/>
                    </a:lnTo>
                    <a:lnTo>
                      <a:pt x="862" y="86"/>
                    </a:lnTo>
                    <a:lnTo>
                      <a:pt x="862" y="86"/>
                    </a:lnTo>
                    <a:lnTo>
                      <a:pt x="856" y="92"/>
                    </a:lnTo>
                    <a:lnTo>
                      <a:pt x="854" y="102"/>
                    </a:lnTo>
                    <a:lnTo>
                      <a:pt x="812" y="102"/>
                    </a:lnTo>
                    <a:lnTo>
                      <a:pt x="812" y="102"/>
                    </a:lnTo>
                    <a:lnTo>
                      <a:pt x="814" y="90"/>
                    </a:lnTo>
                    <a:lnTo>
                      <a:pt x="820" y="78"/>
                    </a:lnTo>
                    <a:lnTo>
                      <a:pt x="820" y="78"/>
                    </a:lnTo>
                    <a:lnTo>
                      <a:pt x="826" y="70"/>
                    </a:lnTo>
                    <a:lnTo>
                      <a:pt x="836" y="64"/>
                    </a:lnTo>
                    <a:lnTo>
                      <a:pt x="836" y="64"/>
                    </a:lnTo>
                    <a:lnTo>
                      <a:pt x="846" y="58"/>
                    </a:lnTo>
                    <a:lnTo>
                      <a:pt x="858" y="56"/>
                    </a:lnTo>
                    <a:lnTo>
                      <a:pt x="858" y="56"/>
                    </a:lnTo>
                    <a:lnTo>
                      <a:pt x="878" y="54"/>
                    </a:lnTo>
                    <a:lnTo>
                      <a:pt x="878" y="54"/>
                    </a:lnTo>
                    <a:close/>
                    <a:moveTo>
                      <a:pt x="878" y="116"/>
                    </a:moveTo>
                    <a:lnTo>
                      <a:pt x="878" y="140"/>
                    </a:lnTo>
                    <a:lnTo>
                      <a:pt x="878" y="140"/>
                    </a:lnTo>
                    <a:lnTo>
                      <a:pt x="872" y="140"/>
                    </a:lnTo>
                    <a:lnTo>
                      <a:pt x="872" y="140"/>
                    </a:lnTo>
                    <a:lnTo>
                      <a:pt x="864" y="144"/>
                    </a:lnTo>
                    <a:lnTo>
                      <a:pt x="864" y="144"/>
                    </a:lnTo>
                    <a:lnTo>
                      <a:pt x="856" y="146"/>
                    </a:lnTo>
                    <a:lnTo>
                      <a:pt x="856" y="146"/>
                    </a:lnTo>
                    <a:lnTo>
                      <a:pt x="850" y="154"/>
                    </a:lnTo>
                    <a:lnTo>
                      <a:pt x="850" y="154"/>
                    </a:lnTo>
                    <a:lnTo>
                      <a:pt x="850" y="158"/>
                    </a:lnTo>
                    <a:lnTo>
                      <a:pt x="848" y="162"/>
                    </a:lnTo>
                    <a:lnTo>
                      <a:pt x="848" y="162"/>
                    </a:lnTo>
                    <a:lnTo>
                      <a:pt x="850" y="168"/>
                    </a:lnTo>
                    <a:lnTo>
                      <a:pt x="850" y="172"/>
                    </a:lnTo>
                    <a:lnTo>
                      <a:pt x="850" y="172"/>
                    </a:lnTo>
                    <a:lnTo>
                      <a:pt x="856" y="178"/>
                    </a:lnTo>
                    <a:lnTo>
                      <a:pt x="856" y="178"/>
                    </a:lnTo>
                    <a:lnTo>
                      <a:pt x="864" y="180"/>
                    </a:lnTo>
                    <a:lnTo>
                      <a:pt x="864" y="180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8" y="182"/>
                    </a:lnTo>
                    <a:lnTo>
                      <a:pt x="878" y="206"/>
                    </a:lnTo>
                    <a:lnTo>
                      <a:pt x="878" y="206"/>
                    </a:lnTo>
                    <a:lnTo>
                      <a:pt x="858" y="208"/>
                    </a:lnTo>
                    <a:lnTo>
                      <a:pt x="858" y="208"/>
                    </a:lnTo>
                    <a:lnTo>
                      <a:pt x="848" y="208"/>
                    </a:lnTo>
                    <a:lnTo>
                      <a:pt x="838" y="206"/>
                    </a:lnTo>
                    <a:lnTo>
                      <a:pt x="838" y="206"/>
                    </a:lnTo>
                    <a:lnTo>
                      <a:pt x="830" y="202"/>
                    </a:lnTo>
                    <a:lnTo>
                      <a:pt x="822" y="198"/>
                    </a:lnTo>
                    <a:lnTo>
                      <a:pt x="822" y="198"/>
                    </a:lnTo>
                    <a:lnTo>
                      <a:pt x="816" y="192"/>
                    </a:lnTo>
                    <a:lnTo>
                      <a:pt x="812" y="184"/>
                    </a:lnTo>
                    <a:lnTo>
                      <a:pt x="812" y="184"/>
                    </a:lnTo>
                    <a:lnTo>
                      <a:pt x="810" y="174"/>
                    </a:lnTo>
                    <a:lnTo>
                      <a:pt x="808" y="164"/>
                    </a:lnTo>
                    <a:lnTo>
                      <a:pt x="808" y="164"/>
                    </a:lnTo>
                    <a:lnTo>
                      <a:pt x="810" y="152"/>
                    </a:lnTo>
                    <a:lnTo>
                      <a:pt x="812" y="144"/>
                    </a:lnTo>
                    <a:lnTo>
                      <a:pt x="812" y="144"/>
                    </a:lnTo>
                    <a:lnTo>
                      <a:pt x="818" y="136"/>
                    </a:lnTo>
                    <a:lnTo>
                      <a:pt x="824" y="130"/>
                    </a:lnTo>
                    <a:lnTo>
                      <a:pt x="824" y="130"/>
                    </a:lnTo>
                    <a:lnTo>
                      <a:pt x="832" y="126"/>
                    </a:lnTo>
                    <a:lnTo>
                      <a:pt x="840" y="124"/>
                    </a:lnTo>
                    <a:lnTo>
                      <a:pt x="840" y="124"/>
                    </a:lnTo>
                    <a:lnTo>
                      <a:pt x="858" y="120"/>
                    </a:lnTo>
                    <a:lnTo>
                      <a:pt x="858" y="120"/>
                    </a:lnTo>
                    <a:lnTo>
                      <a:pt x="876" y="118"/>
                    </a:lnTo>
                    <a:lnTo>
                      <a:pt x="878" y="116"/>
                    </a:lnTo>
                    <a:lnTo>
                      <a:pt x="878" y="116"/>
                    </a:lnTo>
                    <a:close/>
                    <a:moveTo>
                      <a:pt x="424" y="208"/>
                    </a:moveTo>
                    <a:lnTo>
                      <a:pt x="424" y="178"/>
                    </a:lnTo>
                    <a:lnTo>
                      <a:pt x="424" y="178"/>
                    </a:lnTo>
                    <a:lnTo>
                      <a:pt x="426" y="178"/>
                    </a:lnTo>
                    <a:lnTo>
                      <a:pt x="426" y="178"/>
                    </a:lnTo>
                    <a:lnTo>
                      <a:pt x="438" y="176"/>
                    </a:lnTo>
                    <a:lnTo>
                      <a:pt x="448" y="172"/>
                    </a:lnTo>
                    <a:lnTo>
                      <a:pt x="448" y="172"/>
                    </a:lnTo>
                    <a:lnTo>
                      <a:pt x="454" y="166"/>
                    </a:lnTo>
                    <a:lnTo>
                      <a:pt x="458" y="158"/>
                    </a:lnTo>
                    <a:lnTo>
                      <a:pt x="494" y="158"/>
                    </a:lnTo>
                    <a:lnTo>
                      <a:pt x="494" y="158"/>
                    </a:lnTo>
                    <a:lnTo>
                      <a:pt x="490" y="172"/>
                    </a:lnTo>
                    <a:lnTo>
                      <a:pt x="484" y="182"/>
                    </a:lnTo>
                    <a:lnTo>
                      <a:pt x="476" y="190"/>
                    </a:lnTo>
                    <a:lnTo>
                      <a:pt x="468" y="196"/>
                    </a:lnTo>
                    <a:lnTo>
                      <a:pt x="468" y="196"/>
                    </a:lnTo>
                    <a:lnTo>
                      <a:pt x="458" y="202"/>
                    </a:lnTo>
                    <a:lnTo>
                      <a:pt x="448" y="206"/>
                    </a:lnTo>
                    <a:lnTo>
                      <a:pt x="438" y="208"/>
                    </a:lnTo>
                    <a:lnTo>
                      <a:pt x="426" y="208"/>
                    </a:lnTo>
                    <a:lnTo>
                      <a:pt x="424" y="208"/>
                    </a:lnTo>
                    <a:lnTo>
                      <a:pt x="424" y="208"/>
                    </a:lnTo>
                    <a:close/>
                    <a:moveTo>
                      <a:pt x="424" y="140"/>
                    </a:moveTo>
                    <a:lnTo>
                      <a:pt x="424" y="114"/>
                    </a:lnTo>
                    <a:lnTo>
                      <a:pt x="456" y="114"/>
                    </a:lnTo>
                    <a:lnTo>
                      <a:pt x="456" y="114"/>
                    </a:lnTo>
                    <a:lnTo>
                      <a:pt x="452" y="102"/>
                    </a:lnTo>
                    <a:lnTo>
                      <a:pt x="446" y="92"/>
                    </a:lnTo>
                    <a:lnTo>
                      <a:pt x="446" y="92"/>
                    </a:lnTo>
                    <a:lnTo>
                      <a:pt x="442" y="88"/>
                    </a:lnTo>
                    <a:lnTo>
                      <a:pt x="438" y="86"/>
                    </a:lnTo>
                    <a:lnTo>
                      <a:pt x="424" y="84"/>
                    </a:lnTo>
                    <a:lnTo>
                      <a:pt x="424" y="84"/>
                    </a:lnTo>
                    <a:lnTo>
                      <a:pt x="424" y="52"/>
                    </a:lnTo>
                    <a:lnTo>
                      <a:pt x="426" y="52"/>
                    </a:lnTo>
                    <a:lnTo>
                      <a:pt x="426" y="52"/>
                    </a:lnTo>
                    <a:lnTo>
                      <a:pt x="442" y="54"/>
                    </a:lnTo>
                    <a:lnTo>
                      <a:pt x="458" y="60"/>
                    </a:lnTo>
                    <a:lnTo>
                      <a:pt x="458" y="60"/>
                    </a:lnTo>
                    <a:lnTo>
                      <a:pt x="470" y="68"/>
                    </a:lnTo>
                    <a:lnTo>
                      <a:pt x="482" y="80"/>
                    </a:lnTo>
                    <a:lnTo>
                      <a:pt x="482" y="80"/>
                    </a:lnTo>
                    <a:lnTo>
                      <a:pt x="488" y="92"/>
                    </a:lnTo>
                    <a:lnTo>
                      <a:pt x="494" y="108"/>
                    </a:lnTo>
                    <a:lnTo>
                      <a:pt x="494" y="108"/>
                    </a:lnTo>
                    <a:lnTo>
                      <a:pt x="496" y="124"/>
                    </a:lnTo>
                    <a:lnTo>
                      <a:pt x="496" y="140"/>
                    </a:lnTo>
                    <a:lnTo>
                      <a:pt x="424" y="140"/>
                    </a:lnTo>
                    <a:lnTo>
                      <a:pt x="424" y="140"/>
                    </a:lnTo>
                    <a:close/>
                    <a:moveTo>
                      <a:pt x="562" y="56"/>
                    </a:moveTo>
                    <a:lnTo>
                      <a:pt x="562" y="84"/>
                    </a:lnTo>
                    <a:lnTo>
                      <a:pt x="562" y="84"/>
                    </a:lnTo>
                    <a:lnTo>
                      <a:pt x="562" y="84"/>
                    </a:lnTo>
                    <a:lnTo>
                      <a:pt x="570" y="72"/>
                    </a:lnTo>
                    <a:lnTo>
                      <a:pt x="570" y="72"/>
                    </a:lnTo>
                    <a:lnTo>
                      <a:pt x="582" y="62"/>
                    </a:lnTo>
                    <a:lnTo>
                      <a:pt x="582" y="62"/>
                    </a:lnTo>
                    <a:lnTo>
                      <a:pt x="594" y="56"/>
                    </a:lnTo>
                    <a:lnTo>
                      <a:pt x="594" y="56"/>
                    </a:lnTo>
                    <a:lnTo>
                      <a:pt x="602" y="54"/>
                    </a:lnTo>
                    <a:lnTo>
                      <a:pt x="610" y="52"/>
                    </a:lnTo>
                    <a:lnTo>
                      <a:pt x="610" y="52"/>
                    </a:lnTo>
                    <a:lnTo>
                      <a:pt x="618" y="54"/>
                    </a:lnTo>
                    <a:lnTo>
                      <a:pt x="618" y="92"/>
                    </a:lnTo>
                    <a:lnTo>
                      <a:pt x="618" y="92"/>
                    </a:lnTo>
                    <a:lnTo>
                      <a:pt x="612" y="92"/>
                    </a:lnTo>
                    <a:lnTo>
                      <a:pt x="612" y="92"/>
                    </a:lnTo>
                    <a:lnTo>
                      <a:pt x="604" y="90"/>
                    </a:lnTo>
                    <a:lnTo>
                      <a:pt x="604" y="90"/>
                    </a:lnTo>
                    <a:lnTo>
                      <a:pt x="594" y="92"/>
                    </a:lnTo>
                    <a:lnTo>
                      <a:pt x="586" y="94"/>
                    </a:lnTo>
                    <a:lnTo>
                      <a:pt x="586" y="94"/>
                    </a:lnTo>
                    <a:lnTo>
                      <a:pt x="578" y="98"/>
                    </a:lnTo>
                    <a:lnTo>
                      <a:pt x="572" y="104"/>
                    </a:lnTo>
                    <a:lnTo>
                      <a:pt x="572" y="104"/>
                    </a:lnTo>
                    <a:lnTo>
                      <a:pt x="568" y="112"/>
                    </a:lnTo>
                    <a:lnTo>
                      <a:pt x="566" y="120"/>
                    </a:lnTo>
                    <a:lnTo>
                      <a:pt x="566" y="120"/>
                    </a:lnTo>
                    <a:lnTo>
                      <a:pt x="564" y="138"/>
                    </a:lnTo>
                    <a:lnTo>
                      <a:pt x="564" y="204"/>
                    </a:lnTo>
                    <a:lnTo>
                      <a:pt x="524" y="204"/>
                    </a:lnTo>
                    <a:lnTo>
                      <a:pt x="524" y="56"/>
                    </a:lnTo>
                    <a:lnTo>
                      <a:pt x="562" y="56"/>
                    </a:lnTo>
                    <a:lnTo>
                      <a:pt x="562" y="56"/>
                    </a:lnTo>
                    <a:close/>
                    <a:moveTo>
                      <a:pt x="680" y="56"/>
                    </a:moveTo>
                    <a:lnTo>
                      <a:pt x="680" y="78"/>
                    </a:lnTo>
                    <a:lnTo>
                      <a:pt x="682" y="78"/>
                    </a:lnTo>
                    <a:lnTo>
                      <a:pt x="682" y="78"/>
                    </a:lnTo>
                    <a:lnTo>
                      <a:pt x="690" y="66"/>
                    </a:lnTo>
                    <a:lnTo>
                      <a:pt x="702" y="58"/>
                    </a:lnTo>
                    <a:lnTo>
                      <a:pt x="702" y="58"/>
                    </a:lnTo>
                    <a:lnTo>
                      <a:pt x="714" y="54"/>
                    </a:lnTo>
                    <a:lnTo>
                      <a:pt x="726" y="52"/>
                    </a:lnTo>
                    <a:lnTo>
                      <a:pt x="726" y="52"/>
                    </a:lnTo>
                    <a:lnTo>
                      <a:pt x="742" y="54"/>
                    </a:lnTo>
                    <a:lnTo>
                      <a:pt x="754" y="58"/>
                    </a:lnTo>
                    <a:lnTo>
                      <a:pt x="754" y="58"/>
                    </a:lnTo>
                    <a:lnTo>
                      <a:pt x="762" y="62"/>
                    </a:lnTo>
                    <a:lnTo>
                      <a:pt x="770" y="70"/>
                    </a:lnTo>
                    <a:lnTo>
                      <a:pt x="770" y="70"/>
                    </a:lnTo>
                    <a:lnTo>
                      <a:pt x="774" y="78"/>
                    </a:lnTo>
                    <a:lnTo>
                      <a:pt x="778" y="88"/>
                    </a:lnTo>
                    <a:lnTo>
                      <a:pt x="778" y="88"/>
                    </a:lnTo>
                    <a:lnTo>
                      <a:pt x="780" y="100"/>
                    </a:lnTo>
                    <a:lnTo>
                      <a:pt x="780" y="114"/>
                    </a:lnTo>
                    <a:lnTo>
                      <a:pt x="780" y="204"/>
                    </a:lnTo>
                    <a:lnTo>
                      <a:pt x="740" y="204"/>
                    </a:lnTo>
                    <a:lnTo>
                      <a:pt x="740" y="122"/>
                    </a:lnTo>
                    <a:lnTo>
                      <a:pt x="740" y="122"/>
                    </a:lnTo>
                    <a:lnTo>
                      <a:pt x="738" y="106"/>
                    </a:lnTo>
                    <a:lnTo>
                      <a:pt x="734" y="94"/>
                    </a:lnTo>
                    <a:lnTo>
                      <a:pt x="734" y="94"/>
                    </a:lnTo>
                    <a:lnTo>
                      <a:pt x="732" y="90"/>
                    </a:lnTo>
                    <a:lnTo>
                      <a:pt x="726" y="88"/>
                    </a:lnTo>
                    <a:lnTo>
                      <a:pt x="722" y="86"/>
                    </a:lnTo>
                    <a:lnTo>
                      <a:pt x="714" y="84"/>
                    </a:lnTo>
                    <a:lnTo>
                      <a:pt x="714" y="84"/>
                    </a:lnTo>
                    <a:lnTo>
                      <a:pt x="706" y="86"/>
                    </a:lnTo>
                    <a:lnTo>
                      <a:pt x="700" y="88"/>
                    </a:lnTo>
                    <a:lnTo>
                      <a:pt x="694" y="90"/>
                    </a:lnTo>
                    <a:lnTo>
                      <a:pt x="690" y="94"/>
                    </a:lnTo>
                    <a:lnTo>
                      <a:pt x="690" y="94"/>
                    </a:lnTo>
                    <a:lnTo>
                      <a:pt x="688" y="100"/>
                    </a:lnTo>
                    <a:lnTo>
                      <a:pt x="684" y="108"/>
                    </a:lnTo>
                    <a:lnTo>
                      <a:pt x="682" y="128"/>
                    </a:lnTo>
                    <a:lnTo>
                      <a:pt x="682" y="204"/>
                    </a:lnTo>
                    <a:lnTo>
                      <a:pt x="642" y="204"/>
                    </a:lnTo>
                    <a:lnTo>
                      <a:pt x="642" y="56"/>
                    </a:lnTo>
                    <a:lnTo>
                      <a:pt x="680" y="56"/>
                    </a:lnTo>
                    <a:close/>
                    <a:moveTo>
                      <a:pt x="44" y="204"/>
                    </a:moveTo>
                    <a:lnTo>
                      <a:pt x="0" y="204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204"/>
                    </a:lnTo>
                    <a:lnTo>
                      <a:pt x="44" y="204"/>
                    </a:lnTo>
                    <a:close/>
                    <a:moveTo>
                      <a:pt x="424" y="52"/>
                    </a:moveTo>
                    <a:lnTo>
                      <a:pt x="424" y="84"/>
                    </a:lnTo>
                    <a:lnTo>
                      <a:pt x="424" y="84"/>
                    </a:lnTo>
                    <a:lnTo>
                      <a:pt x="414" y="84"/>
                    </a:lnTo>
                    <a:lnTo>
                      <a:pt x="408" y="86"/>
                    </a:lnTo>
                    <a:lnTo>
                      <a:pt x="408" y="86"/>
                    </a:lnTo>
                    <a:lnTo>
                      <a:pt x="402" y="90"/>
                    </a:lnTo>
                    <a:lnTo>
                      <a:pt x="398" y="94"/>
                    </a:lnTo>
                    <a:lnTo>
                      <a:pt x="398" y="94"/>
                    </a:lnTo>
                    <a:lnTo>
                      <a:pt x="392" y="106"/>
                    </a:lnTo>
                    <a:lnTo>
                      <a:pt x="392" y="106"/>
                    </a:lnTo>
                    <a:lnTo>
                      <a:pt x="390" y="114"/>
                    </a:lnTo>
                    <a:lnTo>
                      <a:pt x="424" y="114"/>
                    </a:lnTo>
                    <a:lnTo>
                      <a:pt x="424" y="140"/>
                    </a:lnTo>
                    <a:lnTo>
                      <a:pt x="390" y="140"/>
                    </a:lnTo>
                    <a:lnTo>
                      <a:pt x="390" y="140"/>
                    </a:lnTo>
                    <a:lnTo>
                      <a:pt x="392" y="150"/>
                    </a:lnTo>
                    <a:lnTo>
                      <a:pt x="394" y="158"/>
                    </a:lnTo>
                    <a:lnTo>
                      <a:pt x="396" y="164"/>
                    </a:lnTo>
                    <a:lnTo>
                      <a:pt x="400" y="168"/>
                    </a:lnTo>
                    <a:lnTo>
                      <a:pt x="400" y="168"/>
                    </a:lnTo>
                    <a:lnTo>
                      <a:pt x="410" y="176"/>
                    </a:lnTo>
                    <a:lnTo>
                      <a:pt x="424" y="178"/>
                    </a:lnTo>
                    <a:lnTo>
                      <a:pt x="424" y="208"/>
                    </a:lnTo>
                    <a:lnTo>
                      <a:pt x="424" y="208"/>
                    </a:lnTo>
                    <a:lnTo>
                      <a:pt x="408" y="206"/>
                    </a:lnTo>
                    <a:lnTo>
                      <a:pt x="394" y="202"/>
                    </a:lnTo>
                    <a:lnTo>
                      <a:pt x="394" y="202"/>
                    </a:lnTo>
                    <a:lnTo>
                      <a:pt x="382" y="196"/>
                    </a:lnTo>
                    <a:lnTo>
                      <a:pt x="370" y="186"/>
                    </a:lnTo>
                    <a:lnTo>
                      <a:pt x="370" y="186"/>
                    </a:lnTo>
                    <a:lnTo>
                      <a:pt x="362" y="176"/>
                    </a:lnTo>
                    <a:lnTo>
                      <a:pt x="356" y="162"/>
                    </a:lnTo>
                    <a:lnTo>
                      <a:pt x="356" y="162"/>
                    </a:lnTo>
                    <a:lnTo>
                      <a:pt x="352" y="148"/>
                    </a:lnTo>
                    <a:lnTo>
                      <a:pt x="350" y="130"/>
                    </a:lnTo>
                    <a:lnTo>
                      <a:pt x="350" y="130"/>
                    </a:lnTo>
                    <a:lnTo>
                      <a:pt x="352" y="114"/>
                    </a:lnTo>
                    <a:lnTo>
                      <a:pt x="356" y="100"/>
                    </a:lnTo>
                    <a:lnTo>
                      <a:pt x="356" y="100"/>
                    </a:lnTo>
                    <a:lnTo>
                      <a:pt x="362" y="86"/>
                    </a:lnTo>
                    <a:lnTo>
                      <a:pt x="370" y="76"/>
                    </a:lnTo>
                    <a:lnTo>
                      <a:pt x="370" y="76"/>
                    </a:lnTo>
                    <a:lnTo>
                      <a:pt x="382" y="66"/>
                    </a:lnTo>
                    <a:lnTo>
                      <a:pt x="394" y="58"/>
                    </a:lnTo>
                    <a:lnTo>
                      <a:pt x="394" y="58"/>
                    </a:lnTo>
                    <a:lnTo>
                      <a:pt x="408" y="54"/>
                    </a:lnTo>
                    <a:lnTo>
                      <a:pt x="424" y="52"/>
                    </a:lnTo>
                    <a:lnTo>
                      <a:pt x="424" y="52"/>
                    </a:lnTo>
                    <a:close/>
                    <a:moveTo>
                      <a:pt x="120" y="56"/>
                    </a:moveTo>
                    <a:lnTo>
                      <a:pt x="120" y="78"/>
                    </a:lnTo>
                    <a:lnTo>
                      <a:pt x="122" y="78"/>
                    </a:lnTo>
                    <a:lnTo>
                      <a:pt x="122" y="78"/>
                    </a:lnTo>
                    <a:lnTo>
                      <a:pt x="130" y="66"/>
                    </a:lnTo>
                    <a:lnTo>
                      <a:pt x="142" y="58"/>
                    </a:lnTo>
                    <a:lnTo>
                      <a:pt x="142" y="58"/>
                    </a:lnTo>
                    <a:lnTo>
                      <a:pt x="154" y="54"/>
                    </a:lnTo>
                    <a:lnTo>
                      <a:pt x="166" y="52"/>
                    </a:lnTo>
                    <a:lnTo>
                      <a:pt x="166" y="52"/>
                    </a:lnTo>
                    <a:lnTo>
                      <a:pt x="182" y="54"/>
                    </a:lnTo>
                    <a:lnTo>
                      <a:pt x="194" y="58"/>
                    </a:lnTo>
                    <a:lnTo>
                      <a:pt x="194" y="58"/>
                    </a:lnTo>
                    <a:lnTo>
                      <a:pt x="202" y="62"/>
                    </a:lnTo>
                    <a:lnTo>
                      <a:pt x="210" y="70"/>
                    </a:lnTo>
                    <a:lnTo>
                      <a:pt x="210" y="70"/>
                    </a:lnTo>
                    <a:lnTo>
                      <a:pt x="214" y="78"/>
                    </a:lnTo>
                    <a:lnTo>
                      <a:pt x="218" y="88"/>
                    </a:lnTo>
                    <a:lnTo>
                      <a:pt x="218" y="88"/>
                    </a:lnTo>
                    <a:lnTo>
                      <a:pt x="220" y="100"/>
                    </a:lnTo>
                    <a:lnTo>
                      <a:pt x="220" y="114"/>
                    </a:lnTo>
                    <a:lnTo>
                      <a:pt x="220" y="204"/>
                    </a:lnTo>
                    <a:lnTo>
                      <a:pt x="180" y="204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78" y="10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0" y="90"/>
                    </a:lnTo>
                    <a:lnTo>
                      <a:pt x="166" y="88"/>
                    </a:lnTo>
                    <a:lnTo>
                      <a:pt x="160" y="86"/>
                    </a:lnTo>
                    <a:lnTo>
                      <a:pt x="154" y="84"/>
                    </a:lnTo>
                    <a:lnTo>
                      <a:pt x="154" y="84"/>
                    </a:lnTo>
                    <a:lnTo>
                      <a:pt x="146" y="86"/>
                    </a:lnTo>
                    <a:lnTo>
                      <a:pt x="140" y="88"/>
                    </a:lnTo>
                    <a:lnTo>
                      <a:pt x="134" y="90"/>
                    </a:lnTo>
                    <a:lnTo>
                      <a:pt x="130" y="94"/>
                    </a:lnTo>
                    <a:lnTo>
                      <a:pt x="130" y="94"/>
                    </a:lnTo>
                    <a:lnTo>
                      <a:pt x="126" y="100"/>
                    </a:lnTo>
                    <a:lnTo>
                      <a:pt x="124" y="108"/>
                    </a:lnTo>
                    <a:lnTo>
                      <a:pt x="122" y="128"/>
                    </a:lnTo>
                    <a:lnTo>
                      <a:pt x="122" y="204"/>
                    </a:lnTo>
                    <a:lnTo>
                      <a:pt x="82" y="204"/>
                    </a:lnTo>
                    <a:lnTo>
                      <a:pt x="82" y="56"/>
                    </a:lnTo>
                    <a:lnTo>
                      <a:pt x="120" y="56"/>
                    </a:lnTo>
                    <a:lnTo>
                      <a:pt x="120" y="56"/>
                    </a:lnTo>
                    <a:close/>
                    <a:moveTo>
                      <a:pt x="334" y="56"/>
                    </a:moveTo>
                    <a:lnTo>
                      <a:pt x="334" y="84"/>
                    </a:lnTo>
                    <a:lnTo>
                      <a:pt x="306" y="84"/>
                    </a:lnTo>
                    <a:lnTo>
                      <a:pt x="306" y="156"/>
                    </a:lnTo>
                    <a:lnTo>
                      <a:pt x="306" y="156"/>
                    </a:lnTo>
                    <a:lnTo>
                      <a:pt x="306" y="166"/>
                    </a:lnTo>
                    <a:lnTo>
                      <a:pt x="308" y="170"/>
                    </a:lnTo>
                    <a:lnTo>
                      <a:pt x="308" y="170"/>
                    </a:lnTo>
                    <a:lnTo>
                      <a:pt x="314" y="174"/>
                    </a:lnTo>
                    <a:lnTo>
                      <a:pt x="322" y="174"/>
                    </a:lnTo>
                    <a:lnTo>
                      <a:pt x="322" y="174"/>
                    </a:lnTo>
                    <a:lnTo>
                      <a:pt x="328" y="174"/>
                    </a:lnTo>
                    <a:lnTo>
                      <a:pt x="328" y="174"/>
                    </a:lnTo>
                    <a:lnTo>
                      <a:pt x="334" y="172"/>
                    </a:lnTo>
                    <a:lnTo>
                      <a:pt x="334" y="204"/>
                    </a:lnTo>
                    <a:lnTo>
                      <a:pt x="334" y="204"/>
                    </a:lnTo>
                    <a:lnTo>
                      <a:pt x="324" y="206"/>
                    </a:lnTo>
                    <a:lnTo>
                      <a:pt x="324" y="206"/>
                    </a:lnTo>
                    <a:lnTo>
                      <a:pt x="312" y="206"/>
                    </a:lnTo>
                    <a:lnTo>
                      <a:pt x="312" y="206"/>
                    </a:lnTo>
                    <a:lnTo>
                      <a:pt x="294" y="204"/>
                    </a:lnTo>
                    <a:lnTo>
                      <a:pt x="294" y="204"/>
                    </a:lnTo>
                    <a:lnTo>
                      <a:pt x="286" y="202"/>
                    </a:lnTo>
                    <a:lnTo>
                      <a:pt x="278" y="200"/>
                    </a:lnTo>
                    <a:lnTo>
                      <a:pt x="278" y="200"/>
                    </a:lnTo>
                    <a:lnTo>
                      <a:pt x="272" y="194"/>
                    </a:lnTo>
                    <a:lnTo>
                      <a:pt x="268" y="188"/>
                    </a:lnTo>
                    <a:lnTo>
                      <a:pt x="268" y="188"/>
                    </a:lnTo>
                    <a:lnTo>
                      <a:pt x="266" y="182"/>
                    </a:lnTo>
                    <a:lnTo>
                      <a:pt x="264" y="170"/>
                    </a:lnTo>
                    <a:lnTo>
                      <a:pt x="264" y="84"/>
                    </a:lnTo>
                    <a:lnTo>
                      <a:pt x="240" y="84"/>
                    </a:lnTo>
                    <a:lnTo>
                      <a:pt x="240" y="56"/>
                    </a:lnTo>
                    <a:lnTo>
                      <a:pt x="264" y="56"/>
                    </a:lnTo>
                    <a:lnTo>
                      <a:pt x="264" y="12"/>
                    </a:lnTo>
                    <a:lnTo>
                      <a:pt x="306" y="12"/>
                    </a:lnTo>
                    <a:lnTo>
                      <a:pt x="306" y="56"/>
                    </a:lnTo>
                    <a:lnTo>
                      <a:pt x="334" y="56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2781300"/>
                <a:ext cx="5454650" cy="1108075"/>
              </a:xfrm>
              <a:custGeom>
                <a:avLst/>
                <a:gdLst>
                  <a:gd name="T0" fmla="*/ 3292 w 3436"/>
                  <a:gd name="T1" fmla="*/ 536 h 698"/>
                  <a:gd name="T2" fmla="*/ 3202 w 3436"/>
                  <a:gd name="T3" fmla="*/ 698 h 698"/>
                  <a:gd name="T4" fmla="*/ 3220 w 3436"/>
                  <a:gd name="T5" fmla="*/ 332 h 698"/>
                  <a:gd name="T6" fmla="*/ 3368 w 3436"/>
                  <a:gd name="T7" fmla="*/ 292 h 698"/>
                  <a:gd name="T8" fmla="*/ 3202 w 3436"/>
                  <a:gd name="T9" fmla="*/ 222 h 698"/>
                  <a:gd name="T10" fmla="*/ 3104 w 3436"/>
                  <a:gd name="T11" fmla="*/ 404 h 698"/>
                  <a:gd name="T12" fmla="*/ 3182 w 3436"/>
                  <a:gd name="T13" fmla="*/ 574 h 698"/>
                  <a:gd name="T14" fmla="*/ 3054 w 3436"/>
                  <a:gd name="T15" fmla="*/ 646 h 698"/>
                  <a:gd name="T16" fmla="*/ 2968 w 3436"/>
                  <a:gd name="T17" fmla="*/ 460 h 698"/>
                  <a:gd name="T18" fmla="*/ 3072 w 3436"/>
                  <a:gd name="T19" fmla="*/ 262 h 698"/>
                  <a:gd name="T20" fmla="*/ 1782 w 3436"/>
                  <a:gd name="T21" fmla="*/ 578 h 698"/>
                  <a:gd name="T22" fmla="*/ 1932 w 3436"/>
                  <a:gd name="T23" fmla="*/ 642 h 698"/>
                  <a:gd name="T24" fmla="*/ 1782 w 3436"/>
                  <a:gd name="T25" fmla="*/ 404 h 698"/>
                  <a:gd name="T26" fmla="*/ 1782 w 3436"/>
                  <a:gd name="T27" fmla="*/ 330 h 698"/>
                  <a:gd name="T28" fmla="*/ 1950 w 3436"/>
                  <a:gd name="T29" fmla="*/ 292 h 698"/>
                  <a:gd name="T30" fmla="*/ 1782 w 3436"/>
                  <a:gd name="T31" fmla="*/ 488 h 698"/>
                  <a:gd name="T32" fmla="*/ 2138 w 3436"/>
                  <a:gd name="T33" fmla="*/ 264 h 698"/>
                  <a:gd name="T34" fmla="*/ 2346 w 3436"/>
                  <a:gd name="T35" fmla="*/ 230 h 698"/>
                  <a:gd name="T36" fmla="*/ 2478 w 3436"/>
                  <a:gd name="T37" fmla="*/ 376 h 698"/>
                  <a:gd name="T38" fmla="*/ 2328 w 3436"/>
                  <a:gd name="T39" fmla="*/ 362 h 698"/>
                  <a:gd name="T40" fmla="*/ 2196 w 3436"/>
                  <a:gd name="T41" fmla="*/ 424 h 698"/>
                  <a:gd name="T42" fmla="*/ 2684 w 3436"/>
                  <a:gd name="T43" fmla="*/ 680 h 698"/>
                  <a:gd name="T44" fmla="*/ 2544 w 3436"/>
                  <a:gd name="T45" fmla="*/ 506 h 698"/>
                  <a:gd name="T46" fmla="*/ 2608 w 3436"/>
                  <a:gd name="T47" fmla="*/ 292 h 698"/>
                  <a:gd name="T48" fmla="*/ 2800 w 3436"/>
                  <a:gd name="T49" fmla="*/ 224 h 698"/>
                  <a:gd name="T50" fmla="*/ 2848 w 3436"/>
                  <a:gd name="T51" fmla="*/ 372 h 698"/>
                  <a:gd name="T52" fmla="*/ 2712 w 3436"/>
                  <a:gd name="T53" fmla="*/ 364 h 698"/>
                  <a:gd name="T54" fmla="*/ 2712 w 3436"/>
                  <a:gd name="T55" fmla="*/ 556 h 698"/>
                  <a:gd name="T56" fmla="*/ 2852 w 3436"/>
                  <a:gd name="T57" fmla="*/ 544 h 698"/>
                  <a:gd name="T58" fmla="*/ 2774 w 3436"/>
                  <a:gd name="T59" fmla="*/ 698 h 698"/>
                  <a:gd name="T60" fmla="*/ 1690 w 3436"/>
                  <a:gd name="T61" fmla="*/ 386 h 698"/>
                  <a:gd name="T62" fmla="*/ 1746 w 3436"/>
                  <a:gd name="T63" fmla="*/ 570 h 698"/>
                  <a:gd name="T64" fmla="*/ 1634 w 3436"/>
                  <a:gd name="T65" fmla="*/ 646 h 698"/>
                  <a:gd name="T66" fmla="*/ 1548 w 3436"/>
                  <a:gd name="T67" fmla="*/ 460 h 698"/>
                  <a:gd name="T68" fmla="*/ 1652 w 3436"/>
                  <a:gd name="T69" fmla="*/ 262 h 698"/>
                  <a:gd name="T70" fmla="*/ 1258 w 3436"/>
                  <a:gd name="T71" fmla="*/ 576 h 698"/>
                  <a:gd name="T72" fmla="*/ 1360 w 3436"/>
                  <a:gd name="T73" fmla="*/ 412 h 698"/>
                  <a:gd name="T74" fmla="*/ 1274 w 3436"/>
                  <a:gd name="T75" fmla="*/ 226 h 698"/>
                  <a:gd name="T76" fmla="*/ 1490 w 3436"/>
                  <a:gd name="T77" fmla="*/ 402 h 698"/>
                  <a:gd name="T78" fmla="*/ 1400 w 3436"/>
                  <a:gd name="T79" fmla="*/ 658 h 698"/>
                  <a:gd name="T80" fmla="*/ 1214 w 3436"/>
                  <a:gd name="T81" fmla="*/ 352 h 698"/>
                  <a:gd name="T82" fmla="*/ 1180 w 3436"/>
                  <a:gd name="T83" fmla="*/ 542 h 698"/>
                  <a:gd name="T84" fmla="*/ 1168 w 3436"/>
                  <a:gd name="T85" fmla="*/ 680 h 698"/>
                  <a:gd name="T86" fmla="*/ 1030 w 3436"/>
                  <a:gd name="T87" fmla="*/ 520 h 698"/>
                  <a:gd name="T88" fmla="*/ 1078 w 3436"/>
                  <a:gd name="T89" fmla="*/ 308 h 698"/>
                  <a:gd name="T90" fmla="*/ 1248 w 3436"/>
                  <a:gd name="T91" fmla="*/ 224 h 698"/>
                  <a:gd name="T92" fmla="*/ 1024 w 3436"/>
                  <a:gd name="T93" fmla="*/ 460 h 698"/>
                  <a:gd name="T94" fmla="*/ 858 w 3436"/>
                  <a:gd name="T95" fmla="*/ 288 h 698"/>
                  <a:gd name="T96" fmla="*/ 694 w 3436"/>
                  <a:gd name="T97" fmla="*/ 344 h 698"/>
                  <a:gd name="T98" fmla="*/ 802 w 3436"/>
                  <a:gd name="T99" fmla="*/ 484 h 698"/>
                  <a:gd name="T100" fmla="*/ 720 w 3436"/>
                  <a:gd name="T101" fmla="*/ 698 h 698"/>
                  <a:gd name="T102" fmla="*/ 472 w 3436"/>
                  <a:gd name="T103" fmla="*/ 2 h 698"/>
                  <a:gd name="T104" fmla="*/ 694 w 3436"/>
                  <a:gd name="T105" fmla="*/ 222 h 698"/>
                  <a:gd name="T106" fmla="*/ 524 w 3436"/>
                  <a:gd name="T107" fmla="*/ 292 h 698"/>
                  <a:gd name="T108" fmla="*/ 524 w 3436"/>
                  <a:gd name="T109" fmla="*/ 628 h 698"/>
                  <a:gd name="T110" fmla="*/ 694 w 3436"/>
                  <a:gd name="T111" fmla="*/ 576 h 698"/>
                  <a:gd name="T112" fmla="*/ 592 w 3436"/>
                  <a:gd name="T113" fmla="*/ 416 h 698"/>
                  <a:gd name="T114" fmla="*/ 134 w 3436"/>
                  <a:gd name="T115" fmla="*/ 264 h 698"/>
                  <a:gd name="T116" fmla="*/ 0 w 3436"/>
                  <a:gd name="T117" fmla="*/ 2 h 698"/>
                  <a:gd name="T118" fmla="*/ 466 w 3436"/>
                  <a:gd name="T119" fmla="*/ 52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36" h="698">
                    <a:moveTo>
                      <a:pt x="3202" y="698"/>
                    </a:moveTo>
                    <a:lnTo>
                      <a:pt x="3202" y="578"/>
                    </a:lnTo>
                    <a:lnTo>
                      <a:pt x="3202" y="578"/>
                    </a:lnTo>
                    <a:lnTo>
                      <a:pt x="3208" y="578"/>
                    </a:lnTo>
                    <a:lnTo>
                      <a:pt x="3208" y="578"/>
                    </a:lnTo>
                    <a:lnTo>
                      <a:pt x="3220" y="576"/>
                    </a:lnTo>
                    <a:lnTo>
                      <a:pt x="3230" y="574"/>
                    </a:lnTo>
                    <a:lnTo>
                      <a:pt x="3240" y="572"/>
                    </a:lnTo>
                    <a:lnTo>
                      <a:pt x="3252" y="566"/>
                    </a:lnTo>
                    <a:lnTo>
                      <a:pt x="3272" y="554"/>
                    </a:lnTo>
                    <a:lnTo>
                      <a:pt x="3292" y="536"/>
                    </a:lnTo>
                    <a:lnTo>
                      <a:pt x="3370" y="624"/>
                    </a:lnTo>
                    <a:lnTo>
                      <a:pt x="3370" y="624"/>
                    </a:lnTo>
                    <a:lnTo>
                      <a:pt x="3352" y="642"/>
                    </a:lnTo>
                    <a:lnTo>
                      <a:pt x="3332" y="658"/>
                    </a:lnTo>
                    <a:lnTo>
                      <a:pt x="3312" y="670"/>
                    </a:lnTo>
                    <a:lnTo>
                      <a:pt x="3290" y="680"/>
                    </a:lnTo>
                    <a:lnTo>
                      <a:pt x="3270" y="688"/>
                    </a:lnTo>
                    <a:lnTo>
                      <a:pt x="3248" y="694"/>
                    </a:lnTo>
                    <a:lnTo>
                      <a:pt x="3224" y="698"/>
                    </a:lnTo>
                    <a:lnTo>
                      <a:pt x="3202" y="698"/>
                    </a:lnTo>
                    <a:lnTo>
                      <a:pt x="3202" y="698"/>
                    </a:lnTo>
                    <a:close/>
                    <a:moveTo>
                      <a:pt x="3202" y="488"/>
                    </a:moveTo>
                    <a:lnTo>
                      <a:pt x="3202" y="404"/>
                    </a:lnTo>
                    <a:lnTo>
                      <a:pt x="3300" y="404"/>
                    </a:lnTo>
                    <a:lnTo>
                      <a:pt x="3300" y="404"/>
                    </a:lnTo>
                    <a:lnTo>
                      <a:pt x="3294" y="388"/>
                    </a:lnTo>
                    <a:lnTo>
                      <a:pt x="3288" y="374"/>
                    </a:lnTo>
                    <a:lnTo>
                      <a:pt x="3278" y="360"/>
                    </a:lnTo>
                    <a:lnTo>
                      <a:pt x="3266" y="350"/>
                    </a:lnTo>
                    <a:lnTo>
                      <a:pt x="3252" y="342"/>
                    </a:lnTo>
                    <a:lnTo>
                      <a:pt x="3236" y="336"/>
                    </a:lnTo>
                    <a:lnTo>
                      <a:pt x="3220" y="332"/>
                    </a:lnTo>
                    <a:lnTo>
                      <a:pt x="3202" y="330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26" y="224"/>
                    </a:lnTo>
                    <a:lnTo>
                      <a:pt x="3250" y="226"/>
                    </a:lnTo>
                    <a:lnTo>
                      <a:pt x="3272" y="232"/>
                    </a:lnTo>
                    <a:lnTo>
                      <a:pt x="3294" y="240"/>
                    </a:lnTo>
                    <a:lnTo>
                      <a:pt x="3314" y="250"/>
                    </a:lnTo>
                    <a:lnTo>
                      <a:pt x="3334" y="262"/>
                    </a:lnTo>
                    <a:lnTo>
                      <a:pt x="3352" y="276"/>
                    </a:lnTo>
                    <a:lnTo>
                      <a:pt x="3368" y="292"/>
                    </a:lnTo>
                    <a:lnTo>
                      <a:pt x="3382" y="310"/>
                    </a:lnTo>
                    <a:lnTo>
                      <a:pt x="3396" y="330"/>
                    </a:lnTo>
                    <a:lnTo>
                      <a:pt x="3408" y="352"/>
                    </a:lnTo>
                    <a:lnTo>
                      <a:pt x="3418" y="374"/>
                    </a:lnTo>
                    <a:lnTo>
                      <a:pt x="3426" y="398"/>
                    </a:lnTo>
                    <a:lnTo>
                      <a:pt x="3430" y="424"/>
                    </a:lnTo>
                    <a:lnTo>
                      <a:pt x="3434" y="452"/>
                    </a:lnTo>
                    <a:lnTo>
                      <a:pt x="3436" y="482"/>
                    </a:lnTo>
                    <a:lnTo>
                      <a:pt x="3436" y="488"/>
                    </a:lnTo>
                    <a:lnTo>
                      <a:pt x="3202" y="488"/>
                    </a:lnTo>
                    <a:close/>
                    <a:moveTo>
                      <a:pt x="3202" y="222"/>
                    </a:moveTo>
                    <a:lnTo>
                      <a:pt x="3202" y="330"/>
                    </a:lnTo>
                    <a:lnTo>
                      <a:pt x="3202" y="330"/>
                    </a:lnTo>
                    <a:lnTo>
                      <a:pt x="3202" y="330"/>
                    </a:lnTo>
                    <a:lnTo>
                      <a:pt x="3184" y="332"/>
                    </a:lnTo>
                    <a:lnTo>
                      <a:pt x="3166" y="334"/>
                    </a:lnTo>
                    <a:lnTo>
                      <a:pt x="3152" y="340"/>
                    </a:lnTo>
                    <a:lnTo>
                      <a:pt x="3138" y="350"/>
                    </a:lnTo>
                    <a:lnTo>
                      <a:pt x="3126" y="360"/>
                    </a:lnTo>
                    <a:lnTo>
                      <a:pt x="3116" y="372"/>
                    </a:lnTo>
                    <a:lnTo>
                      <a:pt x="3108" y="386"/>
                    </a:lnTo>
                    <a:lnTo>
                      <a:pt x="3104" y="404"/>
                    </a:lnTo>
                    <a:lnTo>
                      <a:pt x="3202" y="404"/>
                    </a:lnTo>
                    <a:lnTo>
                      <a:pt x="3202" y="488"/>
                    </a:lnTo>
                    <a:lnTo>
                      <a:pt x="3096" y="488"/>
                    </a:lnTo>
                    <a:lnTo>
                      <a:pt x="3096" y="488"/>
                    </a:lnTo>
                    <a:lnTo>
                      <a:pt x="3102" y="506"/>
                    </a:lnTo>
                    <a:lnTo>
                      <a:pt x="3110" y="524"/>
                    </a:lnTo>
                    <a:lnTo>
                      <a:pt x="3122" y="540"/>
                    </a:lnTo>
                    <a:lnTo>
                      <a:pt x="3134" y="552"/>
                    </a:lnTo>
                    <a:lnTo>
                      <a:pt x="3148" y="562"/>
                    </a:lnTo>
                    <a:lnTo>
                      <a:pt x="3164" y="570"/>
                    </a:lnTo>
                    <a:lnTo>
                      <a:pt x="3182" y="574"/>
                    </a:lnTo>
                    <a:lnTo>
                      <a:pt x="3202" y="57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178" y="698"/>
                    </a:lnTo>
                    <a:lnTo>
                      <a:pt x="3156" y="694"/>
                    </a:lnTo>
                    <a:lnTo>
                      <a:pt x="3134" y="688"/>
                    </a:lnTo>
                    <a:lnTo>
                      <a:pt x="3112" y="680"/>
                    </a:lnTo>
                    <a:lnTo>
                      <a:pt x="3092" y="672"/>
                    </a:lnTo>
                    <a:lnTo>
                      <a:pt x="3072" y="660"/>
                    </a:lnTo>
                    <a:lnTo>
                      <a:pt x="3054" y="646"/>
                    </a:lnTo>
                    <a:lnTo>
                      <a:pt x="3036" y="630"/>
                    </a:lnTo>
                    <a:lnTo>
                      <a:pt x="3036" y="630"/>
                    </a:lnTo>
                    <a:lnTo>
                      <a:pt x="3020" y="612"/>
                    </a:lnTo>
                    <a:lnTo>
                      <a:pt x="3006" y="592"/>
                    </a:lnTo>
                    <a:lnTo>
                      <a:pt x="2994" y="572"/>
                    </a:lnTo>
                    <a:lnTo>
                      <a:pt x="2986" y="552"/>
                    </a:lnTo>
                    <a:lnTo>
                      <a:pt x="2978" y="530"/>
                    </a:lnTo>
                    <a:lnTo>
                      <a:pt x="2972" y="506"/>
                    </a:lnTo>
                    <a:lnTo>
                      <a:pt x="2968" y="484"/>
                    </a:lnTo>
                    <a:lnTo>
                      <a:pt x="2968" y="460"/>
                    </a:lnTo>
                    <a:lnTo>
                      <a:pt x="2968" y="460"/>
                    </a:lnTo>
                    <a:lnTo>
                      <a:pt x="2968" y="436"/>
                    </a:lnTo>
                    <a:lnTo>
                      <a:pt x="2972" y="414"/>
                    </a:lnTo>
                    <a:lnTo>
                      <a:pt x="2978" y="390"/>
                    </a:lnTo>
                    <a:lnTo>
                      <a:pt x="2986" y="368"/>
                    </a:lnTo>
                    <a:lnTo>
                      <a:pt x="2994" y="348"/>
                    </a:lnTo>
                    <a:lnTo>
                      <a:pt x="3006" y="328"/>
                    </a:lnTo>
                    <a:lnTo>
                      <a:pt x="3020" y="310"/>
                    </a:lnTo>
                    <a:lnTo>
                      <a:pt x="3036" y="292"/>
                    </a:lnTo>
                    <a:lnTo>
                      <a:pt x="3036" y="292"/>
                    </a:lnTo>
                    <a:lnTo>
                      <a:pt x="3054" y="276"/>
                    </a:lnTo>
                    <a:lnTo>
                      <a:pt x="3072" y="262"/>
                    </a:lnTo>
                    <a:lnTo>
                      <a:pt x="3092" y="250"/>
                    </a:lnTo>
                    <a:lnTo>
                      <a:pt x="3112" y="240"/>
                    </a:lnTo>
                    <a:lnTo>
                      <a:pt x="3134" y="232"/>
                    </a:lnTo>
                    <a:lnTo>
                      <a:pt x="3156" y="226"/>
                    </a:lnTo>
                    <a:lnTo>
                      <a:pt x="3178" y="224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02" y="222"/>
                    </a:lnTo>
                    <a:close/>
                    <a:moveTo>
                      <a:pt x="1782" y="698"/>
                    </a:moveTo>
                    <a:lnTo>
                      <a:pt x="1782" y="578"/>
                    </a:lnTo>
                    <a:lnTo>
                      <a:pt x="1782" y="578"/>
                    </a:lnTo>
                    <a:lnTo>
                      <a:pt x="1788" y="578"/>
                    </a:lnTo>
                    <a:lnTo>
                      <a:pt x="1788" y="578"/>
                    </a:lnTo>
                    <a:lnTo>
                      <a:pt x="1800" y="576"/>
                    </a:lnTo>
                    <a:lnTo>
                      <a:pt x="1812" y="574"/>
                    </a:lnTo>
                    <a:lnTo>
                      <a:pt x="1822" y="572"/>
                    </a:lnTo>
                    <a:lnTo>
                      <a:pt x="1832" y="566"/>
                    </a:lnTo>
                    <a:lnTo>
                      <a:pt x="1852" y="554"/>
                    </a:lnTo>
                    <a:lnTo>
                      <a:pt x="1874" y="536"/>
                    </a:lnTo>
                    <a:lnTo>
                      <a:pt x="1952" y="624"/>
                    </a:lnTo>
                    <a:lnTo>
                      <a:pt x="1952" y="624"/>
                    </a:lnTo>
                    <a:lnTo>
                      <a:pt x="1932" y="642"/>
                    </a:lnTo>
                    <a:lnTo>
                      <a:pt x="1912" y="658"/>
                    </a:lnTo>
                    <a:lnTo>
                      <a:pt x="1892" y="670"/>
                    </a:lnTo>
                    <a:lnTo>
                      <a:pt x="1872" y="680"/>
                    </a:lnTo>
                    <a:lnTo>
                      <a:pt x="1850" y="688"/>
                    </a:lnTo>
                    <a:lnTo>
                      <a:pt x="1828" y="694"/>
                    </a:lnTo>
                    <a:lnTo>
                      <a:pt x="1806" y="69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82" y="698"/>
                    </a:lnTo>
                    <a:close/>
                    <a:moveTo>
                      <a:pt x="1782" y="488"/>
                    </a:moveTo>
                    <a:lnTo>
                      <a:pt x="1782" y="404"/>
                    </a:lnTo>
                    <a:lnTo>
                      <a:pt x="1880" y="404"/>
                    </a:lnTo>
                    <a:lnTo>
                      <a:pt x="1880" y="404"/>
                    </a:lnTo>
                    <a:lnTo>
                      <a:pt x="1876" y="388"/>
                    </a:lnTo>
                    <a:lnTo>
                      <a:pt x="1868" y="372"/>
                    </a:lnTo>
                    <a:lnTo>
                      <a:pt x="1858" y="360"/>
                    </a:lnTo>
                    <a:lnTo>
                      <a:pt x="1846" y="350"/>
                    </a:lnTo>
                    <a:lnTo>
                      <a:pt x="1834" y="342"/>
                    </a:lnTo>
                    <a:lnTo>
                      <a:pt x="1818" y="336"/>
                    </a:lnTo>
                    <a:lnTo>
                      <a:pt x="1800" y="332"/>
                    </a:lnTo>
                    <a:lnTo>
                      <a:pt x="1782" y="330"/>
                    </a:lnTo>
                    <a:lnTo>
                      <a:pt x="1782" y="330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806" y="224"/>
                    </a:lnTo>
                    <a:lnTo>
                      <a:pt x="1830" y="226"/>
                    </a:lnTo>
                    <a:lnTo>
                      <a:pt x="1854" y="232"/>
                    </a:lnTo>
                    <a:lnTo>
                      <a:pt x="1874" y="240"/>
                    </a:lnTo>
                    <a:lnTo>
                      <a:pt x="1896" y="250"/>
                    </a:lnTo>
                    <a:lnTo>
                      <a:pt x="1914" y="262"/>
                    </a:lnTo>
                    <a:lnTo>
                      <a:pt x="1932" y="276"/>
                    </a:lnTo>
                    <a:lnTo>
                      <a:pt x="1950" y="292"/>
                    </a:lnTo>
                    <a:lnTo>
                      <a:pt x="1964" y="310"/>
                    </a:lnTo>
                    <a:lnTo>
                      <a:pt x="1978" y="330"/>
                    </a:lnTo>
                    <a:lnTo>
                      <a:pt x="1988" y="352"/>
                    </a:lnTo>
                    <a:lnTo>
                      <a:pt x="1998" y="374"/>
                    </a:lnTo>
                    <a:lnTo>
                      <a:pt x="2006" y="398"/>
                    </a:lnTo>
                    <a:lnTo>
                      <a:pt x="2012" y="424"/>
                    </a:lnTo>
                    <a:lnTo>
                      <a:pt x="2016" y="452"/>
                    </a:lnTo>
                    <a:lnTo>
                      <a:pt x="2016" y="482"/>
                    </a:lnTo>
                    <a:lnTo>
                      <a:pt x="2016" y="488"/>
                    </a:lnTo>
                    <a:lnTo>
                      <a:pt x="1782" y="488"/>
                    </a:lnTo>
                    <a:lnTo>
                      <a:pt x="1782" y="488"/>
                    </a:lnTo>
                    <a:close/>
                    <a:moveTo>
                      <a:pt x="2070" y="448"/>
                    </a:moveTo>
                    <a:lnTo>
                      <a:pt x="2070" y="448"/>
                    </a:lnTo>
                    <a:lnTo>
                      <a:pt x="2072" y="420"/>
                    </a:lnTo>
                    <a:lnTo>
                      <a:pt x="2074" y="396"/>
                    </a:lnTo>
                    <a:lnTo>
                      <a:pt x="2078" y="372"/>
                    </a:lnTo>
                    <a:lnTo>
                      <a:pt x="2084" y="350"/>
                    </a:lnTo>
                    <a:lnTo>
                      <a:pt x="2092" y="328"/>
                    </a:lnTo>
                    <a:lnTo>
                      <a:pt x="2100" y="310"/>
                    </a:lnTo>
                    <a:lnTo>
                      <a:pt x="2112" y="294"/>
                    </a:lnTo>
                    <a:lnTo>
                      <a:pt x="2124" y="278"/>
                    </a:lnTo>
                    <a:lnTo>
                      <a:pt x="2138" y="264"/>
                    </a:lnTo>
                    <a:lnTo>
                      <a:pt x="2154" y="254"/>
                    </a:lnTo>
                    <a:lnTo>
                      <a:pt x="2170" y="244"/>
                    </a:lnTo>
                    <a:lnTo>
                      <a:pt x="2190" y="236"/>
                    </a:lnTo>
                    <a:lnTo>
                      <a:pt x="2210" y="230"/>
                    </a:lnTo>
                    <a:lnTo>
                      <a:pt x="2232" y="224"/>
                    </a:lnTo>
                    <a:lnTo>
                      <a:pt x="2256" y="222"/>
                    </a:lnTo>
                    <a:lnTo>
                      <a:pt x="2282" y="220"/>
                    </a:lnTo>
                    <a:lnTo>
                      <a:pt x="2282" y="220"/>
                    </a:lnTo>
                    <a:lnTo>
                      <a:pt x="2304" y="222"/>
                    </a:lnTo>
                    <a:lnTo>
                      <a:pt x="2326" y="226"/>
                    </a:lnTo>
                    <a:lnTo>
                      <a:pt x="2346" y="230"/>
                    </a:lnTo>
                    <a:lnTo>
                      <a:pt x="2366" y="238"/>
                    </a:lnTo>
                    <a:lnTo>
                      <a:pt x="2384" y="246"/>
                    </a:lnTo>
                    <a:lnTo>
                      <a:pt x="2402" y="256"/>
                    </a:lnTo>
                    <a:lnTo>
                      <a:pt x="2418" y="268"/>
                    </a:lnTo>
                    <a:lnTo>
                      <a:pt x="2432" y="282"/>
                    </a:lnTo>
                    <a:lnTo>
                      <a:pt x="2432" y="282"/>
                    </a:lnTo>
                    <a:lnTo>
                      <a:pt x="2446" y="300"/>
                    </a:lnTo>
                    <a:lnTo>
                      <a:pt x="2458" y="318"/>
                    </a:lnTo>
                    <a:lnTo>
                      <a:pt x="2468" y="336"/>
                    </a:lnTo>
                    <a:lnTo>
                      <a:pt x="2474" y="356"/>
                    </a:lnTo>
                    <a:lnTo>
                      <a:pt x="2478" y="376"/>
                    </a:lnTo>
                    <a:lnTo>
                      <a:pt x="2480" y="398"/>
                    </a:lnTo>
                    <a:lnTo>
                      <a:pt x="2482" y="448"/>
                    </a:lnTo>
                    <a:lnTo>
                      <a:pt x="2482" y="686"/>
                    </a:lnTo>
                    <a:lnTo>
                      <a:pt x="2360" y="686"/>
                    </a:lnTo>
                    <a:lnTo>
                      <a:pt x="2360" y="448"/>
                    </a:lnTo>
                    <a:lnTo>
                      <a:pt x="2360" y="448"/>
                    </a:lnTo>
                    <a:lnTo>
                      <a:pt x="2358" y="424"/>
                    </a:lnTo>
                    <a:lnTo>
                      <a:pt x="2354" y="404"/>
                    </a:lnTo>
                    <a:lnTo>
                      <a:pt x="2348" y="388"/>
                    </a:lnTo>
                    <a:lnTo>
                      <a:pt x="2340" y="372"/>
                    </a:lnTo>
                    <a:lnTo>
                      <a:pt x="2328" y="362"/>
                    </a:lnTo>
                    <a:lnTo>
                      <a:pt x="2314" y="354"/>
                    </a:lnTo>
                    <a:lnTo>
                      <a:pt x="2296" y="350"/>
                    </a:lnTo>
                    <a:lnTo>
                      <a:pt x="2276" y="348"/>
                    </a:lnTo>
                    <a:lnTo>
                      <a:pt x="2276" y="348"/>
                    </a:lnTo>
                    <a:lnTo>
                      <a:pt x="2256" y="350"/>
                    </a:lnTo>
                    <a:lnTo>
                      <a:pt x="2240" y="354"/>
                    </a:lnTo>
                    <a:lnTo>
                      <a:pt x="2226" y="362"/>
                    </a:lnTo>
                    <a:lnTo>
                      <a:pt x="2214" y="372"/>
                    </a:lnTo>
                    <a:lnTo>
                      <a:pt x="2206" y="386"/>
                    </a:lnTo>
                    <a:lnTo>
                      <a:pt x="2200" y="404"/>
                    </a:lnTo>
                    <a:lnTo>
                      <a:pt x="2196" y="424"/>
                    </a:lnTo>
                    <a:lnTo>
                      <a:pt x="2194" y="448"/>
                    </a:lnTo>
                    <a:lnTo>
                      <a:pt x="2194" y="686"/>
                    </a:lnTo>
                    <a:lnTo>
                      <a:pt x="2070" y="686"/>
                    </a:lnTo>
                    <a:lnTo>
                      <a:pt x="2070" y="448"/>
                    </a:lnTo>
                    <a:lnTo>
                      <a:pt x="2070" y="448"/>
                    </a:lnTo>
                    <a:close/>
                    <a:moveTo>
                      <a:pt x="2774" y="698"/>
                    </a:moveTo>
                    <a:lnTo>
                      <a:pt x="2774" y="698"/>
                    </a:lnTo>
                    <a:lnTo>
                      <a:pt x="2750" y="698"/>
                    </a:lnTo>
                    <a:lnTo>
                      <a:pt x="2728" y="694"/>
                    </a:lnTo>
                    <a:lnTo>
                      <a:pt x="2706" y="688"/>
                    </a:lnTo>
                    <a:lnTo>
                      <a:pt x="2684" y="680"/>
                    </a:lnTo>
                    <a:lnTo>
                      <a:pt x="2664" y="672"/>
                    </a:lnTo>
                    <a:lnTo>
                      <a:pt x="2644" y="660"/>
                    </a:lnTo>
                    <a:lnTo>
                      <a:pt x="2626" y="646"/>
                    </a:lnTo>
                    <a:lnTo>
                      <a:pt x="2608" y="630"/>
                    </a:lnTo>
                    <a:lnTo>
                      <a:pt x="2608" y="630"/>
                    </a:lnTo>
                    <a:lnTo>
                      <a:pt x="2592" y="612"/>
                    </a:lnTo>
                    <a:lnTo>
                      <a:pt x="2578" y="592"/>
                    </a:lnTo>
                    <a:lnTo>
                      <a:pt x="2568" y="572"/>
                    </a:lnTo>
                    <a:lnTo>
                      <a:pt x="2558" y="552"/>
                    </a:lnTo>
                    <a:lnTo>
                      <a:pt x="2550" y="530"/>
                    </a:lnTo>
                    <a:lnTo>
                      <a:pt x="2544" y="506"/>
                    </a:lnTo>
                    <a:lnTo>
                      <a:pt x="2540" y="484"/>
                    </a:lnTo>
                    <a:lnTo>
                      <a:pt x="2540" y="460"/>
                    </a:lnTo>
                    <a:lnTo>
                      <a:pt x="2540" y="460"/>
                    </a:lnTo>
                    <a:lnTo>
                      <a:pt x="2540" y="436"/>
                    </a:lnTo>
                    <a:lnTo>
                      <a:pt x="2544" y="414"/>
                    </a:lnTo>
                    <a:lnTo>
                      <a:pt x="2550" y="390"/>
                    </a:lnTo>
                    <a:lnTo>
                      <a:pt x="2558" y="368"/>
                    </a:lnTo>
                    <a:lnTo>
                      <a:pt x="2568" y="348"/>
                    </a:lnTo>
                    <a:lnTo>
                      <a:pt x="2578" y="328"/>
                    </a:lnTo>
                    <a:lnTo>
                      <a:pt x="2592" y="310"/>
                    </a:lnTo>
                    <a:lnTo>
                      <a:pt x="2608" y="292"/>
                    </a:lnTo>
                    <a:lnTo>
                      <a:pt x="2608" y="292"/>
                    </a:lnTo>
                    <a:lnTo>
                      <a:pt x="2626" y="276"/>
                    </a:lnTo>
                    <a:lnTo>
                      <a:pt x="2644" y="262"/>
                    </a:lnTo>
                    <a:lnTo>
                      <a:pt x="2664" y="250"/>
                    </a:lnTo>
                    <a:lnTo>
                      <a:pt x="2684" y="240"/>
                    </a:lnTo>
                    <a:lnTo>
                      <a:pt x="2706" y="232"/>
                    </a:lnTo>
                    <a:lnTo>
                      <a:pt x="2728" y="226"/>
                    </a:lnTo>
                    <a:lnTo>
                      <a:pt x="2750" y="224"/>
                    </a:lnTo>
                    <a:lnTo>
                      <a:pt x="2774" y="222"/>
                    </a:lnTo>
                    <a:lnTo>
                      <a:pt x="2774" y="222"/>
                    </a:lnTo>
                    <a:lnTo>
                      <a:pt x="2800" y="224"/>
                    </a:lnTo>
                    <a:lnTo>
                      <a:pt x="2824" y="228"/>
                    </a:lnTo>
                    <a:lnTo>
                      <a:pt x="2848" y="234"/>
                    </a:lnTo>
                    <a:lnTo>
                      <a:pt x="2870" y="242"/>
                    </a:lnTo>
                    <a:lnTo>
                      <a:pt x="2892" y="254"/>
                    </a:lnTo>
                    <a:lnTo>
                      <a:pt x="2914" y="270"/>
                    </a:lnTo>
                    <a:lnTo>
                      <a:pt x="2934" y="286"/>
                    </a:lnTo>
                    <a:lnTo>
                      <a:pt x="2952" y="306"/>
                    </a:lnTo>
                    <a:lnTo>
                      <a:pt x="2866" y="394"/>
                    </a:lnTo>
                    <a:lnTo>
                      <a:pt x="2866" y="394"/>
                    </a:lnTo>
                    <a:lnTo>
                      <a:pt x="2856" y="382"/>
                    </a:lnTo>
                    <a:lnTo>
                      <a:pt x="2848" y="372"/>
                    </a:lnTo>
                    <a:lnTo>
                      <a:pt x="2836" y="364"/>
                    </a:lnTo>
                    <a:lnTo>
                      <a:pt x="2826" y="356"/>
                    </a:lnTo>
                    <a:lnTo>
                      <a:pt x="2814" y="350"/>
                    </a:lnTo>
                    <a:lnTo>
                      <a:pt x="2802" y="348"/>
                    </a:lnTo>
                    <a:lnTo>
                      <a:pt x="2788" y="346"/>
                    </a:lnTo>
                    <a:lnTo>
                      <a:pt x="2774" y="344"/>
                    </a:lnTo>
                    <a:lnTo>
                      <a:pt x="2774" y="344"/>
                    </a:lnTo>
                    <a:lnTo>
                      <a:pt x="2764" y="344"/>
                    </a:lnTo>
                    <a:lnTo>
                      <a:pt x="2752" y="346"/>
                    </a:lnTo>
                    <a:lnTo>
                      <a:pt x="2730" y="354"/>
                    </a:lnTo>
                    <a:lnTo>
                      <a:pt x="2712" y="364"/>
                    </a:lnTo>
                    <a:lnTo>
                      <a:pt x="2696" y="380"/>
                    </a:lnTo>
                    <a:lnTo>
                      <a:pt x="2682" y="396"/>
                    </a:lnTo>
                    <a:lnTo>
                      <a:pt x="2672" y="418"/>
                    </a:lnTo>
                    <a:lnTo>
                      <a:pt x="2666" y="440"/>
                    </a:lnTo>
                    <a:lnTo>
                      <a:pt x="2664" y="462"/>
                    </a:lnTo>
                    <a:lnTo>
                      <a:pt x="2664" y="462"/>
                    </a:lnTo>
                    <a:lnTo>
                      <a:pt x="2666" y="486"/>
                    </a:lnTo>
                    <a:lnTo>
                      <a:pt x="2672" y="506"/>
                    </a:lnTo>
                    <a:lnTo>
                      <a:pt x="2682" y="526"/>
                    </a:lnTo>
                    <a:lnTo>
                      <a:pt x="2696" y="542"/>
                    </a:lnTo>
                    <a:lnTo>
                      <a:pt x="2712" y="556"/>
                    </a:lnTo>
                    <a:lnTo>
                      <a:pt x="2732" y="566"/>
                    </a:lnTo>
                    <a:lnTo>
                      <a:pt x="2752" y="574"/>
                    </a:lnTo>
                    <a:lnTo>
                      <a:pt x="2774" y="576"/>
                    </a:lnTo>
                    <a:lnTo>
                      <a:pt x="2774" y="576"/>
                    </a:lnTo>
                    <a:lnTo>
                      <a:pt x="2788" y="574"/>
                    </a:lnTo>
                    <a:lnTo>
                      <a:pt x="2800" y="572"/>
                    </a:lnTo>
                    <a:lnTo>
                      <a:pt x="2812" y="570"/>
                    </a:lnTo>
                    <a:lnTo>
                      <a:pt x="2822" y="564"/>
                    </a:lnTo>
                    <a:lnTo>
                      <a:pt x="2834" y="558"/>
                    </a:lnTo>
                    <a:lnTo>
                      <a:pt x="2842" y="552"/>
                    </a:lnTo>
                    <a:lnTo>
                      <a:pt x="2852" y="544"/>
                    </a:lnTo>
                    <a:lnTo>
                      <a:pt x="2858" y="534"/>
                    </a:lnTo>
                    <a:lnTo>
                      <a:pt x="2948" y="618"/>
                    </a:lnTo>
                    <a:lnTo>
                      <a:pt x="2948" y="618"/>
                    </a:lnTo>
                    <a:lnTo>
                      <a:pt x="2930" y="638"/>
                    </a:lnTo>
                    <a:lnTo>
                      <a:pt x="2910" y="654"/>
                    </a:lnTo>
                    <a:lnTo>
                      <a:pt x="2890" y="668"/>
                    </a:lnTo>
                    <a:lnTo>
                      <a:pt x="2868" y="678"/>
                    </a:lnTo>
                    <a:lnTo>
                      <a:pt x="2846" y="688"/>
                    </a:lnTo>
                    <a:lnTo>
                      <a:pt x="2822" y="694"/>
                    </a:lnTo>
                    <a:lnTo>
                      <a:pt x="2798" y="698"/>
                    </a:lnTo>
                    <a:lnTo>
                      <a:pt x="2774" y="698"/>
                    </a:lnTo>
                    <a:lnTo>
                      <a:pt x="2774" y="698"/>
                    </a:lnTo>
                    <a:close/>
                    <a:moveTo>
                      <a:pt x="1782" y="222"/>
                    </a:moveTo>
                    <a:lnTo>
                      <a:pt x="1782" y="330"/>
                    </a:lnTo>
                    <a:lnTo>
                      <a:pt x="1782" y="330"/>
                    </a:lnTo>
                    <a:lnTo>
                      <a:pt x="1764" y="332"/>
                    </a:lnTo>
                    <a:lnTo>
                      <a:pt x="1748" y="334"/>
                    </a:lnTo>
                    <a:lnTo>
                      <a:pt x="1732" y="340"/>
                    </a:lnTo>
                    <a:lnTo>
                      <a:pt x="1718" y="350"/>
                    </a:lnTo>
                    <a:lnTo>
                      <a:pt x="1708" y="360"/>
                    </a:lnTo>
                    <a:lnTo>
                      <a:pt x="1698" y="372"/>
                    </a:lnTo>
                    <a:lnTo>
                      <a:pt x="1690" y="386"/>
                    </a:lnTo>
                    <a:lnTo>
                      <a:pt x="1684" y="404"/>
                    </a:lnTo>
                    <a:lnTo>
                      <a:pt x="1782" y="404"/>
                    </a:lnTo>
                    <a:lnTo>
                      <a:pt x="1782" y="488"/>
                    </a:lnTo>
                    <a:lnTo>
                      <a:pt x="1676" y="488"/>
                    </a:lnTo>
                    <a:lnTo>
                      <a:pt x="1676" y="488"/>
                    </a:lnTo>
                    <a:lnTo>
                      <a:pt x="1684" y="506"/>
                    </a:lnTo>
                    <a:lnTo>
                      <a:pt x="1692" y="524"/>
                    </a:lnTo>
                    <a:lnTo>
                      <a:pt x="1702" y="540"/>
                    </a:lnTo>
                    <a:lnTo>
                      <a:pt x="1716" y="552"/>
                    </a:lnTo>
                    <a:lnTo>
                      <a:pt x="1730" y="562"/>
                    </a:lnTo>
                    <a:lnTo>
                      <a:pt x="1746" y="570"/>
                    </a:lnTo>
                    <a:lnTo>
                      <a:pt x="1764" y="574"/>
                    </a:lnTo>
                    <a:lnTo>
                      <a:pt x="1782" y="57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60" y="698"/>
                    </a:lnTo>
                    <a:lnTo>
                      <a:pt x="1736" y="694"/>
                    </a:lnTo>
                    <a:lnTo>
                      <a:pt x="1714" y="688"/>
                    </a:lnTo>
                    <a:lnTo>
                      <a:pt x="1692" y="680"/>
                    </a:lnTo>
                    <a:lnTo>
                      <a:pt x="1672" y="672"/>
                    </a:lnTo>
                    <a:lnTo>
                      <a:pt x="1652" y="660"/>
                    </a:lnTo>
                    <a:lnTo>
                      <a:pt x="1634" y="646"/>
                    </a:lnTo>
                    <a:lnTo>
                      <a:pt x="1616" y="630"/>
                    </a:lnTo>
                    <a:lnTo>
                      <a:pt x="1616" y="630"/>
                    </a:lnTo>
                    <a:lnTo>
                      <a:pt x="1602" y="612"/>
                    </a:lnTo>
                    <a:lnTo>
                      <a:pt x="1588" y="592"/>
                    </a:lnTo>
                    <a:lnTo>
                      <a:pt x="1576" y="572"/>
                    </a:lnTo>
                    <a:lnTo>
                      <a:pt x="1566" y="552"/>
                    </a:lnTo>
                    <a:lnTo>
                      <a:pt x="1558" y="530"/>
                    </a:lnTo>
                    <a:lnTo>
                      <a:pt x="1552" y="506"/>
                    </a:lnTo>
                    <a:lnTo>
                      <a:pt x="1550" y="484"/>
                    </a:lnTo>
                    <a:lnTo>
                      <a:pt x="1548" y="460"/>
                    </a:lnTo>
                    <a:lnTo>
                      <a:pt x="1548" y="460"/>
                    </a:lnTo>
                    <a:lnTo>
                      <a:pt x="1550" y="436"/>
                    </a:lnTo>
                    <a:lnTo>
                      <a:pt x="1552" y="414"/>
                    </a:lnTo>
                    <a:lnTo>
                      <a:pt x="1558" y="390"/>
                    </a:lnTo>
                    <a:lnTo>
                      <a:pt x="1566" y="368"/>
                    </a:lnTo>
                    <a:lnTo>
                      <a:pt x="1576" y="348"/>
                    </a:lnTo>
                    <a:lnTo>
                      <a:pt x="1588" y="328"/>
                    </a:lnTo>
                    <a:lnTo>
                      <a:pt x="1602" y="310"/>
                    </a:lnTo>
                    <a:lnTo>
                      <a:pt x="1616" y="292"/>
                    </a:lnTo>
                    <a:lnTo>
                      <a:pt x="1616" y="292"/>
                    </a:lnTo>
                    <a:lnTo>
                      <a:pt x="1634" y="276"/>
                    </a:lnTo>
                    <a:lnTo>
                      <a:pt x="1652" y="262"/>
                    </a:lnTo>
                    <a:lnTo>
                      <a:pt x="1672" y="250"/>
                    </a:lnTo>
                    <a:lnTo>
                      <a:pt x="1692" y="240"/>
                    </a:lnTo>
                    <a:lnTo>
                      <a:pt x="1714" y="232"/>
                    </a:lnTo>
                    <a:lnTo>
                      <a:pt x="1736" y="226"/>
                    </a:lnTo>
                    <a:lnTo>
                      <a:pt x="1760" y="224"/>
                    </a:lnTo>
                    <a:lnTo>
                      <a:pt x="1782" y="222"/>
                    </a:lnTo>
                    <a:lnTo>
                      <a:pt x="1782" y="222"/>
                    </a:lnTo>
                    <a:close/>
                    <a:moveTo>
                      <a:pt x="1258" y="698"/>
                    </a:moveTo>
                    <a:lnTo>
                      <a:pt x="1258" y="576"/>
                    </a:lnTo>
                    <a:lnTo>
                      <a:pt x="1258" y="576"/>
                    </a:lnTo>
                    <a:lnTo>
                      <a:pt x="1258" y="576"/>
                    </a:lnTo>
                    <a:lnTo>
                      <a:pt x="1282" y="574"/>
                    </a:lnTo>
                    <a:lnTo>
                      <a:pt x="1302" y="568"/>
                    </a:lnTo>
                    <a:lnTo>
                      <a:pt x="1320" y="558"/>
                    </a:lnTo>
                    <a:lnTo>
                      <a:pt x="1336" y="544"/>
                    </a:lnTo>
                    <a:lnTo>
                      <a:pt x="1350" y="528"/>
                    </a:lnTo>
                    <a:lnTo>
                      <a:pt x="1358" y="508"/>
                    </a:lnTo>
                    <a:lnTo>
                      <a:pt x="1364" y="486"/>
                    </a:lnTo>
                    <a:lnTo>
                      <a:pt x="1368" y="460"/>
                    </a:lnTo>
                    <a:lnTo>
                      <a:pt x="1368" y="460"/>
                    </a:lnTo>
                    <a:lnTo>
                      <a:pt x="1366" y="436"/>
                    </a:lnTo>
                    <a:lnTo>
                      <a:pt x="1360" y="412"/>
                    </a:lnTo>
                    <a:lnTo>
                      <a:pt x="1350" y="392"/>
                    </a:lnTo>
                    <a:lnTo>
                      <a:pt x="1338" y="376"/>
                    </a:lnTo>
                    <a:lnTo>
                      <a:pt x="1322" y="362"/>
                    </a:lnTo>
                    <a:lnTo>
                      <a:pt x="1304" y="352"/>
                    </a:lnTo>
                    <a:lnTo>
                      <a:pt x="1282" y="344"/>
                    </a:lnTo>
                    <a:lnTo>
                      <a:pt x="1260" y="342"/>
                    </a:lnTo>
                    <a:lnTo>
                      <a:pt x="1260" y="342"/>
                    </a:lnTo>
                    <a:lnTo>
                      <a:pt x="1258" y="342"/>
                    </a:lnTo>
                    <a:lnTo>
                      <a:pt x="1258" y="224"/>
                    </a:lnTo>
                    <a:lnTo>
                      <a:pt x="1258" y="224"/>
                    </a:lnTo>
                    <a:lnTo>
                      <a:pt x="1274" y="226"/>
                    </a:lnTo>
                    <a:lnTo>
                      <a:pt x="1290" y="228"/>
                    </a:lnTo>
                    <a:lnTo>
                      <a:pt x="1306" y="232"/>
                    </a:lnTo>
                    <a:lnTo>
                      <a:pt x="1320" y="238"/>
                    </a:lnTo>
                    <a:lnTo>
                      <a:pt x="1334" y="244"/>
                    </a:lnTo>
                    <a:lnTo>
                      <a:pt x="1346" y="252"/>
                    </a:lnTo>
                    <a:lnTo>
                      <a:pt x="1356" y="260"/>
                    </a:lnTo>
                    <a:lnTo>
                      <a:pt x="1368" y="270"/>
                    </a:lnTo>
                    <a:lnTo>
                      <a:pt x="1368" y="0"/>
                    </a:lnTo>
                    <a:lnTo>
                      <a:pt x="1490" y="0"/>
                    </a:lnTo>
                    <a:lnTo>
                      <a:pt x="1490" y="402"/>
                    </a:lnTo>
                    <a:lnTo>
                      <a:pt x="1490" y="402"/>
                    </a:lnTo>
                    <a:lnTo>
                      <a:pt x="1488" y="458"/>
                    </a:lnTo>
                    <a:lnTo>
                      <a:pt x="1488" y="484"/>
                    </a:lnTo>
                    <a:lnTo>
                      <a:pt x="1484" y="510"/>
                    </a:lnTo>
                    <a:lnTo>
                      <a:pt x="1480" y="532"/>
                    </a:lnTo>
                    <a:lnTo>
                      <a:pt x="1474" y="556"/>
                    </a:lnTo>
                    <a:lnTo>
                      <a:pt x="1466" y="576"/>
                    </a:lnTo>
                    <a:lnTo>
                      <a:pt x="1456" y="596"/>
                    </a:lnTo>
                    <a:lnTo>
                      <a:pt x="1456" y="596"/>
                    </a:lnTo>
                    <a:lnTo>
                      <a:pt x="1440" y="620"/>
                    </a:lnTo>
                    <a:lnTo>
                      <a:pt x="1422" y="640"/>
                    </a:lnTo>
                    <a:lnTo>
                      <a:pt x="1400" y="658"/>
                    </a:lnTo>
                    <a:lnTo>
                      <a:pt x="1376" y="672"/>
                    </a:lnTo>
                    <a:lnTo>
                      <a:pt x="1350" y="684"/>
                    </a:lnTo>
                    <a:lnTo>
                      <a:pt x="1320" y="692"/>
                    </a:lnTo>
                    <a:lnTo>
                      <a:pt x="1290" y="696"/>
                    </a:lnTo>
                    <a:lnTo>
                      <a:pt x="1258" y="698"/>
                    </a:lnTo>
                    <a:lnTo>
                      <a:pt x="1258" y="698"/>
                    </a:lnTo>
                    <a:close/>
                    <a:moveTo>
                      <a:pt x="1258" y="224"/>
                    </a:moveTo>
                    <a:lnTo>
                      <a:pt x="1258" y="342"/>
                    </a:lnTo>
                    <a:lnTo>
                      <a:pt x="1258" y="342"/>
                    </a:lnTo>
                    <a:lnTo>
                      <a:pt x="1236" y="346"/>
                    </a:lnTo>
                    <a:lnTo>
                      <a:pt x="1214" y="352"/>
                    </a:lnTo>
                    <a:lnTo>
                      <a:pt x="1196" y="362"/>
                    </a:lnTo>
                    <a:lnTo>
                      <a:pt x="1180" y="378"/>
                    </a:lnTo>
                    <a:lnTo>
                      <a:pt x="1166" y="394"/>
                    </a:lnTo>
                    <a:lnTo>
                      <a:pt x="1156" y="414"/>
                    </a:lnTo>
                    <a:lnTo>
                      <a:pt x="1150" y="436"/>
                    </a:lnTo>
                    <a:lnTo>
                      <a:pt x="1148" y="460"/>
                    </a:lnTo>
                    <a:lnTo>
                      <a:pt x="1148" y="460"/>
                    </a:lnTo>
                    <a:lnTo>
                      <a:pt x="1150" y="484"/>
                    </a:lnTo>
                    <a:lnTo>
                      <a:pt x="1158" y="506"/>
                    </a:lnTo>
                    <a:lnTo>
                      <a:pt x="1168" y="526"/>
                    </a:lnTo>
                    <a:lnTo>
                      <a:pt x="1180" y="542"/>
                    </a:lnTo>
                    <a:lnTo>
                      <a:pt x="1198" y="556"/>
                    </a:lnTo>
                    <a:lnTo>
                      <a:pt x="1216" y="568"/>
                    </a:lnTo>
                    <a:lnTo>
                      <a:pt x="1236" y="574"/>
                    </a:lnTo>
                    <a:lnTo>
                      <a:pt x="1258" y="576"/>
                    </a:lnTo>
                    <a:lnTo>
                      <a:pt x="1258" y="698"/>
                    </a:lnTo>
                    <a:lnTo>
                      <a:pt x="1256" y="698"/>
                    </a:lnTo>
                    <a:lnTo>
                      <a:pt x="1256" y="698"/>
                    </a:lnTo>
                    <a:lnTo>
                      <a:pt x="1234" y="698"/>
                    </a:lnTo>
                    <a:lnTo>
                      <a:pt x="1210" y="694"/>
                    </a:lnTo>
                    <a:lnTo>
                      <a:pt x="1188" y="688"/>
                    </a:lnTo>
                    <a:lnTo>
                      <a:pt x="1168" y="680"/>
                    </a:lnTo>
                    <a:lnTo>
                      <a:pt x="1146" y="670"/>
                    </a:lnTo>
                    <a:lnTo>
                      <a:pt x="1128" y="658"/>
                    </a:lnTo>
                    <a:lnTo>
                      <a:pt x="1108" y="644"/>
                    </a:lnTo>
                    <a:lnTo>
                      <a:pt x="1092" y="628"/>
                    </a:lnTo>
                    <a:lnTo>
                      <a:pt x="1092" y="628"/>
                    </a:lnTo>
                    <a:lnTo>
                      <a:pt x="1078" y="612"/>
                    </a:lnTo>
                    <a:lnTo>
                      <a:pt x="1064" y="596"/>
                    </a:lnTo>
                    <a:lnTo>
                      <a:pt x="1054" y="578"/>
                    </a:lnTo>
                    <a:lnTo>
                      <a:pt x="1044" y="560"/>
                    </a:lnTo>
                    <a:lnTo>
                      <a:pt x="1036" y="540"/>
                    </a:lnTo>
                    <a:lnTo>
                      <a:pt x="1030" y="520"/>
                    </a:lnTo>
                    <a:lnTo>
                      <a:pt x="1026" y="500"/>
                    </a:lnTo>
                    <a:lnTo>
                      <a:pt x="1024" y="480"/>
                    </a:lnTo>
                    <a:lnTo>
                      <a:pt x="1024" y="440"/>
                    </a:lnTo>
                    <a:lnTo>
                      <a:pt x="1024" y="440"/>
                    </a:lnTo>
                    <a:lnTo>
                      <a:pt x="1026" y="420"/>
                    </a:lnTo>
                    <a:lnTo>
                      <a:pt x="1030" y="400"/>
                    </a:lnTo>
                    <a:lnTo>
                      <a:pt x="1036" y="380"/>
                    </a:lnTo>
                    <a:lnTo>
                      <a:pt x="1044" y="360"/>
                    </a:lnTo>
                    <a:lnTo>
                      <a:pt x="1054" y="342"/>
                    </a:lnTo>
                    <a:lnTo>
                      <a:pt x="1064" y="324"/>
                    </a:lnTo>
                    <a:lnTo>
                      <a:pt x="1078" y="308"/>
                    </a:lnTo>
                    <a:lnTo>
                      <a:pt x="1092" y="292"/>
                    </a:lnTo>
                    <a:lnTo>
                      <a:pt x="1092" y="292"/>
                    </a:lnTo>
                    <a:lnTo>
                      <a:pt x="1108" y="276"/>
                    </a:lnTo>
                    <a:lnTo>
                      <a:pt x="1126" y="262"/>
                    </a:lnTo>
                    <a:lnTo>
                      <a:pt x="1144" y="250"/>
                    </a:lnTo>
                    <a:lnTo>
                      <a:pt x="1164" y="242"/>
                    </a:lnTo>
                    <a:lnTo>
                      <a:pt x="1184" y="234"/>
                    </a:lnTo>
                    <a:lnTo>
                      <a:pt x="1204" y="228"/>
                    </a:lnTo>
                    <a:lnTo>
                      <a:pt x="1226" y="226"/>
                    </a:lnTo>
                    <a:lnTo>
                      <a:pt x="1248" y="224"/>
                    </a:lnTo>
                    <a:lnTo>
                      <a:pt x="1248" y="224"/>
                    </a:lnTo>
                    <a:lnTo>
                      <a:pt x="1258" y="224"/>
                    </a:lnTo>
                    <a:lnTo>
                      <a:pt x="1258" y="224"/>
                    </a:lnTo>
                    <a:close/>
                    <a:moveTo>
                      <a:pt x="1024" y="686"/>
                    </a:moveTo>
                    <a:lnTo>
                      <a:pt x="1024" y="686"/>
                    </a:lnTo>
                    <a:lnTo>
                      <a:pt x="1024" y="684"/>
                    </a:lnTo>
                    <a:lnTo>
                      <a:pt x="1024" y="686"/>
                    </a:lnTo>
                    <a:close/>
                    <a:moveTo>
                      <a:pt x="1024" y="440"/>
                    </a:moveTo>
                    <a:lnTo>
                      <a:pt x="1024" y="480"/>
                    </a:lnTo>
                    <a:lnTo>
                      <a:pt x="1024" y="480"/>
                    </a:lnTo>
                    <a:lnTo>
                      <a:pt x="1024" y="460"/>
                    </a:lnTo>
                    <a:lnTo>
                      <a:pt x="1024" y="460"/>
                    </a:lnTo>
                    <a:lnTo>
                      <a:pt x="1024" y="440"/>
                    </a:lnTo>
                    <a:lnTo>
                      <a:pt x="1024" y="440"/>
                    </a:lnTo>
                    <a:close/>
                    <a:moveTo>
                      <a:pt x="1024" y="684"/>
                    </a:moveTo>
                    <a:lnTo>
                      <a:pt x="940" y="446"/>
                    </a:lnTo>
                    <a:lnTo>
                      <a:pt x="940" y="446"/>
                    </a:lnTo>
                    <a:lnTo>
                      <a:pt x="922" y="400"/>
                    </a:lnTo>
                    <a:lnTo>
                      <a:pt x="906" y="358"/>
                    </a:lnTo>
                    <a:lnTo>
                      <a:pt x="896" y="338"/>
                    </a:lnTo>
                    <a:lnTo>
                      <a:pt x="884" y="320"/>
                    </a:lnTo>
                    <a:lnTo>
                      <a:pt x="872" y="304"/>
                    </a:lnTo>
                    <a:lnTo>
                      <a:pt x="858" y="288"/>
                    </a:lnTo>
                    <a:lnTo>
                      <a:pt x="858" y="288"/>
                    </a:lnTo>
                    <a:lnTo>
                      <a:pt x="842" y="274"/>
                    </a:lnTo>
                    <a:lnTo>
                      <a:pt x="822" y="260"/>
                    </a:lnTo>
                    <a:lnTo>
                      <a:pt x="804" y="248"/>
                    </a:lnTo>
                    <a:lnTo>
                      <a:pt x="784" y="238"/>
                    </a:lnTo>
                    <a:lnTo>
                      <a:pt x="762" y="232"/>
                    </a:lnTo>
                    <a:lnTo>
                      <a:pt x="740" y="226"/>
                    </a:lnTo>
                    <a:lnTo>
                      <a:pt x="718" y="222"/>
                    </a:lnTo>
                    <a:lnTo>
                      <a:pt x="694" y="222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716" y="346"/>
                    </a:lnTo>
                    <a:lnTo>
                      <a:pt x="738" y="352"/>
                    </a:lnTo>
                    <a:lnTo>
                      <a:pt x="756" y="362"/>
                    </a:lnTo>
                    <a:lnTo>
                      <a:pt x="772" y="376"/>
                    </a:lnTo>
                    <a:lnTo>
                      <a:pt x="786" y="394"/>
                    </a:lnTo>
                    <a:lnTo>
                      <a:pt x="796" y="414"/>
                    </a:lnTo>
                    <a:lnTo>
                      <a:pt x="802" y="436"/>
                    </a:lnTo>
                    <a:lnTo>
                      <a:pt x="804" y="460"/>
                    </a:lnTo>
                    <a:lnTo>
                      <a:pt x="804" y="460"/>
                    </a:lnTo>
                    <a:lnTo>
                      <a:pt x="802" y="484"/>
                    </a:lnTo>
                    <a:lnTo>
                      <a:pt x="796" y="506"/>
                    </a:lnTo>
                    <a:lnTo>
                      <a:pt x="786" y="526"/>
                    </a:lnTo>
                    <a:lnTo>
                      <a:pt x="772" y="544"/>
                    </a:lnTo>
                    <a:lnTo>
                      <a:pt x="756" y="558"/>
                    </a:lnTo>
                    <a:lnTo>
                      <a:pt x="738" y="568"/>
                    </a:lnTo>
                    <a:lnTo>
                      <a:pt x="716" y="574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94" y="698"/>
                    </a:lnTo>
                    <a:lnTo>
                      <a:pt x="694" y="698"/>
                    </a:lnTo>
                    <a:lnTo>
                      <a:pt x="720" y="698"/>
                    </a:lnTo>
                    <a:lnTo>
                      <a:pt x="744" y="692"/>
                    </a:lnTo>
                    <a:lnTo>
                      <a:pt x="766" y="686"/>
                    </a:lnTo>
                    <a:lnTo>
                      <a:pt x="788" y="676"/>
                    </a:lnTo>
                    <a:lnTo>
                      <a:pt x="808" y="664"/>
                    </a:lnTo>
                    <a:lnTo>
                      <a:pt x="826" y="648"/>
                    </a:lnTo>
                    <a:lnTo>
                      <a:pt x="842" y="630"/>
                    </a:lnTo>
                    <a:lnTo>
                      <a:pt x="858" y="608"/>
                    </a:lnTo>
                    <a:lnTo>
                      <a:pt x="886" y="686"/>
                    </a:lnTo>
                    <a:lnTo>
                      <a:pt x="1024" y="686"/>
                    </a:lnTo>
                    <a:lnTo>
                      <a:pt x="1024" y="684"/>
                    </a:lnTo>
                    <a:close/>
                    <a:moveTo>
                      <a:pt x="472" y="2"/>
                    </a:moveTo>
                    <a:lnTo>
                      <a:pt x="488" y="2"/>
                    </a:lnTo>
                    <a:lnTo>
                      <a:pt x="472" y="24"/>
                    </a:lnTo>
                    <a:lnTo>
                      <a:pt x="472" y="2"/>
                    </a:lnTo>
                    <a:lnTo>
                      <a:pt x="472" y="2"/>
                    </a:lnTo>
                    <a:close/>
                    <a:moveTo>
                      <a:pt x="472" y="662"/>
                    </a:moveTo>
                    <a:lnTo>
                      <a:pt x="488" y="686"/>
                    </a:lnTo>
                    <a:lnTo>
                      <a:pt x="472" y="686"/>
                    </a:lnTo>
                    <a:lnTo>
                      <a:pt x="472" y="662"/>
                    </a:lnTo>
                    <a:lnTo>
                      <a:pt x="472" y="662"/>
                    </a:lnTo>
                    <a:close/>
                    <a:moveTo>
                      <a:pt x="694" y="222"/>
                    </a:moveTo>
                    <a:lnTo>
                      <a:pt x="694" y="222"/>
                    </a:lnTo>
                    <a:lnTo>
                      <a:pt x="690" y="220"/>
                    </a:lnTo>
                    <a:lnTo>
                      <a:pt x="690" y="220"/>
                    </a:lnTo>
                    <a:lnTo>
                      <a:pt x="666" y="222"/>
                    </a:lnTo>
                    <a:lnTo>
                      <a:pt x="644" y="226"/>
                    </a:lnTo>
                    <a:lnTo>
                      <a:pt x="622" y="232"/>
                    </a:lnTo>
                    <a:lnTo>
                      <a:pt x="600" y="240"/>
                    </a:lnTo>
                    <a:lnTo>
                      <a:pt x="580" y="250"/>
                    </a:lnTo>
                    <a:lnTo>
                      <a:pt x="560" y="262"/>
                    </a:lnTo>
                    <a:lnTo>
                      <a:pt x="542" y="276"/>
                    </a:lnTo>
                    <a:lnTo>
                      <a:pt x="524" y="292"/>
                    </a:lnTo>
                    <a:lnTo>
                      <a:pt x="524" y="292"/>
                    </a:lnTo>
                    <a:lnTo>
                      <a:pt x="508" y="310"/>
                    </a:lnTo>
                    <a:lnTo>
                      <a:pt x="494" y="328"/>
                    </a:lnTo>
                    <a:lnTo>
                      <a:pt x="482" y="350"/>
                    </a:lnTo>
                    <a:lnTo>
                      <a:pt x="472" y="372"/>
                    </a:lnTo>
                    <a:lnTo>
                      <a:pt x="472" y="548"/>
                    </a:lnTo>
                    <a:lnTo>
                      <a:pt x="472" y="548"/>
                    </a:lnTo>
                    <a:lnTo>
                      <a:pt x="482" y="570"/>
                    </a:lnTo>
                    <a:lnTo>
                      <a:pt x="494" y="592"/>
                    </a:lnTo>
                    <a:lnTo>
                      <a:pt x="508" y="610"/>
                    </a:lnTo>
                    <a:lnTo>
                      <a:pt x="524" y="628"/>
                    </a:lnTo>
                    <a:lnTo>
                      <a:pt x="524" y="628"/>
                    </a:lnTo>
                    <a:lnTo>
                      <a:pt x="542" y="644"/>
                    </a:lnTo>
                    <a:lnTo>
                      <a:pt x="560" y="658"/>
                    </a:lnTo>
                    <a:lnTo>
                      <a:pt x="580" y="670"/>
                    </a:lnTo>
                    <a:lnTo>
                      <a:pt x="600" y="680"/>
                    </a:lnTo>
                    <a:lnTo>
                      <a:pt x="622" y="688"/>
                    </a:lnTo>
                    <a:lnTo>
                      <a:pt x="644" y="694"/>
                    </a:lnTo>
                    <a:lnTo>
                      <a:pt x="668" y="698"/>
                    </a:lnTo>
                    <a:lnTo>
                      <a:pt x="692" y="698"/>
                    </a:lnTo>
                    <a:lnTo>
                      <a:pt x="694" y="698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72" y="574"/>
                    </a:lnTo>
                    <a:lnTo>
                      <a:pt x="650" y="568"/>
                    </a:lnTo>
                    <a:lnTo>
                      <a:pt x="632" y="556"/>
                    </a:lnTo>
                    <a:lnTo>
                      <a:pt x="616" y="542"/>
                    </a:lnTo>
                    <a:lnTo>
                      <a:pt x="602" y="526"/>
                    </a:lnTo>
                    <a:lnTo>
                      <a:pt x="592" y="506"/>
                    </a:lnTo>
                    <a:lnTo>
                      <a:pt x="586" y="484"/>
                    </a:lnTo>
                    <a:lnTo>
                      <a:pt x="582" y="460"/>
                    </a:lnTo>
                    <a:lnTo>
                      <a:pt x="582" y="460"/>
                    </a:lnTo>
                    <a:lnTo>
                      <a:pt x="586" y="438"/>
                    </a:lnTo>
                    <a:lnTo>
                      <a:pt x="592" y="416"/>
                    </a:lnTo>
                    <a:lnTo>
                      <a:pt x="602" y="396"/>
                    </a:lnTo>
                    <a:lnTo>
                      <a:pt x="616" y="378"/>
                    </a:lnTo>
                    <a:lnTo>
                      <a:pt x="632" y="364"/>
                    </a:lnTo>
                    <a:lnTo>
                      <a:pt x="650" y="352"/>
                    </a:lnTo>
                    <a:lnTo>
                      <a:pt x="672" y="346"/>
                    </a:lnTo>
                    <a:lnTo>
                      <a:pt x="682" y="344"/>
                    </a:lnTo>
                    <a:lnTo>
                      <a:pt x="694" y="344"/>
                    </a:lnTo>
                    <a:lnTo>
                      <a:pt x="694" y="222"/>
                    </a:lnTo>
                    <a:close/>
                    <a:moveTo>
                      <a:pt x="0" y="2"/>
                    </a:moveTo>
                    <a:lnTo>
                      <a:pt x="134" y="2"/>
                    </a:lnTo>
                    <a:lnTo>
                      <a:pt x="134" y="264"/>
                    </a:lnTo>
                    <a:lnTo>
                      <a:pt x="322" y="2"/>
                    </a:lnTo>
                    <a:lnTo>
                      <a:pt x="472" y="2"/>
                    </a:lnTo>
                    <a:lnTo>
                      <a:pt x="472" y="24"/>
                    </a:lnTo>
                    <a:lnTo>
                      <a:pt x="248" y="328"/>
                    </a:lnTo>
                    <a:lnTo>
                      <a:pt x="472" y="662"/>
                    </a:lnTo>
                    <a:lnTo>
                      <a:pt x="472" y="686"/>
                    </a:lnTo>
                    <a:lnTo>
                      <a:pt x="322" y="686"/>
                    </a:lnTo>
                    <a:lnTo>
                      <a:pt x="134" y="396"/>
                    </a:lnTo>
                    <a:lnTo>
                      <a:pt x="134" y="686"/>
                    </a:lnTo>
                    <a:lnTo>
                      <a:pt x="0" y="686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472" y="372"/>
                    </a:moveTo>
                    <a:lnTo>
                      <a:pt x="472" y="372"/>
                    </a:lnTo>
                    <a:lnTo>
                      <a:pt x="466" y="392"/>
                    </a:lnTo>
                    <a:lnTo>
                      <a:pt x="460" y="414"/>
                    </a:lnTo>
                    <a:lnTo>
                      <a:pt x="456" y="438"/>
                    </a:lnTo>
                    <a:lnTo>
                      <a:pt x="456" y="460"/>
                    </a:lnTo>
                    <a:lnTo>
                      <a:pt x="456" y="460"/>
                    </a:lnTo>
                    <a:lnTo>
                      <a:pt x="456" y="484"/>
                    </a:lnTo>
                    <a:lnTo>
                      <a:pt x="460" y="506"/>
                    </a:lnTo>
                    <a:lnTo>
                      <a:pt x="466" y="528"/>
                    </a:lnTo>
                    <a:lnTo>
                      <a:pt x="472" y="548"/>
                    </a:lnTo>
                    <a:lnTo>
                      <a:pt x="472" y="3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2413000"/>
                <a:ext cx="1514475" cy="1514475"/>
              </a:xfrm>
              <a:custGeom>
                <a:avLst/>
                <a:gdLst>
                  <a:gd name="T0" fmla="*/ 248 w 954"/>
                  <a:gd name="T1" fmla="*/ 904 h 954"/>
                  <a:gd name="T2" fmla="*/ 140 w 954"/>
                  <a:gd name="T3" fmla="*/ 954 h 954"/>
                  <a:gd name="T4" fmla="*/ 42 w 954"/>
                  <a:gd name="T5" fmla="*/ 914 h 954"/>
                  <a:gd name="T6" fmla="*/ 0 w 954"/>
                  <a:gd name="T7" fmla="*/ 814 h 954"/>
                  <a:gd name="T8" fmla="*/ 52 w 954"/>
                  <a:gd name="T9" fmla="*/ 706 h 954"/>
                  <a:gd name="T10" fmla="*/ 154 w 954"/>
                  <a:gd name="T11" fmla="*/ 674 h 954"/>
                  <a:gd name="T12" fmla="*/ 258 w 954"/>
                  <a:gd name="T13" fmla="*/ 736 h 954"/>
                  <a:gd name="T14" fmla="*/ 618 w 954"/>
                  <a:gd name="T15" fmla="*/ 814 h 954"/>
                  <a:gd name="T16" fmla="*/ 566 w 954"/>
                  <a:gd name="T17" fmla="*/ 922 h 954"/>
                  <a:gd name="T18" fmla="*/ 464 w 954"/>
                  <a:gd name="T19" fmla="*/ 954 h 954"/>
                  <a:gd name="T20" fmla="*/ 362 w 954"/>
                  <a:gd name="T21" fmla="*/ 892 h 954"/>
                  <a:gd name="T22" fmla="*/ 340 w 954"/>
                  <a:gd name="T23" fmla="*/ 786 h 954"/>
                  <a:gd name="T24" fmla="*/ 410 w 954"/>
                  <a:gd name="T25" fmla="*/ 690 h 954"/>
                  <a:gd name="T26" fmla="*/ 520 w 954"/>
                  <a:gd name="T27" fmla="*/ 680 h 954"/>
                  <a:gd name="T28" fmla="*/ 606 w 954"/>
                  <a:gd name="T29" fmla="*/ 760 h 954"/>
                  <a:gd name="T30" fmla="*/ 278 w 954"/>
                  <a:gd name="T31" fmla="*/ 506 h 954"/>
                  <a:gd name="T32" fmla="*/ 208 w 954"/>
                  <a:gd name="T33" fmla="*/ 600 h 954"/>
                  <a:gd name="T34" fmla="*/ 98 w 954"/>
                  <a:gd name="T35" fmla="*/ 610 h 954"/>
                  <a:gd name="T36" fmla="*/ 12 w 954"/>
                  <a:gd name="T37" fmla="*/ 532 h 954"/>
                  <a:gd name="T38" fmla="*/ 12 w 954"/>
                  <a:gd name="T39" fmla="*/ 422 h 954"/>
                  <a:gd name="T40" fmla="*/ 98 w 954"/>
                  <a:gd name="T41" fmla="*/ 342 h 954"/>
                  <a:gd name="T42" fmla="*/ 208 w 954"/>
                  <a:gd name="T43" fmla="*/ 354 h 954"/>
                  <a:gd name="T44" fmla="*/ 278 w 954"/>
                  <a:gd name="T45" fmla="*/ 448 h 954"/>
                  <a:gd name="T46" fmla="*/ 606 w 954"/>
                  <a:gd name="T47" fmla="*/ 532 h 954"/>
                  <a:gd name="T48" fmla="*/ 520 w 954"/>
                  <a:gd name="T49" fmla="*/ 610 h 954"/>
                  <a:gd name="T50" fmla="*/ 410 w 954"/>
                  <a:gd name="T51" fmla="*/ 600 h 954"/>
                  <a:gd name="T52" fmla="*/ 340 w 954"/>
                  <a:gd name="T53" fmla="*/ 506 h 954"/>
                  <a:gd name="T54" fmla="*/ 362 w 954"/>
                  <a:gd name="T55" fmla="*/ 398 h 954"/>
                  <a:gd name="T56" fmla="*/ 464 w 954"/>
                  <a:gd name="T57" fmla="*/ 338 h 954"/>
                  <a:gd name="T58" fmla="*/ 566 w 954"/>
                  <a:gd name="T59" fmla="*/ 368 h 954"/>
                  <a:gd name="T60" fmla="*/ 618 w 954"/>
                  <a:gd name="T61" fmla="*/ 476 h 954"/>
                  <a:gd name="T62" fmla="*/ 930 w 954"/>
                  <a:gd name="T63" fmla="*/ 556 h 954"/>
                  <a:gd name="T64" fmla="*/ 828 w 954"/>
                  <a:gd name="T65" fmla="*/ 616 h 954"/>
                  <a:gd name="T66" fmla="*/ 726 w 954"/>
                  <a:gd name="T67" fmla="*/ 586 h 954"/>
                  <a:gd name="T68" fmla="*/ 674 w 954"/>
                  <a:gd name="T69" fmla="*/ 476 h 954"/>
                  <a:gd name="T70" fmla="*/ 716 w 954"/>
                  <a:gd name="T71" fmla="*/ 378 h 954"/>
                  <a:gd name="T72" fmla="*/ 814 w 954"/>
                  <a:gd name="T73" fmla="*/ 336 h 954"/>
                  <a:gd name="T74" fmla="*/ 922 w 954"/>
                  <a:gd name="T75" fmla="*/ 388 h 954"/>
                  <a:gd name="T76" fmla="*/ 280 w 954"/>
                  <a:gd name="T77" fmla="*/ 140 h 954"/>
                  <a:gd name="T78" fmla="*/ 240 w 954"/>
                  <a:gd name="T79" fmla="*/ 240 h 954"/>
                  <a:gd name="T80" fmla="*/ 140 w 954"/>
                  <a:gd name="T81" fmla="*/ 280 h 954"/>
                  <a:gd name="T82" fmla="*/ 32 w 954"/>
                  <a:gd name="T83" fmla="*/ 230 h 954"/>
                  <a:gd name="T84" fmla="*/ 2 w 954"/>
                  <a:gd name="T85" fmla="*/ 126 h 954"/>
                  <a:gd name="T86" fmla="*/ 62 w 954"/>
                  <a:gd name="T87" fmla="*/ 24 h 954"/>
                  <a:gd name="T88" fmla="*/ 168 w 954"/>
                  <a:gd name="T89" fmla="*/ 2 h 954"/>
                  <a:gd name="T90" fmla="*/ 264 w 954"/>
                  <a:gd name="T91" fmla="*/ 74 h 954"/>
                  <a:gd name="T92" fmla="*/ 618 w 954"/>
                  <a:gd name="T93" fmla="*/ 154 h 954"/>
                  <a:gd name="T94" fmla="*/ 556 w 954"/>
                  <a:gd name="T95" fmla="*/ 256 h 954"/>
                  <a:gd name="T96" fmla="*/ 450 w 954"/>
                  <a:gd name="T97" fmla="*/ 278 h 954"/>
                  <a:gd name="T98" fmla="*/ 354 w 954"/>
                  <a:gd name="T99" fmla="*/ 206 h 954"/>
                  <a:gd name="T100" fmla="*/ 344 w 954"/>
                  <a:gd name="T101" fmla="*/ 98 h 954"/>
                  <a:gd name="T102" fmla="*/ 422 w 954"/>
                  <a:gd name="T103" fmla="*/ 10 h 954"/>
                  <a:gd name="T104" fmla="*/ 532 w 954"/>
                  <a:gd name="T105" fmla="*/ 10 h 954"/>
                  <a:gd name="T106" fmla="*/ 612 w 954"/>
                  <a:gd name="T107" fmla="*/ 98 h 954"/>
                  <a:gd name="T108" fmla="*/ 948 w 954"/>
                  <a:gd name="T109" fmla="*/ 182 h 954"/>
                  <a:gd name="T110" fmla="*/ 870 w 954"/>
                  <a:gd name="T111" fmla="*/ 270 h 954"/>
                  <a:gd name="T112" fmla="*/ 760 w 954"/>
                  <a:gd name="T113" fmla="*/ 270 h 954"/>
                  <a:gd name="T114" fmla="*/ 680 w 954"/>
                  <a:gd name="T115" fmla="*/ 182 h 954"/>
                  <a:gd name="T116" fmla="*/ 692 w 954"/>
                  <a:gd name="T117" fmla="*/ 74 h 954"/>
                  <a:gd name="T118" fmla="*/ 786 w 954"/>
                  <a:gd name="T119" fmla="*/ 2 h 954"/>
                  <a:gd name="T120" fmla="*/ 892 w 954"/>
                  <a:gd name="T121" fmla="*/ 24 h 954"/>
                  <a:gd name="T122" fmla="*/ 954 w 954"/>
                  <a:gd name="T123" fmla="*/ 126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4" h="954">
                    <a:moveTo>
                      <a:pt x="280" y="814"/>
                    </a:moveTo>
                    <a:lnTo>
                      <a:pt x="280" y="814"/>
                    </a:lnTo>
                    <a:lnTo>
                      <a:pt x="280" y="828"/>
                    </a:lnTo>
                    <a:lnTo>
                      <a:pt x="278" y="842"/>
                    </a:lnTo>
                    <a:lnTo>
                      <a:pt x="274" y="856"/>
                    </a:lnTo>
                    <a:lnTo>
                      <a:pt x="270" y="868"/>
                    </a:lnTo>
                    <a:lnTo>
                      <a:pt x="264" y="880"/>
                    </a:lnTo>
                    <a:lnTo>
                      <a:pt x="258" y="892"/>
                    </a:lnTo>
                    <a:lnTo>
                      <a:pt x="248" y="904"/>
                    </a:lnTo>
                    <a:lnTo>
                      <a:pt x="240" y="914"/>
                    </a:lnTo>
                    <a:lnTo>
                      <a:pt x="230" y="922"/>
                    </a:lnTo>
                    <a:lnTo>
                      <a:pt x="220" y="930"/>
                    </a:lnTo>
                    <a:lnTo>
                      <a:pt x="208" y="938"/>
                    </a:lnTo>
                    <a:lnTo>
                      <a:pt x="196" y="944"/>
                    </a:lnTo>
                    <a:lnTo>
                      <a:pt x="182" y="948"/>
                    </a:lnTo>
                    <a:lnTo>
                      <a:pt x="168" y="952"/>
                    </a:lnTo>
                    <a:lnTo>
                      <a:pt x="154" y="954"/>
                    </a:lnTo>
                    <a:lnTo>
                      <a:pt x="140" y="954"/>
                    </a:lnTo>
                    <a:lnTo>
                      <a:pt x="140" y="954"/>
                    </a:lnTo>
                    <a:lnTo>
                      <a:pt x="126" y="954"/>
                    </a:lnTo>
                    <a:lnTo>
                      <a:pt x="112" y="952"/>
                    </a:lnTo>
                    <a:lnTo>
                      <a:pt x="98" y="948"/>
                    </a:lnTo>
                    <a:lnTo>
                      <a:pt x="86" y="944"/>
                    </a:lnTo>
                    <a:lnTo>
                      <a:pt x="74" y="938"/>
                    </a:lnTo>
                    <a:lnTo>
                      <a:pt x="62" y="930"/>
                    </a:lnTo>
                    <a:lnTo>
                      <a:pt x="52" y="922"/>
                    </a:lnTo>
                    <a:lnTo>
                      <a:pt x="42" y="914"/>
                    </a:lnTo>
                    <a:lnTo>
                      <a:pt x="32" y="904"/>
                    </a:lnTo>
                    <a:lnTo>
                      <a:pt x="24" y="892"/>
                    </a:lnTo>
                    <a:lnTo>
                      <a:pt x="18" y="880"/>
                    </a:lnTo>
                    <a:lnTo>
                      <a:pt x="12" y="868"/>
                    </a:lnTo>
                    <a:lnTo>
                      <a:pt x="6" y="856"/>
                    </a:lnTo>
                    <a:lnTo>
                      <a:pt x="4" y="842"/>
                    </a:lnTo>
                    <a:lnTo>
                      <a:pt x="2" y="828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2" y="800"/>
                    </a:lnTo>
                    <a:lnTo>
                      <a:pt x="4" y="786"/>
                    </a:lnTo>
                    <a:lnTo>
                      <a:pt x="6" y="772"/>
                    </a:lnTo>
                    <a:lnTo>
                      <a:pt x="12" y="760"/>
                    </a:lnTo>
                    <a:lnTo>
                      <a:pt x="18" y="746"/>
                    </a:lnTo>
                    <a:lnTo>
                      <a:pt x="24" y="736"/>
                    </a:lnTo>
                    <a:lnTo>
                      <a:pt x="32" y="724"/>
                    </a:lnTo>
                    <a:lnTo>
                      <a:pt x="42" y="714"/>
                    </a:lnTo>
                    <a:lnTo>
                      <a:pt x="52" y="706"/>
                    </a:lnTo>
                    <a:lnTo>
                      <a:pt x="62" y="698"/>
                    </a:lnTo>
                    <a:lnTo>
                      <a:pt x="74" y="690"/>
                    </a:lnTo>
                    <a:lnTo>
                      <a:pt x="86" y="684"/>
                    </a:lnTo>
                    <a:lnTo>
                      <a:pt x="98" y="680"/>
                    </a:lnTo>
                    <a:lnTo>
                      <a:pt x="112" y="676"/>
                    </a:lnTo>
                    <a:lnTo>
                      <a:pt x="126" y="674"/>
                    </a:lnTo>
                    <a:lnTo>
                      <a:pt x="140" y="674"/>
                    </a:lnTo>
                    <a:lnTo>
                      <a:pt x="140" y="674"/>
                    </a:lnTo>
                    <a:lnTo>
                      <a:pt x="154" y="674"/>
                    </a:lnTo>
                    <a:lnTo>
                      <a:pt x="168" y="676"/>
                    </a:lnTo>
                    <a:lnTo>
                      <a:pt x="182" y="680"/>
                    </a:lnTo>
                    <a:lnTo>
                      <a:pt x="196" y="684"/>
                    </a:lnTo>
                    <a:lnTo>
                      <a:pt x="208" y="690"/>
                    </a:lnTo>
                    <a:lnTo>
                      <a:pt x="220" y="698"/>
                    </a:lnTo>
                    <a:lnTo>
                      <a:pt x="230" y="706"/>
                    </a:lnTo>
                    <a:lnTo>
                      <a:pt x="240" y="714"/>
                    </a:lnTo>
                    <a:lnTo>
                      <a:pt x="248" y="724"/>
                    </a:lnTo>
                    <a:lnTo>
                      <a:pt x="258" y="736"/>
                    </a:lnTo>
                    <a:lnTo>
                      <a:pt x="264" y="746"/>
                    </a:lnTo>
                    <a:lnTo>
                      <a:pt x="270" y="760"/>
                    </a:lnTo>
                    <a:lnTo>
                      <a:pt x="274" y="772"/>
                    </a:lnTo>
                    <a:lnTo>
                      <a:pt x="278" y="786"/>
                    </a:lnTo>
                    <a:lnTo>
                      <a:pt x="280" y="800"/>
                    </a:lnTo>
                    <a:lnTo>
                      <a:pt x="280" y="814"/>
                    </a:lnTo>
                    <a:lnTo>
                      <a:pt x="280" y="814"/>
                    </a:lnTo>
                    <a:close/>
                    <a:moveTo>
                      <a:pt x="618" y="814"/>
                    </a:moveTo>
                    <a:lnTo>
                      <a:pt x="618" y="814"/>
                    </a:lnTo>
                    <a:lnTo>
                      <a:pt x="618" y="828"/>
                    </a:lnTo>
                    <a:lnTo>
                      <a:pt x="616" y="842"/>
                    </a:lnTo>
                    <a:lnTo>
                      <a:pt x="612" y="856"/>
                    </a:lnTo>
                    <a:lnTo>
                      <a:pt x="606" y="868"/>
                    </a:lnTo>
                    <a:lnTo>
                      <a:pt x="600" y="880"/>
                    </a:lnTo>
                    <a:lnTo>
                      <a:pt x="594" y="892"/>
                    </a:lnTo>
                    <a:lnTo>
                      <a:pt x="586" y="904"/>
                    </a:lnTo>
                    <a:lnTo>
                      <a:pt x="576" y="914"/>
                    </a:lnTo>
                    <a:lnTo>
                      <a:pt x="566" y="922"/>
                    </a:lnTo>
                    <a:lnTo>
                      <a:pt x="556" y="930"/>
                    </a:lnTo>
                    <a:lnTo>
                      <a:pt x="544" y="938"/>
                    </a:lnTo>
                    <a:lnTo>
                      <a:pt x="532" y="944"/>
                    </a:lnTo>
                    <a:lnTo>
                      <a:pt x="520" y="948"/>
                    </a:lnTo>
                    <a:lnTo>
                      <a:pt x="506" y="952"/>
                    </a:lnTo>
                    <a:lnTo>
                      <a:pt x="492" y="954"/>
                    </a:lnTo>
                    <a:lnTo>
                      <a:pt x="478" y="954"/>
                    </a:lnTo>
                    <a:lnTo>
                      <a:pt x="478" y="954"/>
                    </a:lnTo>
                    <a:lnTo>
                      <a:pt x="464" y="954"/>
                    </a:lnTo>
                    <a:lnTo>
                      <a:pt x="450" y="952"/>
                    </a:lnTo>
                    <a:lnTo>
                      <a:pt x="436" y="948"/>
                    </a:lnTo>
                    <a:lnTo>
                      <a:pt x="422" y="944"/>
                    </a:lnTo>
                    <a:lnTo>
                      <a:pt x="410" y="938"/>
                    </a:lnTo>
                    <a:lnTo>
                      <a:pt x="400" y="930"/>
                    </a:lnTo>
                    <a:lnTo>
                      <a:pt x="388" y="922"/>
                    </a:lnTo>
                    <a:lnTo>
                      <a:pt x="378" y="914"/>
                    </a:lnTo>
                    <a:lnTo>
                      <a:pt x="370" y="904"/>
                    </a:lnTo>
                    <a:lnTo>
                      <a:pt x="362" y="892"/>
                    </a:lnTo>
                    <a:lnTo>
                      <a:pt x="354" y="880"/>
                    </a:lnTo>
                    <a:lnTo>
                      <a:pt x="348" y="868"/>
                    </a:lnTo>
                    <a:lnTo>
                      <a:pt x="344" y="856"/>
                    </a:lnTo>
                    <a:lnTo>
                      <a:pt x="340" y="842"/>
                    </a:lnTo>
                    <a:lnTo>
                      <a:pt x="338" y="828"/>
                    </a:lnTo>
                    <a:lnTo>
                      <a:pt x="338" y="814"/>
                    </a:lnTo>
                    <a:lnTo>
                      <a:pt x="338" y="814"/>
                    </a:lnTo>
                    <a:lnTo>
                      <a:pt x="338" y="800"/>
                    </a:lnTo>
                    <a:lnTo>
                      <a:pt x="340" y="786"/>
                    </a:lnTo>
                    <a:lnTo>
                      <a:pt x="344" y="772"/>
                    </a:lnTo>
                    <a:lnTo>
                      <a:pt x="348" y="760"/>
                    </a:lnTo>
                    <a:lnTo>
                      <a:pt x="354" y="746"/>
                    </a:lnTo>
                    <a:lnTo>
                      <a:pt x="362" y="736"/>
                    </a:lnTo>
                    <a:lnTo>
                      <a:pt x="370" y="724"/>
                    </a:lnTo>
                    <a:lnTo>
                      <a:pt x="378" y="714"/>
                    </a:lnTo>
                    <a:lnTo>
                      <a:pt x="388" y="706"/>
                    </a:lnTo>
                    <a:lnTo>
                      <a:pt x="400" y="698"/>
                    </a:lnTo>
                    <a:lnTo>
                      <a:pt x="410" y="690"/>
                    </a:lnTo>
                    <a:lnTo>
                      <a:pt x="422" y="684"/>
                    </a:lnTo>
                    <a:lnTo>
                      <a:pt x="436" y="680"/>
                    </a:lnTo>
                    <a:lnTo>
                      <a:pt x="450" y="676"/>
                    </a:lnTo>
                    <a:lnTo>
                      <a:pt x="464" y="674"/>
                    </a:lnTo>
                    <a:lnTo>
                      <a:pt x="478" y="674"/>
                    </a:lnTo>
                    <a:lnTo>
                      <a:pt x="478" y="674"/>
                    </a:lnTo>
                    <a:lnTo>
                      <a:pt x="492" y="674"/>
                    </a:lnTo>
                    <a:lnTo>
                      <a:pt x="506" y="676"/>
                    </a:lnTo>
                    <a:lnTo>
                      <a:pt x="520" y="680"/>
                    </a:lnTo>
                    <a:lnTo>
                      <a:pt x="532" y="684"/>
                    </a:lnTo>
                    <a:lnTo>
                      <a:pt x="544" y="690"/>
                    </a:lnTo>
                    <a:lnTo>
                      <a:pt x="556" y="698"/>
                    </a:lnTo>
                    <a:lnTo>
                      <a:pt x="566" y="706"/>
                    </a:lnTo>
                    <a:lnTo>
                      <a:pt x="576" y="714"/>
                    </a:lnTo>
                    <a:lnTo>
                      <a:pt x="586" y="724"/>
                    </a:lnTo>
                    <a:lnTo>
                      <a:pt x="594" y="736"/>
                    </a:lnTo>
                    <a:lnTo>
                      <a:pt x="600" y="746"/>
                    </a:lnTo>
                    <a:lnTo>
                      <a:pt x="606" y="760"/>
                    </a:lnTo>
                    <a:lnTo>
                      <a:pt x="612" y="772"/>
                    </a:lnTo>
                    <a:lnTo>
                      <a:pt x="616" y="786"/>
                    </a:lnTo>
                    <a:lnTo>
                      <a:pt x="618" y="800"/>
                    </a:lnTo>
                    <a:lnTo>
                      <a:pt x="618" y="814"/>
                    </a:lnTo>
                    <a:lnTo>
                      <a:pt x="618" y="814"/>
                    </a:lnTo>
                    <a:close/>
                    <a:moveTo>
                      <a:pt x="280" y="476"/>
                    </a:moveTo>
                    <a:lnTo>
                      <a:pt x="280" y="476"/>
                    </a:lnTo>
                    <a:lnTo>
                      <a:pt x="280" y="492"/>
                    </a:lnTo>
                    <a:lnTo>
                      <a:pt x="278" y="506"/>
                    </a:lnTo>
                    <a:lnTo>
                      <a:pt x="274" y="518"/>
                    </a:lnTo>
                    <a:lnTo>
                      <a:pt x="270" y="532"/>
                    </a:lnTo>
                    <a:lnTo>
                      <a:pt x="264" y="544"/>
                    </a:lnTo>
                    <a:lnTo>
                      <a:pt x="258" y="556"/>
                    </a:lnTo>
                    <a:lnTo>
                      <a:pt x="248" y="566"/>
                    </a:lnTo>
                    <a:lnTo>
                      <a:pt x="240" y="576"/>
                    </a:lnTo>
                    <a:lnTo>
                      <a:pt x="230" y="586"/>
                    </a:lnTo>
                    <a:lnTo>
                      <a:pt x="220" y="594"/>
                    </a:lnTo>
                    <a:lnTo>
                      <a:pt x="208" y="600"/>
                    </a:lnTo>
                    <a:lnTo>
                      <a:pt x="196" y="606"/>
                    </a:lnTo>
                    <a:lnTo>
                      <a:pt x="182" y="610"/>
                    </a:lnTo>
                    <a:lnTo>
                      <a:pt x="168" y="614"/>
                    </a:lnTo>
                    <a:lnTo>
                      <a:pt x="154" y="616"/>
                    </a:lnTo>
                    <a:lnTo>
                      <a:pt x="140" y="618"/>
                    </a:lnTo>
                    <a:lnTo>
                      <a:pt x="140" y="618"/>
                    </a:lnTo>
                    <a:lnTo>
                      <a:pt x="126" y="616"/>
                    </a:lnTo>
                    <a:lnTo>
                      <a:pt x="112" y="614"/>
                    </a:lnTo>
                    <a:lnTo>
                      <a:pt x="98" y="610"/>
                    </a:lnTo>
                    <a:lnTo>
                      <a:pt x="86" y="606"/>
                    </a:lnTo>
                    <a:lnTo>
                      <a:pt x="74" y="600"/>
                    </a:lnTo>
                    <a:lnTo>
                      <a:pt x="62" y="594"/>
                    </a:lnTo>
                    <a:lnTo>
                      <a:pt x="52" y="586"/>
                    </a:lnTo>
                    <a:lnTo>
                      <a:pt x="42" y="576"/>
                    </a:lnTo>
                    <a:lnTo>
                      <a:pt x="32" y="566"/>
                    </a:lnTo>
                    <a:lnTo>
                      <a:pt x="24" y="556"/>
                    </a:lnTo>
                    <a:lnTo>
                      <a:pt x="18" y="544"/>
                    </a:lnTo>
                    <a:lnTo>
                      <a:pt x="12" y="532"/>
                    </a:lnTo>
                    <a:lnTo>
                      <a:pt x="6" y="518"/>
                    </a:lnTo>
                    <a:lnTo>
                      <a:pt x="4" y="506"/>
                    </a:lnTo>
                    <a:lnTo>
                      <a:pt x="2" y="492"/>
                    </a:lnTo>
                    <a:lnTo>
                      <a:pt x="0" y="476"/>
                    </a:lnTo>
                    <a:lnTo>
                      <a:pt x="0" y="476"/>
                    </a:lnTo>
                    <a:lnTo>
                      <a:pt x="2" y="462"/>
                    </a:lnTo>
                    <a:lnTo>
                      <a:pt x="4" y="448"/>
                    </a:lnTo>
                    <a:lnTo>
                      <a:pt x="6" y="436"/>
                    </a:lnTo>
                    <a:lnTo>
                      <a:pt x="12" y="422"/>
                    </a:lnTo>
                    <a:lnTo>
                      <a:pt x="18" y="410"/>
                    </a:lnTo>
                    <a:lnTo>
                      <a:pt x="24" y="398"/>
                    </a:lnTo>
                    <a:lnTo>
                      <a:pt x="32" y="388"/>
                    </a:lnTo>
                    <a:lnTo>
                      <a:pt x="42" y="378"/>
                    </a:lnTo>
                    <a:lnTo>
                      <a:pt x="52" y="368"/>
                    </a:lnTo>
                    <a:lnTo>
                      <a:pt x="62" y="360"/>
                    </a:lnTo>
                    <a:lnTo>
                      <a:pt x="74" y="354"/>
                    </a:lnTo>
                    <a:lnTo>
                      <a:pt x="86" y="348"/>
                    </a:lnTo>
                    <a:lnTo>
                      <a:pt x="98" y="342"/>
                    </a:lnTo>
                    <a:lnTo>
                      <a:pt x="112" y="340"/>
                    </a:lnTo>
                    <a:lnTo>
                      <a:pt x="126" y="338"/>
                    </a:lnTo>
                    <a:lnTo>
                      <a:pt x="140" y="336"/>
                    </a:lnTo>
                    <a:lnTo>
                      <a:pt x="140" y="336"/>
                    </a:lnTo>
                    <a:lnTo>
                      <a:pt x="154" y="338"/>
                    </a:lnTo>
                    <a:lnTo>
                      <a:pt x="168" y="340"/>
                    </a:lnTo>
                    <a:lnTo>
                      <a:pt x="182" y="342"/>
                    </a:lnTo>
                    <a:lnTo>
                      <a:pt x="196" y="348"/>
                    </a:lnTo>
                    <a:lnTo>
                      <a:pt x="208" y="354"/>
                    </a:lnTo>
                    <a:lnTo>
                      <a:pt x="220" y="360"/>
                    </a:lnTo>
                    <a:lnTo>
                      <a:pt x="230" y="368"/>
                    </a:lnTo>
                    <a:lnTo>
                      <a:pt x="240" y="378"/>
                    </a:lnTo>
                    <a:lnTo>
                      <a:pt x="248" y="388"/>
                    </a:lnTo>
                    <a:lnTo>
                      <a:pt x="258" y="398"/>
                    </a:lnTo>
                    <a:lnTo>
                      <a:pt x="264" y="410"/>
                    </a:lnTo>
                    <a:lnTo>
                      <a:pt x="270" y="422"/>
                    </a:lnTo>
                    <a:lnTo>
                      <a:pt x="274" y="436"/>
                    </a:lnTo>
                    <a:lnTo>
                      <a:pt x="278" y="448"/>
                    </a:lnTo>
                    <a:lnTo>
                      <a:pt x="280" y="462"/>
                    </a:lnTo>
                    <a:lnTo>
                      <a:pt x="280" y="476"/>
                    </a:lnTo>
                    <a:lnTo>
                      <a:pt x="280" y="476"/>
                    </a:lnTo>
                    <a:close/>
                    <a:moveTo>
                      <a:pt x="618" y="476"/>
                    </a:moveTo>
                    <a:lnTo>
                      <a:pt x="618" y="476"/>
                    </a:lnTo>
                    <a:lnTo>
                      <a:pt x="618" y="492"/>
                    </a:lnTo>
                    <a:lnTo>
                      <a:pt x="616" y="506"/>
                    </a:lnTo>
                    <a:lnTo>
                      <a:pt x="612" y="518"/>
                    </a:lnTo>
                    <a:lnTo>
                      <a:pt x="606" y="532"/>
                    </a:lnTo>
                    <a:lnTo>
                      <a:pt x="600" y="544"/>
                    </a:lnTo>
                    <a:lnTo>
                      <a:pt x="594" y="556"/>
                    </a:lnTo>
                    <a:lnTo>
                      <a:pt x="586" y="566"/>
                    </a:lnTo>
                    <a:lnTo>
                      <a:pt x="576" y="576"/>
                    </a:lnTo>
                    <a:lnTo>
                      <a:pt x="566" y="586"/>
                    </a:lnTo>
                    <a:lnTo>
                      <a:pt x="556" y="594"/>
                    </a:lnTo>
                    <a:lnTo>
                      <a:pt x="544" y="600"/>
                    </a:lnTo>
                    <a:lnTo>
                      <a:pt x="532" y="606"/>
                    </a:lnTo>
                    <a:lnTo>
                      <a:pt x="520" y="610"/>
                    </a:lnTo>
                    <a:lnTo>
                      <a:pt x="506" y="614"/>
                    </a:lnTo>
                    <a:lnTo>
                      <a:pt x="492" y="616"/>
                    </a:lnTo>
                    <a:lnTo>
                      <a:pt x="478" y="618"/>
                    </a:lnTo>
                    <a:lnTo>
                      <a:pt x="478" y="618"/>
                    </a:lnTo>
                    <a:lnTo>
                      <a:pt x="464" y="616"/>
                    </a:lnTo>
                    <a:lnTo>
                      <a:pt x="450" y="614"/>
                    </a:lnTo>
                    <a:lnTo>
                      <a:pt x="436" y="610"/>
                    </a:lnTo>
                    <a:lnTo>
                      <a:pt x="422" y="606"/>
                    </a:lnTo>
                    <a:lnTo>
                      <a:pt x="410" y="600"/>
                    </a:lnTo>
                    <a:lnTo>
                      <a:pt x="400" y="594"/>
                    </a:lnTo>
                    <a:lnTo>
                      <a:pt x="388" y="586"/>
                    </a:lnTo>
                    <a:lnTo>
                      <a:pt x="378" y="576"/>
                    </a:lnTo>
                    <a:lnTo>
                      <a:pt x="370" y="566"/>
                    </a:lnTo>
                    <a:lnTo>
                      <a:pt x="362" y="556"/>
                    </a:lnTo>
                    <a:lnTo>
                      <a:pt x="354" y="544"/>
                    </a:lnTo>
                    <a:lnTo>
                      <a:pt x="348" y="532"/>
                    </a:lnTo>
                    <a:lnTo>
                      <a:pt x="344" y="518"/>
                    </a:lnTo>
                    <a:lnTo>
                      <a:pt x="340" y="506"/>
                    </a:lnTo>
                    <a:lnTo>
                      <a:pt x="338" y="492"/>
                    </a:lnTo>
                    <a:lnTo>
                      <a:pt x="338" y="476"/>
                    </a:lnTo>
                    <a:lnTo>
                      <a:pt x="338" y="476"/>
                    </a:lnTo>
                    <a:lnTo>
                      <a:pt x="338" y="462"/>
                    </a:lnTo>
                    <a:lnTo>
                      <a:pt x="340" y="448"/>
                    </a:lnTo>
                    <a:lnTo>
                      <a:pt x="344" y="436"/>
                    </a:lnTo>
                    <a:lnTo>
                      <a:pt x="348" y="422"/>
                    </a:lnTo>
                    <a:lnTo>
                      <a:pt x="354" y="410"/>
                    </a:lnTo>
                    <a:lnTo>
                      <a:pt x="362" y="398"/>
                    </a:lnTo>
                    <a:lnTo>
                      <a:pt x="370" y="388"/>
                    </a:lnTo>
                    <a:lnTo>
                      <a:pt x="378" y="378"/>
                    </a:lnTo>
                    <a:lnTo>
                      <a:pt x="388" y="368"/>
                    </a:lnTo>
                    <a:lnTo>
                      <a:pt x="400" y="360"/>
                    </a:lnTo>
                    <a:lnTo>
                      <a:pt x="410" y="354"/>
                    </a:lnTo>
                    <a:lnTo>
                      <a:pt x="422" y="348"/>
                    </a:lnTo>
                    <a:lnTo>
                      <a:pt x="436" y="342"/>
                    </a:lnTo>
                    <a:lnTo>
                      <a:pt x="450" y="340"/>
                    </a:lnTo>
                    <a:lnTo>
                      <a:pt x="464" y="338"/>
                    </a:lnTo>
                    <a:lnTo>
                      <a:pt x="478" y="336"/>
                    </a:lnTo>
                    <a:lnTo>
                      <a:pt x="478" y="336"/>
                    </a:lnTo>
                    <a:lnTo>
                      <a:pt x="492" y="338"/>
                    </a:lnTo>
                    <a:lnTo>
                      <a:pt x="506" y="340"/>
                    </a:lnTo>
                    <a:lnTo>
                      <a:pt x="520" y="342"/>
                    </a:lnTo>
                    <a:lnTo>
                      <a:pt x="532" y="348"/>
                    </a:lnTo>
                    <a:lnTo>
                      <a:pt x="544" y="354"/>
                    </a:lnTo>
                    <a:lnTo>
                      <a:pt x="556" y="360"/>
                    </a:lnTo>
                    <a:lnTo>
                      <a:pt x="566" y="368"/>
                    </a:lnTo>
                    <a:lnTo>
                      <a:pt x="576" y="378"/>
                    </a:lnTo>
                    <a:lnTo>
                      <a:pt x="586" y="388"/>
                    </a:lnTo>
                    <a:lnTo>
                      <a:pt x="594" y="398"/>
                    </a:lnTo>
                    <a:lnTo>
                      <a:pt x="600" y="410"/>
                    </a:lnTo>
                    <a:lnTo>
                      <a:pt x="606" y="422"/>
                    </a:lnTo>
                    <a:lnTo>
                      <a:pt x="612" y="436"/>
                    </a:lnTo>
                    <a:lnTo>
                      <a:pt x="616" y="448"/>
                    </a:lnTo>
                    <a:lnTo>
                      <a:pt x="618" y="462"/>
                    </a:lnTo>
                    <a:lnTo>
                      <a:pt x="618" y="476"/>
                    </a:lnTo>
                    <a:lnTo>
                      <a:pt x="618" y="476"/>
                    </a:lnTo>
                    <a:close/>
                    <a:moveTo>
                      <a:pt x="954" y="476"/>
                    </a:moveTo>
                    <a:lnTo>
                      <a:pt x="954" y="476"/>
                    </a:lnTo>
                    <a:lnTo>
                      <a:pt x="954" y="492"/>
                    </a:lnTo>
                    <a:lnTo>
                      <a:pt x="952" y="506"/>
                    </a:lnTo>
                    <a:lnTo>
                      <a:pt x="948" y="518"/>
                    </a:lnTo>
                    <a:lnTo>
                      <a:pt x="944" y="532"/>
                    </a:lnTo>
                    <a:lnTo>
                      <a:pt x="938" y="544"/>
                    </a:lnTo>
                    <a:lnTo>
                      <a:pt x="930" y="556"/>
                    </a:lnTo>
                    <a:lnTo>
                      <a:pt x="922" y="566"/>
                    </a:lnTo>
                    <a:lnTo>
                      <a:pt x="914" y="576"/>
                    </a:lnTo>
                    <a:lnTo>
                      <a:pt x="904" y="586"/>
                    </a:lnTo>
                    <a:lnTo>
                      <a:pt x="892" y="594"/>
                    </a:lnTo>
                    <a:lnTo>
                      <a:pt x="882" y="600"/>
                    </a:lnTo>
                    <a:lnTo>
                      <a:pt x="870" y="606"/>
                    </a:lnTo>
                    <a:lnTo>
                      <a:pt x="856" y="610"/>
                    </a:lnTo>
                    <a:lnTo>
                      <a:pt x="842" y="614"/>
                    </a:lnTo>
                    <a:lnTo>
                      <a:pt x="828" y="616"/>
                    </a:lnTo>
                    <a:lnTo>
                      <a:pt x="814" y="618"/>
                    </a:lnTo>
                    <a:lnTo>
                      <a:pt x="814" y="618"/>
                    </a:lnTo>
                    <a:lnTo>
                      <a:pt x="800" y="616"/>
                    </a:lnTo>
                    <a:lnTo>
                      <a:pt x="786" y="614"/>
                    </a:lnTo>
                    <a:lnTo>
                      <a:pt x="772" y="610"/>
                    </a:lnTo>
                    <a:lnTo>
                      <a:pt x="760" y="606"/>
                    </a:lnTo>
                    <a:lnTo>
                      <a:pt x="748" y="600"/>
                    </a:lnTo>
                    <a:lnTo>
                      <a:pt x="736" y="594"/>
                    </a:lnTo>
                    <a:lnTo>
                      <a:pt x="726" y="586"/>
                    </a:lnTo>
                    <a:lnTo>
                      <a:pt x="716" y="576"/>
                    </a:lnTo>
                    <a:lnTo>
                      <a:pt x="706" y="566"/>
                    </a:lnTo>
                    <a:lnTo>
                      <a:pt x="698" y="556"/>
                    </a:lnTo>
                    <a:lnTo>
                      <a:pt x="692" y="544"/>
                    </a:lnTo>
                    <a:lnTo>
                      <a:pt x="686" y="532"/>
                    </a:lnTo>
                    <a:lnTo>
                      <a:pt x="680" y="518"/>
                    </a:lnTo>
                    <a:lnTo>
                      <a:pt x="676" y="506"/>
                    </a:lnTo>
                    <a:lnTo>
                      <a:pt x="674" y="492"/>
                    </a:lnTo>
                    <a:lnTo>
                      <a:pt x="674" y="476"/>
                    </a:lnTo>
                    <a:lnTo>
                      <a:pt x="674" y="476"/>
                    </a:lnTo>
                    <a:lnTo>
                      <a:pt x="674" y="462"/>
                    </a:lnTo>
                    <a:lnTo>
                      <a:pt x="676" y="448"/>
                    </a:lnTo>
                    <a:lnTo>
                      <a:pt x="680" y="436"/>
                    </a:lnTo>
                    <a:lnTo>
                      <a:pt x="686" y="422"/>
                    </a:lnTo>
                    <a:lnTo>
                      <a:pt x="692" y="410"/>
                    </a:lnTo>
                    <a:lnTo>
                      <a:pt x="698" y="398"/>
                    </a:lnTo>
                    <a:lnTo>
                      <a:pt x="706" y="388"/>
                    </a:lnTo>
                    <a:lnTo>
                      <a:pt x="716" y="378"/>
                    </a:lnTo>
                    <a:lnTo>
                      <a:pt x="726" y="368"/>
                    </a:lnTo>
                    <a:lnTo>
                      <a:pt x="736" y="360"/>
                    </a:lnTo>
                    <a:lnTo>
                      <a:pt x="748" y="354"/>
                    </a:lnTo>
                    <a:lnTo>
                      <a:pt x="760" y="348"/>
                    </a:lnTo>
                    <a:lnTo>
                      <a:pt x="772" y="342"/>
                    </a:lnTo>
                    <a:lnTo>
                      <a:pt x="786" y="340"/>
                    </a:lnTo>
                    <a:lnTo>
                      <a:pt x="800" y="338"/>
                    </a:lnTo>
                    <a:lnTo>
                      <a:pt x="814" y="336"/>
                    </a:lnTo>
                    <a:lnTo>
                      <a:pt x="814" y="336"/>
                    </a:lnTo>
                    <a:lnTo>
                      <a:pt x="828" y="338"/>
                    </a:lnTo>
                    <a:lnTo>
                      <a:pt x="842" y="340"/>
                    </a:lnTo>
                    <a:lnTo>
                      <a:pt x="856" y="342"/>
                    </a:lnTo>
                    <a:lnTo>
                      <a:pt x="870" y="348"/>
                    </a:lnTo>
                    <a:lnTo>
                      <a:pt x="882" y="354"/>
                    </a:lnTo>
                    <a:lnTo>
                      <a:pt x="892" y="360"/>
                    </a:lnTo>
                    <a:lnTo>
                      <a:pt x="904" y="368"/>
                    </a:lnTo>
                    <a:lnTo>
                      <a:pt x="914" y="378"/>
                    </a:lnTo>
                    <a:lnTo>
                      <a:pt x="922" y="388"/>
                    </a:lnTo>
                    <a:lnTo>
                      <a:pt x="930" y="398"/>
                    </a:lnTo>
                    <a:lnTo>
                      <a:pt x="938" y="410"/>
                    </a:lnTo>
                    <a:lnTo>
                      <a:pt x="944" y="422"/>
                    </a:lnTo>
                    <a:lnTo>
                      <a:pt x="948" y="436"/>
                    </a:lnTo>
                    <a:lnTo>
                      <a:pt x="952" y="448"/>
                    </a:lnTo>
                    <a:lnTo>
                      <a:pt x="954" y="462"/>
                    </a:lnTo>
                    <a:lnTo>
                      <a:pt x="954" y="476"/>
                    </a:lnTo>
                    <a:lnTo>
                      <a:pt x="954" y="476"/>
                    </a:lnTo>
                    <a:close/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8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20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4" y="168"/>
                    </a:lnTo>
                    <a:lnTo>
                      <a:pt x="2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26"/>
                    </a:lnTo>
                    <a:lnTo>
                      <a:pt x="4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4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20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8" y="62"/>
                    </a:lnTo>
                    <a:lnTo>
                      <a:pt x="264" y="74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  <a:moveTo>
                      <a:pt x="618" y="140"/>
                    </a:moveTo>
                    <a:lnTo>
                      <a:pt x="618" y="140"/>
                    </a:lnTo>
                    <a:lnTo>
                      <a:pt x="618" y="154"/>
                    </a:lnTo>
                    <a:lnTo>
                      <a:pt x="616" y="168"/>
                    </a:lnTo>
                    <a:lnTo>
                      <a:pt x="612" y="182"/>
                    </a:lnTo>
                    <a:lnTo>
                      <a:pt x="606" y="194"/>
                    </a:lnTo>
                    <a:lnTo>
                      <a:pt x="600" y="206"/>
                    </a:lnTo>
                    <a:lnTo>
                      <a:pt x="594" y="218"/>
                    </a:lnTo>
                    <a:lnTo>
                      <a:pt x="586" y="230"/>
                    </a:lnTo>
                    <a:lnTo>
                      <a:pt x="576" y="240"/>
                    </a:lnTo>
                    <a:lnTo>
                      <a:pt x="566" y="248"/>
                    </a:lnTo>
                    <a:lnTo>
                      <a:pt x="556" y="256"/>
                    </a:lnTo>
                    <a:lnTo>
                      <a:pt x="544" y="264"/>
                    </a:lnTo>
                    <a:lnTo>
                      <a:pt x="532" y="270"/>
                    </a:lnTo>
                    <a:lnTo>
                      <a:pt x="520" y="274"/>
                    </a:lnTo>
                    <a:lnTo>
                      <a:pt x="506" y="278"/>
                    </a:lnTo>
                    <a:lnTo>
                      <a:pt x="492" y="280"/>
                    </a:lnTo>
                    <a:lnTo>
                      <a:pt x="478" y="280"/>
                    </a:lnTo>
                    <a:lnTo>
                      <a:pt x="478" y="280"/>
                    </a:lnTo>
                    <a:lnTo>
                      <a:pt x="464" y="280"/>
                    </a:lnTo>
                    <a:lnTo>
                      <a:pt x="450" y="278"/>
                    </a:lnTo>
                    <a:lnTo>
                      <a:pt x="436" y="274"/>
                    </a:lnTo>
                    <a:lnTo>
                      <a:pt x="422" y="270"/>
                    </a:lnTo>
                    <a:lnTo>
                      <a:pt x="410" y="264"/>
                    </a:lnTo>
                    <a:lnTo>
                      <a:pt x="400" y="256"/>
                    </a:lnTo>
                    <a:lnTo>
                      <a:pt x="388" y="248"/>
                    </a:lnTo>
                    <a:lnTo>
                      <a:pt x="378" y="240"/>
                    </a:lnTo>
                    <a:lnTo>
                      <a:pt x="370" y="230"/>
                    </a:lnTo>
                    <a:lnTo>
                      <a:pt x="362" y="218"/>
                    </a:lnTo>
                    <a:lnTo>
                      <a:pt x="354" y="206"/>
                    </a:lnTo>
                    <a:lnTo>
                      <a:pt x="348" y="194"/>
                    </a:lnTo>
                    <a:lnTo>
                      <a:pt x="344" y="182"/>
                    </a:lnTo>
                    <a:lnTo>
                      <a:pt x="340" y="168"/>
                    </a:lnTo>
                    <a:lnTo>
                      <a:pt x="338" y="154"/>
                    </a:lnTo>
                    <a:lnTo>
                      <a:pt x="338" y="140"/>
                    </a:lnTo>
                    <a:lnTo>
                      <a:pt x="338" y="140"/>
                    </a:lnTo>
                    <a:lnTo>
                      <a:pt x="338" y="126"/>
                    </a:lnTo>
                    <a:lnTo>
                      <a:pt x="340" y="112"/>
                    </a:lnTo>
                    <a:lnTo>
                      <a:pt x="344" y="98"/>
                    </a:lnTo>
                    <a:lnTo>
                      <a:pt x="348" y="86"/>
                    </a:lnTo>
                    <a:lnTo>
                      <a:pt x="354" y="74"/>
                    </a:lnTo>
                    <a:lnTo>
                      <a:pt x="362" y="62"/>
                    </a:lnTo>
                    <a:lnTo>
                      <a:pt x="370" y="50"/>
                    </a:lnTo>
                    <a:lnTo>
                      <a:pt x="378" y="40"/>
                    </a:lnTo>
                    <a:lnTo>
                      <a:pt x="388" y="32"/>
                    </a:lnTo>
                    <a:lnTo>
                      <a:pt x="400" y="24"/>
                    </a:lnTo>
                    <a:lnTo>
                      <a:pt x="410" y="16"/>
                    </a:lnTo>
                    <a:lnTo>
                      <a:pt x="422" y="10"/>
                    </a:lnTo>
                    <a:lnTo>
                      <a:pt x="436" y="6"/>
                    </a:lnTo>
                    <a:lnTo>
                      <a:pt x="450" y="2"/>
                    </a:lnTo>
                    <a:lnTo>
                      <a:pt x="464" y="0"/>
                    </a:lnTo>
                    <a:lnTo>
                      <a:pt x="478" y="0"/>
                    </a:lnTo>
                    <a:lnTo>
                      <a:pt x="478" y="0"/>
                    </a:lnTo>
                    <a:lnTo>
                      <a:pt x="492" y="0"/>
                    </a:lnTo>
                    <a:lnTo>
                      <a:pt x="506" y="2"/>
                    </a:lnTo>
                    <a:lnTo>
                      <a:pt x="520" y="6"/>
                    </a:lnTo>
                    <a:lnTo>
                      <a:pt x="532" y="10"/>
                    </a:lnTo>
                    <a:lnTo>
                      <a:pt x="544" y="16"/>
                    </a:lnTo>
                    <a:lnTo>
                      <a:pt x="556" y="24"/>
                    </a:lnTo>
                    <a:lnTo>
                      <a:pt x="566" y="32"/>
                    </a:lnTo>
                    <a:lnTo>
                      <a:pt x="576" y="40"/>
                    </a:lnTo>
                    <a:lnTo>
                      <a:pt x="586" y="50"/>
                    </a:lnTo>
                    <a:lnTo>
                      <a:pt x="594" y="62"/>
                    </a:lnTo>
                    <a:lnTo>
                      <a:pt x="600" y="74"/>
                    </a:lnTo>
                    <a:lnTo>
                      <a:pt x="606" y="86"/>
                    </a:lnTo>
                    <a:lnTo>
                      <a:pt x="612" y="98"/>
                    </a:lnTo>
                    <a:lnTo>
                      <a:pt x="616" y="112"/>
                    </a:lnTo>
                    <a:lnTo>
                      <a:pt x="618" y="126"/>
                    </a:lnTo>
                    <a:lnTo>
                      <a:pt x="618" y="140"/>
                    </a:lnTo>
                    <a:lnTo>
                      <a:pt x="618" y="140"/>
                    </a:lnTo>
                    <a:close/>
                    <a:moveTo>
                      <a:pt x="954" y="140"/>
                    </a:moveTo>
                    <a:lnTo>
                      <a:pt x="954" y="140"/>
                    </a:lnTo>
                    <a:lnTo>
                      <a:pt x="954" y="154"/>
                    </a:lnTo>
                    <a:lnTo>
                      <a:pt x="952" y="168"/>
                    </a:lnTo>
                    <a:lnTo>
                      <a:pt x="948" y="182"/>
                    </a:lnTo>
                    <a:lnTo>
                      <a:pt x="944" y="194"/>
                    </a:lnTo>
                    <a:lnTo>
                      <a:pt x="938" y="206"/>
                    </a:lnTo>
                    <a:lnTo>
                      <a:pt x="930" y="218"/>
                    </a:lnTo>
                    <a:lnTo>
                      <a:pt x="922" y="230"/>
                    </a:lnTo>
                    <a:lnTo>
                      <a:pt x="914" y="240"/>
                    </a:lnTo>
                    <a:lnTo>
                      <a:pt x="904" y="248"/>
                    </a:lnTo>
                    <a:lnTo>
                      <a:pt x="892" y="256"/>
                    </a:lnTo>
                    <a:lnTo>
                      <a:pt x="882" y="264"/>
                    </a:lnTo>
                    <a:lnTo>
                      <a:pt x="870" y="270"/>
                    </a:lnTo>
                    <a:lnTo>
                      <a:pt x="856" y="274"/>
                    </a:lnTo>
                    <a:lnTo>
                      <a:pt x="842" y="278"/>
                    </a:lnTo>
                    <a:lnTo>
                      <a:pt x="828" y="280"/>
                    </a:lnTo>
                    <a:lnTo>
                      <a:pt x="814" y="280"/>
                    </a:lnTo>
                    <a:lnTo>
                      <a:pt x="814" y="280"/>
                    </a:lnTo>
                    <a:lnTo>
                      <a:pt x="800" y="280"/>
                    </a:lnTo>
                    <a:lnTo>
                      <a:pt x="786" y="278"/>
                    </a:lnTo>
                    <a:lnTo>
                      <a:pt x="772" y="274"/>
                    </a:lnTo>
                    <a:lnTo>
                      <a:pt x="760" y="270"/>
                    </a:lnTo>
                    <a:lnTo>
                      <a:pt x="748" y="264"/>
                    </a:lnTo>
                    <a:lnTo>
                      <a:pt x="736" y="256"/>
                    </a:lnTo>
                    <a:lnTo>
                      <a:pt x="726" y="248"/>
                    </a:lnTo>
                    <a:lnTo>
                      <a:pt x="716" y="240"/>
                    </a:lnTo>
                    <a:lnTo>
                      <a:pt x="706" y="230"/>
                    </a:lnTo>
                    <a:lnTo>
                      <a:pt x="698" y="218"/>
                    </a:lnTo>
                    <a:lnTo>
                      <a:pt x="692" y="206"/>
                    </a:lnTo>
                    <a:lnTo>
                      <a:pt x="686" y="194"/>
                    </a:lnTo>
                    <a:lnTo>
                      <a:pt x="680" y="182"/>
                    </a:lnTo>
                    <a:lnTo>
                      <a:pt x="676" y="168"/>
                    </a:lnTo>
                    <a:lnTo>
                      <a:pt x="674" y="154"/>
                    </a:lnTo>
                    <a:lnTo>
                      <a:pt x="674" y="140"/>
                    </a:lnTo>
                    <a:lnTo>
                      <a:pt x="674" y="140"/>
                    </a:lnTo>
                    <a:lnTo>
                      <a:pt x="674" y="126"/>
                    </a:lnTo>
                    <a:lnTo>
                      <a:pt x="676" y="112"/>
                    </a:lnTo>
                    <a:lnTo>
                      <a:pt x="680" y="98"/>
                    </a:lnTo>
                    <a:lnTo>
                      <a:pt x="686" y="86"/>
                    </a:lnTo>
                    <a:lnTo>
                      <a:pt x="692" y="74"/>
                    </a:lnTo>
                    <a:lnTo>
                      <a:pt x="698" y="62"/>
                    </a:lnTo>
                    <a:lnTo>
                      <a:pt x="706" y="50"/>
                    </a:lnTo>
                    <a:lnTo>
                      <a:pt x="716" y="40"/>
                    </a:lnTo>
                    <a:lnTo>
                      <a:pt x="726" y="32"/>
                    </a:lnTo>
                    <a:lnTo>
                      <a:pt x="736" y="24"/>
                    </a:lnTo>
                    <a:lnTo>
                      <a:pt x="748" y="16"/>
                    </a:lnTo>
                    <a:lnTo>
                      <a:pt x="760" y="10"/>
                    </a:lnTo>
                    <a:lnTo>
                      <a:pt x="772" y="6"/>
                    </a:lnTo>
                    <a:lnTo>
                      <a:pt x="786" y="2"/>
                    </a:lnTo>
                    <a:lnTo>
                      <a:pt x="800" y="0"/>
                    </a:lnTo>
                    <a:lnTo>
                      <a:pt x="814" y="0"/>
                    </a:lnTo>
                    <a:lnTo>
                      <a:pt x="814" y="0"/>
                    </a:lnTo>
                    <a:lnTo>
                      <a:pt x="828" y="0"/>
                    </a:lnTo>
                    <a:lnTo>
                      <a:pt x="842" y="2"/>
                    </a:lnTo>
                    <a:lnTo>
                      <a:pt x="856" y="6"/>
                    </a:lnTo>
                    <a:lnTo>
                      <a:pt x="870" y="10"/>
                    </a:lnTo>
                    <a:lnTo>
                      <a:pt x="882" y="16"/>
                    </a:lnTo>
                    <a:lnTo>
                      <a:pt x="892" y="24"/>
                    </a:lnTo>
                    <a:lnTo>
                      <a:pt x="904" y="32"/>
                    </a:lnTo>
                    <a:lnTo>
                      <a:pt x="914" y="40"/>
                    </a:lnTo>
                    <a:lnTo>
                      <a:pt x="922" y="50"/>
                    </a:lnTo>
                    <a:lnTo>
                      <a:pt x="930" y="62"/>
                    </a:lnTo>
                    <a:lnTo>
                      <a:pt x="938" y="74"/>
                    </a:lnTo>
                    <a:lnTo>
                      <a:pt x="944" y="86"/>
                    </a:lnTo>
                    <a:lnTo>
                      <a:pt x="948" y="98"/>
                    </a:lnTo>
                    <a:lnTo>
                      <a:pt x="952" y="112"/>
                    </a:lnTo>
                    <a:lnTo>
                      <a:pt x="954" y="126"/>
                    </a:lnTo>
                    <a:lnTo>
                      <a:pt x="954" y="140"/>
                    </a:lnTo>
                    <a:lnTo>
                      <a:pt x="954" y="140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3482975"/>
                <a:ext cx="444500" cy="444500"/>
              </a:xfrm>
              <a:custGeom>
                <a:avLst/>
                <a:gdLst>
                  <a:gd name="T0" fmla="*/ 280 w 280"/>
                  <a:gd name="T1" fmla="*/ 140 h 280"/>
                  <a:gd name="T2" fmla="*/ 278 w 280"/>
                  <a:gd name="T3" fmla="*/ 168 h 280"/>
                  <a:gd name="T4" fmla="*/ 270 w 280"/>
                  <a:gd name="T5" fmla="*/ 194 h 280"/>
                  <a:gd name="T6" fmla="*/ 256 w 280"/>
                  <a:gd name="T7" fmla="*/ 218 h 280"/>
                  <a:gd name="T8" fmla="*/ 240 w 280"/>
                  <a:gd name="T9" fmla="*/ 240 h 280"/>
                  <a:gd name="T10" fmla="*/ 218 w 280"/>
                  <a:gd name="T11" fmla="*/ 256 h 280"/>
                  <a:gd name="T12" fmla="*/ 196 w 280"/>
                  <a:gd name="T13" fmla="*/ 270 h 280"/>
                  <a:gd name="T14" fmla="*/ 168 w 280"/>
                  <a:gd name="T15" fmla="*/ 278 h 280"/>
                  <a:gd name="T16" fmla="*/ 140 w 280"/>
                  <a:gd name="T17" fmla="*/ 280 h 280"/>
                  <a:gd name="T18" fmla="*/ 126 w 280"/>
                  <a:gd name="T19" fmla="*/ 280 h 280"/>
                  <a:gd name="T20" fmla="*/ 98 w 280"/>
                  <a:gd name="T21" fmla="*/ 274 h 280"/>
                  <a:gd name="T22" fmla="*/ 74 w 280"/>
                  <a:gd name="T23" fmla="*/ 264 h 280"/>
                  <a:gd name="T24" fmla="*/ 52 w 280"/>
                  <a:gd name="T25" fmla="*/ 248 h 280"/>
                  <a:gd name="T26" fmla="*/ 32 w 280"/>
                  <a:gd name="T27" fmla="*/ 230 h 280"/>
                  <a:gd name="T28" fmla="*/ 18 w 280"/>
                  <a:gd name="T29" fmla="*/ 206 h 280"/>
                  <a:gd name="T30" fmla="*/ 6 w 280"/>
                  <a:gd name="T31" fmla="*/ 182 h 280"/>
                  <a:gd name="T32" fmla="*/ 0 w 280"/>
                  <a:gd name="T33" fmla="*/ 154 h 280"/>
                  <a:gd name="T34" fmla="*/ 0 w 280"/>
                  <a:gd name="T35" fmla="*/ 140 h 280"/>
                  <a:gd name="T36" fmla="*/ 2 w 280"/>
                  <a:gd name="T37" fmla="*/ 112 h 280"/>
                  <a:gd name="T38" fmla="*/ 12 w 280"/>
                  <a:gd name="T39" fmla="*/ 86 h 280"/>
                  <a:gd name="T40" fmla="*/ 24 w 280"/>
                  <a:gd name="T41" fmla="*/ 62 h 280"/>
                  <a:gd name="T42" fmla="*/ 42 w 280"/>
                  <a:gd name="T43" fmla="*/ 40 h 280"/>
                  <a:gd name="T44" fmla="*/ 62 w 280"/>
                  <a:gd name="T45" fmla="*/ 24 h 280"/>
                  <a:gd name="T46" fmla="*/ 86 w 280"/>
                  <a:gd name="T47" fmla="*/ 10 h 280"/>
                  <a:gd name="T48" fmla="*/ 112 w 280"/>
                  <a:gd name="T49" fmla="*/ 2 h 280"/>
                  <a:gd name="T50" fmla="*/ 140 w 280"/>
                  <a:gd name="T51" fmla="*/ 0 h 280"/>
                  <a:gd name="T52" fmla="*/ 154 w 280"/>
                  <a:gd name="T53" fmla="*/ 0 h 280"/>
                  <a:gd name="T54" fmla="*/ 182 w 280"/>
                  <a:gd name="T55" fmla="*/ 6 h 280"/>
                  <a:gd name="T56" fmla="*/ 208 w 280"/>
                  <a:gd name="T57" fmla="*/ 16 h 280"/>
                  <a:gd name="T58" fmla="*/ 230 w 280"/>
                  <a:gd name="T59" fmla="*/ 32 h 280"/>
                  <a:gd name="T60" fmla="*/ 248 w 280"/>
                  <a:gd name="T61" fmla="*/ 50 h 280"/>
                  <a:gd name="T62" fmla="*/ 264 w 280"/>
                  <a:gd name="T63" fmla="*/ 72 h 280"/>
                  <a:gd name="T64" fmla="*/ 274 w 280"/>
                  <a:gd name="T65" fmla="*/ 98 h 280"/>
                  <a:gd name="T66" fmla="*/ 280 w 280"/>
                  <a:gd name="T67" fmla="*/ 126 h 280"/>
                  <a:gd name="T68" fmla="*/ 280 w 280"/>
                  <a:gd name="T69" fmla="*/ 14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6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18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0" y="126"/>
                    </a:lnTo>
                    <a:lnTo>
                      <a:pt x="2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2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18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6" y="62"/>
                    </a:lnTo>
                    <a:lnTo>
                      <a:pt x="264" y="72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</p:grpSp>
      </p:grpSp>
      <p:cxnSp>
        <p:nvCxnSpPr>
          <p:cNvPr id="20" name="Straight Connector 19"/>
          <p:cNvCxnSpPr/>
          <p:nvPr userDrawn="1"/>
        </p:nvCxnSpPr>
        <p:spPr>
          <a:xfrm>
            <a:off x="11727779" y="6524669"/>
            <a:ext cx="0" cy="297521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936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176868" y="6488856"/>
            <a:ext cx="11011958" cy="36914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22" tIns="45710" rIns="91422" bIns="45710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48385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112" y="430340"/>
            <a:ext cx="11658600" cy="326243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rgbClr val="484848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3796" y="6492875"/>
            <a:ext cx="10489109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6200" y="6524852"/>
            <a:ext cx="1040518" cy="293750"/>
            <a:chOff x="973138" y="2413000"/>
            <a:chExt cx="7197725" cy="2032000"/>
          </a:xfrm>
        </p:grpSpPr>
        <p:sp>
          <p:nvSpPr>
            <p:cNvPr id="20" name="Freeform 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114800"/>
              <a:ext cx="2727325" cy="330200"/>
            </a:xfrm>
            <a:custGeom>
              <a:avLst/>
              <a:gdLst>
                <a:gd name="T0" fmla="*/ 1602 w 1718"/>
                <a:gd name="T1" fmla="*/ 148 h 208"/>
                <a:gd name="T2" fmla="*/ 1586 w 1718"/>
                <a:gd name="T3" fmla="*/ 114 h 208"/>
                <a:gd name="T4" fmla="*/ 1594 w 1718"/>
                <a:gd name="T5" fmla="*/ 84 h 208"/>
                <a:gd name="T6" fmla="*/ 1600 w 1718"/>
                <a:gd name="T7" fmla="*/ 54 h 208"/>
                <a:gd name="T8" fmla="*/ 1642 w 1718"/>
                <a:gd name="T9" fmla="*/ 190 h 208"/>
                <a:gd name="T10" fmla="*/ 1572 w 1718"/>
                <a:gd name="T11" fmla="*/ 206 h 208"/>
                <a:gd name="T12" fmla="*/ 1556 w 1718"/>
                <a:gd name="T13" fmla="*/ 86 h 208"/>
                <a:gd name="T14" fmla="*/ 1552 w 1718"/>
                <a:gd name="T15" fmla="*/ 56 h 208"/>
                <a:gd name="T16" fmla="*/ 1550 w 1718"/>
                <a:gd name="T17" fmla="*/ 146 h 208"/>
                <a:gd name="T18" fmla="*/ 1568 w 1718"/>
                <a:gd name="T19" fmla="*/ 182 h 208"/>
                <a:gd name="T20" fmla="*/ 1512 w 1718"/>
                <a:gd name="T21" fmla="*/ 192 h 208"/>
                <a:gd name="T22" fmla="*/ 1526 w 1718"/>
                <a:gd name="T23" fmla="*/ 126 h 208"/>
                <a:gd name="T24" fmla="*/ 1250 w 1718"/>
                <a:gd name="T25" fmla="*/ 174 h 208"/>
                <a:gd name="T26" fmla="*/ 1264 w 1718"/>
                <a:gd name="T27" fmla="*/ 106 h 208"/>
                <a:gd name="T28" fmla="*/ 1264 w 1718"/>
                <a:gd name="T29" fmla="*/ 58 h 208"/>
                <a:gd name="T30" fmla="*/ 1302 w 1718"/>
                <a:gd name="T31" fmla="*/ 162 h 208"/>
                <a:gd name="T32" fmla="*/ 1376 w 1718"/>
                <a:gd name="T33" fmla="*/ 78 h 208"/>
                <a:gd name="T34" fmla="*/ 1464 w 1718"/>
                <a:gd name="T35" fmla="*/ 70 h 208"/>
                <a:gd name="T36" fmla="*/ 1430 w 1718"/>
                <a:gd name="T37" fmla="*/ 94 h 208"/>
                <a:gd name="T38" fmla="*/ 1382 w 1718"/>
                <a:gd name="T39" fmla="*/ 100 h 208"/>
                <a:gd name="T40" fmla="*/ 1214 w 1718"/>
                <a:gd name="T41" fmla="*/ 88 h 208"/>
                <a:gd name="T42" fmla="*/ 1200 w 1718"/>
                <a:gd name="T43" fmla="*/ 156 h 208"/>
                <a:gd name="T44" fmla="*/ 1216 w 1718"/>
                <a:gd name="T45" fmla="*/ 206 h 208"/>
                <a:gd name="T46" fmla="*/ 1158 w 1718"/>
                <a:gd name="T47" fmla="*/ 114 h 208"/>
                <a:gd name="T48" fmla="*/ 1232 w 1718"/>
                <a:gd name="T49" fmla="*/ 52 h 208"/>
                <a:gd name="T50" fmla="*/ 906 w 1718"/>
                <a:gd name="T51" fmla="*/ 156 h 208"/>
                <a:gd name="T52" fmla="*/ 878 w 1718"/>
                <a:gd name="T53" fmla="*/ 116 h 208"/>
                <a:gd name="T54" fmla="*/ 898 w 1718"/>
                <a:gd name="T55" fmla="*/ 84 h 208"/>
                <a:gd name="T56" fmla="*/ 904 w 1718"/>
                <a:gd name="T57" fmla="*/ 54 h 208"/>
                <a:gd name="T58" fmla="*/ 948 w 1718"/>
                <a:gd name="T59" fmla="*/ 190 h 208"/>
                <a:gd name="T60" fmla="*/ 878 w 1718"/>
                <a:gd name="T61" fmla="*/ 206 h 208"/>
                <a:gd name="T62" fmla="*/ 1050 w 1718"/>
                <a:gd name="T63" fmla="*/ 174 h 208"/>
                <a:gd name="T64" fmla="*/ 1012 w 1718"/>
                <a:gd name="T65" fmla="*/ 202 h 208"/>
                <a:gd name="T66" fmla="*/ 992 w 1718"/>
                <a:gd name="T67" fmla="*/ 12 h 208"/>
                <a:gd name="T68" fmla="*/ 1126 w 1718"/>
                <a:gd name="T69" fmla="*/ 0 h 208"/>
                <a:gd name="T70" fmla="*/ 812 w 1718"/>
                <a:gd name="T71" fmla="*/ 102 h 208"/>
                <a:gd name="T72" fmla="*/ 878 w 1718"/>
                <a:gd name="T73" fmla="*/ 54 h 208"/>
                <a:gd name="T74" fmla="*/ 850 w 1718"/>
                <a:gd name="T75" fmla="*/ 158 h 208"/>
                <a:gd name="T76" fmla="*/ 878 w 1718"/>
                <a:gd name="T77" fmla="*/ 182 h 208"/>
                <a:gd name="T78" fmla="*/ 812 w 1718"/>
                <a:gd name="T79" fmla="*/ 184 h 208"/>
                <a:gd name="T80" fmla="*/ 840 w 1718"/>
                <a:gd name="T81" fmla="*/ 124 h 208"/>
                <a:gd name="T82" fmla="*/ 438 w 1718"/>
                <a:gd name="T83" fmla="*/ 176 h 208"/>
                <a:gd name="T84" fmla="*/ 458 w 1718"/>
                <a:gd name="T85" fmla="*/ 202 h 208"/>
                <a:gd name="T86" fmla="*/ 446 w 1718"/>
                <a:gd name="T87" fmla="*/ 92 h 208"/>
                <a:gd name="T88" fmla="*/ 482 w 1718"/>
                <a:gd name="T89" fmla="*/ 80 h 208"/>
                <a:gd name="T90" fmla="*/ 562 w 1718"/>
                <a:gd name="T91" fmla="*/ 84 h 208"/>
                <a:gd name="T92" fmla="*/ 618 w 1718"/>
                <a:gd name="T93" fmla="*/ 92 h 208"/>
                <a:gd name="T94" fmla="*/ 566 w 1718"/>
                <a:gd name="T95" fmla="*/ 120 h 208"/>
                <a:gd name="T96" fmla="*/ 690 w 1718"/>
                <a:gd name="T97" fmla="*/ 66 h 208"/>
                <a:gd name="T98" fmla="*/ 774 w 1718"/>
                <a:gd name="T99" fmla="*/ 78 h 208"/>
                <a:gd name="T100" fmla="*/ 732 w 1718"/>
                <a:gd name="T101" fmla="*/ 90 h 208"/>
                <a:gd name="T102" fmla="*/ 682 w 1718"/>
                <a:gd name="T103" fmla="*/ 128 h 208"/>
                <a:gd name="T104" fmla="*/ 424 w 1718"/>
                <a:gd name="T105" fmla="*/ 84 h 208"/>
                <a:gd name="T106" fmla="*/ 424 w 1718"/>
                <a:gd name="T107" fmla="*/ 140 h 208"/>
                <a:gd name="T108" fmla="*/ 408 w 1718"/>
                <a:gd name="T109" fmla="*/ 206 h 208"/>
                <a:gd name="T110" fmla="*/ 352 w 1718"/>
                <a:gd name="T111" fmla="*/ 114 h 208"/>
                <a:gd name="T112" fmla="*/ 120 w 1718"/>
                <a:gd name="T113" fmla="*/ 56 h 208"/>
                <a:gd name="T114" fmla="*/ 194 w 1718"/>
                <a:gd name="T115" fmla="*/ 58 h 208"/>
                <a:gd name="T116" fmla="*/ 180 w 1718"/>
                <a:gd name="T117" fmla="*/ 122 h 208"/>
                <a:gd name="T118" fmla="*/ 130 w 1718"/>
                <a:gd name="T119" fmla="*/ 94 h 208"/>
                <a:gd name="T120" fmla="*/ 306 w 1718"/>
                <a:gd name="T121" fmla="*/ 84 h 208"/>
                <a:gd name="T122" fmla="*/ 334 w 1718"/>
                <a:gd name="T123" fmla="*/ 204 h 208"/>
                <a:gd name="T124" fmla="*/ 268 w 1718"/>
                <a:gd name="T125" fmla="*/ 18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8" h="208">
                  <a:moveTo>
                    <a:pt x="1572" y="206"/>
                  </a:moveTo>
                  <a:lnTo>
                    <a:pt x="1572" y="182"/>
                  </a:lnTo>
                  <a:lnTo>
                    <a:pt x="1572" y="182"/>
                  </a:lnTo>
                  <a:lnTo>
                    <a:pt x="1580" y="180"/>
                  </a:lnTo>
                  <a:lnTo>
                    <a:pt x="1586" y="178"/>
                  </a:lnTo>
                  <a:lnTo>
                    <a:pt x="1586" y="178"/>
                  </a:lnTo>
                  <a:lnTo>
                    <a:pt x="1592" y="172"/>
                  </a:lnTo>
                  <a:lnTo>
                    <a:pt x="1596" y="168"/>
                  </a:lnTo>
                  <a:lnTo>
                    <a:pt x="1596" y="168"/>
                  </a:lnTo>
                  <a:lnTo>
                    <a:pt x="1600" y="156"/>
                  </a:lnTo>
                  <a:lnTo>
                    <a:pt x="1600" y="156"/>
                  </a:lnTo>
                  <a:lnTo>
                    <a:pt x="1602" y="148"/>
                  </a:lnTo>
                  <a:lnTo>
                    <a:pt x="1602" y="132"/>
                  </a:lnTo>
                  <a:lnTo>
                    <a:pt x="1602" y="132"/>
                  </a:lnTo>
                  <a:lnTo>
                    <a:pt x="1594" y="136"/>
                  </a:lnTo>
                  <a:lnTo>
                    <a:pt x="1594" y="136"/>
                  </a:lnTo>
                  <a:lnTo>
                    <a:pt x="1586" y="138"/>
                  </a:lnTo>
                  <a:lnTo>
                    <a:pt x="1586" y="138"/>
                  </a:lnTo>
                  <a:lnTo>
                    <a:pt x="1578" y="140"/>
                  </a:lnTo>
                  <a:lnTo>
                    <a:pt x="1578" y="140"/>
                  </a:lnTo>
                  <a:lnTo>
                    <a:pt x="1572" y="140"/>
                  </a:lnTo>
                  <a:lnTo>
                    <a:pt x="1572" y="116"/>
                  </a:lnTo>
                  <a:lnTo>
                    <a:pt x="1572" y="116"/>
                  </a:lnTo>
                  <a:lnTo>
                    <a:pt x="1586" y="114"/>
                  </a:lnTo>
                  <a:lnTo>
                    <a:pt x="1586" y="114"/>
                  </a:lnTo>
                  <a:lnTo>
                    <a:pt x="1592" y="112"/>
                  </a:lnTo>
                  <a:lnTo>
                    <a:pt x="1598" y="110"/>
                  </a:lnTo>
                  <a:lnTo>
                    <a:pt x="1598" y="110"/>
                  </a:lnTo>
                  <a:lnTo>
                    <a:pt x="1600" y="106"/>
                  </a:lnTo>
                  <a:lnTo>
                    <a:pt x="1602" y="100"/>
                  </a:lnTo>
                  <a:lnTo>
                    <a:pt x="1602" y="100"/>
                  </a:lnTo>
                  <a:lnTo>
                    <a:pt x="1600" y="94"/>
                  </a:lnTo>
                  <a:lnTo>
                    <a:pt x="1598" y="90"/>
                  </a:lnTo>
                  <a:lnTo>
                    <a:pt x="1598" y="90"/>
                  </a:lnTo>
                  <a:lnTo>
                    <a:pt x="1596" y="86"/>
                  </a:lnTo>
                  <a:lnTo>
                    <a:pt x="1594" y="84"/>
                  </a:lnTo>
                  <a:lnTo>
                    <a:pt x="1594" y="84"/>
                  </a:lnTo>
                  <a:lnTo>
                    <a:pt x="1586" y="80"/>
                  </a:lnTo>
                  <a:lnTo>
                    <a:pt x="1586" y="80"/>
                  </a:lnTo>
                  <a:lnTo>
                    <a:pt x="1574" y="80"/>
                  </a:lnTo>
                  <a:lnTo>
                    <a:pt x="1574" y="80"/>
                  </a:lnTo>
                  <a:lnTo>
                    <a:pt x="1572" y="80"/>
                  </a:lnTo>
                  <a:lnTo>
                    <a:pt x="1572" y="54"/>
                  </a:lnTo>
                  <a:lnTo>
                    <a:pt x="1572" y="54"/>
                  </a:lnTo>
                  <a:lnTo>
                    <a:pt x="1576" y="52"/>
                  </a:lnTo>
                  <a:lnTo>
                    <a:pt x="1576" y="52"/>
                  </a:lnTo>
                  <a:lnTo>
                    <a:pt x="1600" y="54"/>
                  </a:lnTo>
                  <a:lnTo>
                    <a:pt x="1600" y="54"/>
                  </a:lnTo>
                  <a:lnTo>
                    <a:pt x="1610" y="56"/>
                  </a:lnTo>
                  <a:lnTo>
                    <a:pt x="1620" y="60"/>
                  </a:lnTo>
                  <a:lnTo>
                    <a:pt x="1620" y="60"/>
                  </a:lnTo>
                  <a:lnTo>
                    <a:pt x="1628" y="66"/>
                  </a:lnTo>
                  <a:lnTo>
                    <a:pt x="1636" y="74"/>
                  </a:lnTo>
                  <a:lnTo>
                    <a:pt x="1636" y="74"/>
                  </a:lnTo>
                  <a:lnTo>
                    <a:pt x="1640" y="82"/>
                  </a:lnTo>
                  <a:lnTo>
                    <a:pt x="1642" y="94"/>
                  </a:lnTo>
                  <a:lnTo>
                    <a:pt x="1642" y="172"/>
                  </a:lnTo>
                  <a:lnTo>
                    <a:pt x="1642" y="172"/>
                  </a:lnTo>
                  <a:lnTo>
                    <a:pt x="1642" y="190"/>
                  </a:lnTo>
                  <a:lnTo>
                    <a:pt x="1642" y="190"/>
                  </a:lnTo>
                  <a:lnTo>
                    <a:pt x="1644" y="198"/>
                  </a:lnTo>
                  <a:lnTo>
                    <a:pt x="1646" y="204"/>
                  </a:lnTo>
                  <a:lnTo>
                    <a:pt x="1606" y="204"/>
                  </a:lnTo>
                  <a:lnTo>
                    <a:pt x="1606" y="204"/>
                  </a:lnTo>
                  <a:lnTo>
                    <a:pt x="1604" y="198"/>
                  </a:lnTo>
                  <a:lnTo>
                    <a:pt x="1604" y="198"/>
                  </a:lnTo>
                  <a:lnTo>
                    <a:pt x="1602" y="190"/>
                  </a:lnTo>
                  <a:lnTo>
                    <a:pt x="1602" y="190"/>
                  </a:lnTo>
                  <a:lnTo>
                    <a:pt x="1592" y="198"/>
                  </a:lnTo>
                  <a:lnTo>
                    <a:pt x="1580" y="204"/>
                  </a:lnTo>
                  <a:lnTo>
                    <a:pt x="1580" y="204"/>
                  </a:lnTo>
                  <a:lnTo>
                    <a:pt x="1572" y="206"/>
                  </a:lnTo>
                  <a:lnTo>
                    <a:pt x="1572" y="206"/>
                  </a:lnTo>
                  <a:close/>
                  <a:moveTo>
                    <a:pt x="1718" y="204"/>
                  </a:moveTo>
                  <a:lnTo>
                    <a:pt x="1676" y="204"/>
                  </a:lnTo>
                  <a:lnTo>
                    <a:pt x="1676" y="0"/>
                  </a:lnTo>
                  <a:lnTo>
                    <a:pt x="1718" y="0"/>
                  </a:lnTo>
                  <a:lnTo>
                    <a:pt x="1718" y="204"/>
                  </a:lnTo>
                  <a:close/>
                  <a:moveTo>
                    <a:pt x="1572" y="54"/>
                  </a:moveTo>
                  <a:lnTo>
                    <a:pt x="1572" y="80"/>
                  </a:lnTo>
                  <a:lnTo>
                    <a:pt x="1572" y="80"/>
                  </a:lnTo>
                  <a:lnTo>
                    <a:pt x="1564" y="82"/>
                  </a:lnTo>
                  <a:lnTo>
                    <a:pt x="1556" y="86"/>
                  </a:lnTo>
                  <a:lnTo>
                    <a:pt x="1556" y="86"/>
                  </a:lnTo>
                  <a:lnTo>
                    <a:pt x="1550" y="92"/>
                  </a:lnTo>
                  <a:lnTo>
                    <a:pt x="1548" y="102"/>
                  </a:lnTo>
                  <a:lnTo>
                    <a:pt x="1508" y="102"/>
                  </a:lnTo>
                  <a:lnTo>
                    <a:pt x="1508" y="102"/>
                  </a:lnTo>
                  <a:lnTo>
                    <a:pt x="1510" y="90"/>
                  </a:lnTo>
                  <a:lnTo>
                    <a:pt x="1514" y="78"/>
                  </a:lnTo>
                  <a:lnTo>
                    <a:pt x="1514" y="78"/>
                  </a:lnTo>
                  <a:lnTo>
                    <a:pt x="1522" y="70"/>
                  </a:lnTo>
                  <a:lnTo>
                    <a:pt x="1530" y="64"/>
                  </a:lnTo>
                  <a:lnTo>
                    <a:pt x="1530" y="64"/>
                  </a:lnTo>
                  <a:lnTo>
                    <a:pt x="1540" y="58"/>
                  </a:lnTo>
                  <a:lnTo>
                    <a:pt x="1552" y="56"/>
                  </a:lnTo>
                  <a:lnTo>
                    <a:pt x="1552" y="56"/>
                  </a:lnTo>
                  <a:lnTo>
                    <a:pt x="1572" y="54"/>
                  </a:lnTo>
                  <a:lnTo>
                    <a:pt x="1572" y="54"/>
                  </a:lnTo>
                  <a:close/>
                  <a:moveTo>
                    <a:pt x="1572" y="116"/>
                  </a:moveTo>
                  <a:lnTo>
                    <a:pt x="1572" y="140"/>
                  </a:lnTo>
                  <a:lnTo>
                    <a:pt x="1572" y="140"/>
                  </a:lnTo>
                  <a:lnTo>
                    <a:pt x="1568" y="140"/>
                  </a:lnTo>
                  <a:lnTo>
                    <a:pt x="1568" y="140"/>
                  </a:lnTo>
                  <a:lnTo>
                    <a:pt x="1558" y="144"/>
                  </a:lnTo>
                  <a:lnTo>
                    <a:pt x="1558" y="144"/>
                  </a:lnTo>
                  <a:lnTo>
                    <a:pt x="1550" y="146"/>
                  </a:lnTo>
                  <a:lnTo>
                    <a:pt x="1550" y="146"/>
                  </a:lnTo>
                  <a:lnTo>
                    <a:pt x="1546" y="154"/>
                  </a:lnTo>
                  <a:lnTo>
                    <a:pt x="1546" y="154"/>
                  </a:lnTo>
                  <a:lnTo>
                    <a:pt x="1544" y="162"/>
                  </a:lnTo>
                  <a:lnTo>
                    <a:pt x="1544" y="162"/>
                  </a:lnTo>
                  <a:lnTo>
                    <a:pt x="1546" y="172"/>
                  </a:lnTo>
                  <a:lnTo>
                    <a:pt x="1546" y="172"/>
                  </a:lnTo>
                  <a:lnTo>
                    <a:pt x="1550" y="178"/>
                  </a:lnTo>
                  <a:lnTo>
                    <a:pt x="1550" y="178"/>
                  </a:lnTo>
                  <a:lnTo>
                    <a:pt x="1558" y="180"/>
                  </a:lnTo>
                  <a:lnTo>
                    <a:pt x="1558" y="180"/>
                  </a:lnTo>
                  <a:lnTo>
                    <a:pt x="1568" y="182"/>
                  </a:lnTo>
                  <a:lnTo>
                    <a:pt x="1568" y="182"/>
                  </a:lnTo>
                  <a:lnTo>
                    <a:pt x="1572" y="182"/>
                  </a:lnTo>
                  <a:lnTo>
                    <a:pt x="1572" y="206"/>
                  </a:lnTo>
                  <a:lnTo>
                    <a:pt x="1572" y="206"/>
                  </a:lnTo>
                  <a:lnTo>
                    <a:pt x="1554" y="208"/>
                  </a:lnTo>
                  <a:lnTo>
                    <a:pt x="1554" y="208"/>
                  </a:lnTo>
                  <a:lnTo>
                    <a:pt x="1544" y="208"/>
                  </a:lnTo>
                  <a:lnTo>
                    <a:pt x="1534" y="206"/>
                  </a:lnTo>
                  <a:lnTo>
                    <a:pt x="1534" y="206"/>
                  </a:lnTo>
                  <a:lnTo>
                    <a:pt x="1524" y="202"/>
                  </a:lnTo>
                  <a:lnTo>
                    <a:pt x="1518" y="198"/>
                  </a:lnTo>
                  <a:lnTo>
                    <a:pt x="1518" y="198"/>
                  </a:lnTo>
                  <a:lnTo>
                    <a:pt x="1512" y="192"/>
                  </a:lnTo>
                  <a:lnTo>
                    <a:pt x="1506" y="184"/>
                  </a:lnTo>
                  <a:lnTo>
                    <a:pt x="1506" y="184"/>
                  </a:lnTo>
                  <a:lnTo>
                    <a:pt x="1504" y="174"/>
                  </a:lnTo>
                  <a:lnTo>
                    <a:pt x="1504" y="164"/>
                  </a:lnTo>
                  <a:lnTo>
                    <a:pt x="1504" y="164"/>
                  </a:lnTo>
                  <a:lnTo>
                    <a:pt x="1504" y="152"/>
                  </a:lnTo>
                  <a:lnTo>
                    <a:pt x="1508" y="144"/>
                  </a:lnTo>
                  <a:lnTo>
                    <a:pt x="1508" y="144"/>
                  </a:lnTo>
                  <a:lnTo>
                    <a:pt x="1512" y="136"/>
                  </a:lnTo>
                  <a:lnTo>
                    <a:pt x="1518" y="130"/>
                  </a:lnTo>
                  <a:lnTo>
                    <a:pt x="1518" y="130"/>
                  </a:lnTo>
                  <a:lnTo>
                    <a:pt x="1526" y="126"/>
                  </a:lnTo>
                  <a:lnTo>
                    <a:pt x="1534" y="124"/>
                  </a:lnTo>
                  <a:lnTo>
                    <a:pt x="1534" y="124"/>
                  </a:lnTo>
                  <a:lnTo>
                    <a:pt x="1552" y="120"/>
                  </a:lnTo>
                  <a:lnTo>
                    <a:pt x="1552" y="120"/>
                  </a:lnTo>
                  <a:lnTo>
                    <a:pt x="1570" y="118"/>
                  </a:lnTo>
                  <a:lnTo>
                    <a:pt x="1572" y="116"/>
                  </a:lnTo>
                  <a:lnTo>
                    <a:pt x="1572" y="116"/>
                  </a:lnTo>
                  <a:close/>
                  <a:moveTo>
                    <a:pt x="1232" y="208"/>
                  </a:moveTo>
                  <a:lnTo>
                    <a:pt x="1232" y="178"/>
                  </a:lnTo>
                  <a:lnTo>
                    <a:pt x="1232" y="178"/>
                  </a:lnTo>
                  <a:lnTo>
                    <a:pt x="1242" y="176"/>
                  </a:lnTo>
                  <a:lnTo>
                    <a:pt x="1250" y="174"/>
                  </a:lnTo>
                  <a:lnTo>
                    <a:pt x="1250" y="174"/>
                  </a:lnTo>
                  <a:lnTo>
                    <a:pt x="1256" y="170"/>
                  </a:lnTo>
                  <a:lnTo>
                    <a:pt x="1260" y="164"/>
                  </a:lnTo>
                  <a:lnTo>
                    <a:pt x="1260" y="164"/>
                  </a:lnTo>
                  <a:lnTo>
                    <a:pt x="1264" y="156"/>
                  </a:lnTo>
                  <a:lnTo>
                    <a:pt x="1266" y="148"/>
                  </a:lnTo>
                  <a:lnTo>
                    <a:pt x="1266" y="148"/>
                  </a:lnTo>
                  <a:lnTo>
                    <a:pt x="1268" y="130"/>
                  </a:lnTo>
                  <a:lnTo>
                    <a:pt x="1268" y="130"/>
                  </a:lnTo>
                  <a:lnTo>
                    <a:pt x="1266" y="114"/>
                  </a:lnTo>
                  <a:lnTo>
                    <a:pt x="1266" y="114"/>
                  </a:lnTo>
                  <a:lnTo>
                    <a:pt x="1264" y="106"/>
                  </a:lnTo>
                  <a:lnTo>
                    <a:pt x="1260" y="98"/>
                  </a:lnTo>
                  <a:lnTo>
                    <a:pt x="1260" y="98"/>
                  </a:lnTo>
                  <a:lnTo>
                    <a:pt x="1256" y="92"/>
                  </a:lnTo>
                  <a:lnTo>
                    <a:pt x="1250" y="88"/>
                  </a:lnTo>
                  <a:lnTo>
                    <a:pt x="1250" y="88"/>
                  </a:lnTo>
                  <a:lnTo>
                    <a:pt x="1242" y="84"/>
                  </a:lnTo>
                  <a:lnTo>
                    <a:pt x="1232" y="8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48" y="54"/>
                  </a:lnTo>
                  <a:lnTo>
                    <a:pt x="1264" y="58"/>
                  </a:lnTo>
                  <a:lnTo>
                    <a:pt x="1264" y="58"/>
                  </a:lnTo>
                  <a:lnTo>
                    <a:pt x="1276" y="66"/>
                  </a:lnTo>
                  <a:lnTo>
                    <a:pt x="1288" y="74"/>
                  </a:lnTo>
                  <a:lnTo>
                    <a:pt x="1288" y="74"/>
                  </a:lnTo>
                  <a:lnTo>
                    <a:pt x="1296" y="86"/>
                  </a:lnTo>
                  <a:lnTo>
                    <a:pt x="1302" y="98"/>
                  </a:lnTo>
                  <a:lnTo>
                    <a:pt x="1302" y="98"/>
                  </a:lnTo>
                  <a:lnTo>
                    <a:pt x="1308" y="114"/>
                  </a:lnTo>
                  <a:lnTo>
                    <a:pt x="1308" y="130"/>
                  </a:lnTo>
                  <a:lnTo>
                    <a:pt x="1308" y="130"/>
                  </a:lnTo>
                  <a:lnTo>
                    <a:pt x="1308" y="148"/>
                  </a:lnTo>
                  <a:lnTo>
                    <a:pt x="1302" y="162"/>
                  </a:lnTo>
                  <a:lnTo>
                    <a:pt x="1302" y="162"/>
                  </a:lnTo>
                  <a:lnTo>
                    <a:pt x="1296" y="176"/>
                  </a:lnTo>
                  <a:lnTo>
                    <a:pt x="1288" y="188"/>
                  </a:lnTo>
                  <a:lnTo>
                    <a:pt x="1288" y="188"/>
                  </a:lnTo>
                  <a:lnTo>
                    <a:pt x="1276" y="196"/>
                  </a:lnTo>
                  <a:lnTo>
                    <a:pt x="1264" y="202"/>
                  </a:lnTo>
                  <a:lnTo>
                    <a:pt x="1264" y="202"/>
                  </a:lnTo>
                  <a:lnTo>
                    <a:pt x="1248" y="206"/>
                  </a:lnTo>
                  <a:lnTo>
                    <a:pt x="1232" y="208"/>
                  </a:lnTo>
                  <a:lnTo>
                    <a:pt x="1232" y="208"/>
                  </a:lnTo>
                  <a:close/>
                  <a:moveTo>
                    <a:pt x="1376" y="56"/>
                  </a:moveTo>
                  <a:lnTo>
                    <a:pt x="1376" y="78"/>
                  </a:lnTo>
                  <a:lnTo>
                    <a:pt x="1376" y="78"/>
                  </a:lnTo>
                  <a:lnTo>
                    <a:pt x="1376" y="78"/>
                  </a:lnTo>
                  <a:lnTo>
                    <a:pt x="1386" y="66"/>
                  </a:lnTo>
                  <a:lnTo>
                    <a:pt x="1396" y="58"/>
                  </a:lnTo>
                  <a:lnTo>
                    <a:pt x="1396" y="58"/>
                  </a:lnTo>
                  <a:lnTo>
                    <a:pt x="1410" y="54"/>
                  </a:lnTo>
                  <a:lnTo>
                    <a:pt x="1422" y="52"/>
                  </a:lnTo>
                  <a:lnTo>
                    <a:pt x="1422" y="52"/>
                  </a:lnTo>
                  <a:lnTo>
                    <a:pt x="1436" y="54"/>
                  </a:lnTo>
                  <a:lnTo>
                    <a:pt x="1448" y="58"/>
                  </a:lnTo>
                  <a:lnTo>
                    <a:pt x="1448" y="58"/>
                  </a:lnTo>
                  <a:lnTo>
                    <a:pt x="1458" y="62"/>
                  </a:lnTo>
                  <a:lnTo>
                    <a:pt x="1464" y="70"/>
                  </a:lnTo>
                  <a:lnTo>
                    <a:pt x="1464" y="70"/>
                  </a:lnTo>
                  <a:lnTo>
                    <a:pt x="1470" y="78"/>
                  </a:lnTo>
                  <a:lnTo>
                    <a:pt x="1474" y="88"/>
                  </a:lnTo>
                  <a:lnTo>
                    <a:pt x="1474" y="88"/>
                  </a:lnTo>
                  <a:lnTo>
                    <a:pt x="1476" y="100"/>
                  </a:lnTo>
                  <a:lnTo>
                    <a:pt x="1476" y="114"/>
                  </a:lnTo>
                  <a:lnTo>
                    <a:pt x="1476" y="204"/>
                  </a:lnTo>
                  <a:lnTo>
                    <a:pt x="1436" y="204"/>
                  </a:lnTo>
                  <a:lnTo>
                    <a:pt x="1436" y="122"/>
                  </a:lnTo>
                  <a:lnTo>
                    <a:pt x="1436" y="122"/>
                  </a:lnTo>
                  <a:lnTo>
                    <a:pt x="1434" y="106"/>
                  </a:lnTo>
                  <a:lnTo>
                    <a:pt x="1430" y="94"/>
                  </a:lnTo>
                  <a:lnTo>
                    <a:pt x="1430" y="94"/>
                  </a:lnTo>
                  <a:lnTo>
                    <a:pt x="1426" y="90"/>
                  </a:lnTo>
                  <a:lnTo>
                    <a:pt x="1422" y="88"/>
                  </a:lnTo>
                  <a:lnTo>
                    <a:pt x="1416" y="86"/>
                  </a:lnTo>
                  <a:lnTo>
                    <a:pt x="1410" y="84"/>
                  </a:lnTo>
                  <a:lnTo>
                    <a:pt x="1410" y="84"/>
                  </a:lnTo>
                  <a:lnTo>
                    <a:pt x="1402" y="86"/>
                  </a:lnTo>
                  <a:lnTo>
                    <a:pt x="1396" y="88"/>
                  </a:lnTo>
                  <a:lnTo>
                    <a:pt x="1390" y="90"/>
                  </a:lnTo>
                  <a:lnTo>
                    <a:pt x="1386" y="94"/>
                  </a:lnTo>
                  <a:lnTo>
                    <a:pt x="1386" y="94"/>
                  </a:lnTo>
                  <a:lnTo>
                    <a:pt x="1382" y="100"/>
                  </a:lnTo>
                  <a:lnTo>
                    <a:pt x="1380" y="108"/>
                  </a:lnTo>
                  <a:lnTo>
                    <a:pt x="1378" y="128"/>
                  </a:lnTo>
                  <a:lnTo>
                    <a:pt x="1378" y="204"/>
                  </a:lnTo>
                  <a:lnTo>
                    <a:pt x="1338" y="204"/>
                  </a:lnTo>
                  <a:lnTo>
                    <a:pt x="1338" y="56"/>
                  </a:lnTo>
                  <a:lnTo>
                    <a:pt x="1376" y="56"/>
                  </a:lnTo>
                  <a:close/>
                  <a:moveTo>
                    <a:pt x="1232" y="52"/>
                  </a:moveTo>
                  <a:lnTo>
                    <a:pt x="1232" y="84"/>
                  </a:lnTo>
                  <a:lnTo>
                    <a:pt x="1232" y="84"/>
                  </a:lnTo>
                  <a:lnTo>
                    <a:pt x="1232" y="84"/>
                  </a:lnTo>
                  <a:lnTo>
                    <a:pt x="1222" y="84"/>
                  </a:lnTo>
                  <a:lnTo>
                    <a:pt x="1214" y="88"/>
                  </a:lnTo>
                  <a:lnTo>
                    <a:pt x="1214" y="88"/>
                  </a:lnTo>
                  <a:lnTo>
                    <a:pt x="1208" y="92"/>
                  </a:lnTo>
                  <a:lnTo>
                    <a:pt x="1204" y="98"/>
                  </a:lnTo>
                  <a:lnTo>
                    <a:pt x="1204" y="98"/>
                  </a:lnTo>
                  <a:lnTo>
                    <a:pt x="1200" y="106"/>
                  </a:lnTo>
                  <a:lnTo>
                    <a:pt x="1198" y="114"/>
                  </a:lnTo>
                  <a:lnTo>
                    <a:pt x="1198" y="114"/>
                  </a:lnTo>
                  <a:lnTo>
                    <a:pt x="1196" y="130"/>
                  </a:lnTo>
                  <a:lnTo>
                    <a:pt x="1196" y="130"/>
                  </a:lnTo>
                  <a:lnTo>
                    <a:pt x="1198" y="148"/>
                  </a:lnTo>
                  <a:lnTo>
                    <a:pt x="1198" y="148"/>
                  </a:lnTo>
                  <a:lnTo>
                    <a:pt x="1200" y="156"/>
                  </a:lnTo>
                  <a:lnTo>
                    <a:pt x="1204" y="164"/>
                  </a:lnTo>
                  <a:lnTo>
                    <a:pt x="1204" y="164"/>
                  </a:lnTo>
                  <a:lnTo>
                    <a:pt x="1208" y="170"/>
                  </a:lnTo>
                  <a:lnTo>
                    <a:pt x="1214" y="174"/>
                  </a:lnTo>
                  <a:lnTo>
                    <a:pt x="1214" y="174"/>
                  </a:lnTo>
                  <a:lnTo>
                    <a:pt x="1222" y="176"/>
                  </a:lnTo>
                  <a:lnTo>
                    <a:pt x="1232" y="178"/>
                  </a:lnTo>
                  <a:lnTo>
                    <a:pt x="1232" y="17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16" y="206"/>
                  </a:lnTo>
                  <a:lnTo>
                    <a:pt x="1200" y="202"/>
                  </a:lnTo>
                  <a:lnTo>
                    <a:pt x="1200" y="202"/>
                  </a:lnTo>
                  <a:lnTo>
                    <a:pt x="1188" y="196"/>
                  </a:lnTo>
                  <a:lnTo>
                    <a:pt x="1176" y="188"/>
                  </a:lnTo>
                  <a:lnTo>
                    <a:pt x="1176" y="188"/>
                  </a:lnTo>
                  <a:lnTo>
                    <a:pt x="1168" y="176"/>
                  </a:lnTo>
                  <a:lnTo>
                    <a:pt x="1162" y="162"/>
                  </a:lnTo>
                  <a:lnTo>
                    <a:pt x="1162" y="162"/>
                  </a:lnTo>
                  <a:lnTo>
                    <a:pt x="1158" y="148"/>
                  </a:lnTo>
                  <a:lnTo>
                    <a:pt x="1156" y="130"/>
                  </a:lnTo>
                  <a:lnTo>
                    <a:pt x="1156" y="130"/>
                  </a:lnTo>
                  <a:lnTo>
                    <a:pt x="1158" y="114"/>
                  </a:lnTo>
                  <a:lnTo>
                    <a:pt x="1162" y="98"/>
                  </a:lnTo>
                  <a:lnTo>
                    <a:pt x="1162" y="98"/>
                  </a:lnTo>
                  <a:lnTo>
                    <a:pt x="1168" y="86"/>
                  </a:lnTo>
                  <a:lnTo>
                    <a:pt x="1176" y="74"/>
                  </a:lnTo>
                  <a:lnTo>
                    <a:pt x="1176" y="74"/>
                  </a:lnTo>
                  <a:lnTo>
                    <a:pt x="1188" y="66"/>
                  </a:lnTo>
                  <a:lnTo>
                    <a:pt x="1200" y="58"/>
                  </a:lnTo>
                  <a:lnTo>
                    <a:pt x="1200" y="58"/>
                  </a:lnTo>
                  <a:lnTo>
                    <a:pt x="1216" y="5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32" y="52"/>
                  </a:lnTo>
                  <a:close/>
                  <a:moveTo>
                    <a:pt x="878" y="206"/>
                  </a:moveTo>
                  <a:lnTo>
                    <a:pt x="878" y="182"/>
                  </a:lnTo>
                  <a:lnTo>
                    <a:pt x="878" y="182"/>
                  </a:lnTo>
                  <a:lnTo>
                    <a:pt x="886" y="180"/>
                  </a:lnTo>
                  <a:lnTo>
                    <a:pt x="892" y="178"/>
                  </a:lnTo>
                  <a:lnTo>
                    <a:pt x="892" y="178"/>
                  </a:lnTo>
                  <a:lnTo>
                    <a:pt x="898" y="172"/>
                  </a:lnTo>
                  <a:lnTo>
                    <a:pt x="902" y="168"/>
                  </a:lnTo>
                  <a:lnTo>
                    <a:pt x="902" y="168"/>
                  </a:lnTo>
                  <a:lnTo>
                    <a:pt x="904" y="162"/>
                  </a:lnTo>
                  <a:lnTo>
                    <a:pt x="906" y="156"/>
                  </a:lnTo>
                  <a:lnTo>
                    <a:pt x="906" y="156"/>
                  </a:lnTo>
                  <a:lnTo>
                    <a:pt x="906" y="148"/>
                  </a:lnTo>
                  <a:lnTo>
                    <a:pt x="906" y="132"/>
                  </a:lnTo>
                  <a:lnTo>
                    <a:pt x="906" y="132"/>
                  </a:lnTo>
                  <a:lnTo>
                    <a:pt x="900" y="136"/>
                  </a:lnTo>
                  <a:lnTo>
                    <a:pt x="900" y="136"/>
                  </a:lnTo>
                  <a:lnTo>
                    <a:pt x="892" y="138"/>
                  </a:lnTo>
                  <a:lnTo>
                    <a:pt x="892" y="138"/>
                  </a:lnTo>
                  <a:lnTo>
                    <a:pt x="882" y="140"/>
                  </a:lnTo>
                  <a:lnTo>
                    <a:pt x="882" y="140"/>
                  </a:lnTo>
                  <a:lnTo>
                    <a:pt x="878" y="140"/>
                  </a:lnTo>
                  <a:lnTo>
                    <a:pt x="878" y="116"/>
                  </a:lnTo>
                  <a:lnTo>
                    <a:pt x="878" y="116"/>
                  </a:lnTo>
                  <a:lnTo>
                    <a:pt x="892" y="114"/>
                  </a:lnTo>
                  <a:lnTo>
                    <a:pt x="892" y="114"/>
                  </a:lnTo>
                  <a:lnTo>
                    <a:pt x="898" y="112"/>
                  </a:lnTo>
                  <a:lnTo>
                    <a:pt x="902" y="110"/>
                  </a:lnTo>
                  <a:lnTo>
                    <a:pt x="902" y="110"/>
                  </a:lnTo>
                  <a:lnTo>
                    <a:pt x="906" y="106"/>
                  </a:lnTo>
                  <a:lnTo>
                    <a:pt x="906" y="100"/>
                  </a:lnTo>
                  <a:lnTo>
                    <a:pt x="906" y="100"/>
                  </a:lnTo>
                  <a:lnTo>
                    <a:pt x="906" y="94"/>
                  </a:lnTo>
                  <a:lnTo>
                    <a:pt x="904" y="90"/>
                  </a:lnTo>
                  <a:lnTo>
                    <a:pt x="904" y="90"/>
                  </a:lnTo>
                  <a:lnTo>
                    <a:pt x="898" y="84"/>
                  </a:lnTo>
                  <a:lnTo>
                    <a:pt x="898" y="84"/>
                  </a:lnTo>
                  <a:lnTo>
                    <a:pt x="890" y="80"/>
                  </a:lnTo>
                  <a:lnTo>
                    <a:pt x="890" y="80"/>
                  </a:lnTo>
                  <a:lnTo>
                    <a:pt x="880" y="80"/>
                  </a:lnTo>
                  <a:lnTo>
                    <a:pt x="880" y="80"/>
                  </a:lnTo>
                  <a:lnTo>
                    <a:pt x="878" y="80"/>
                  </a:lnTo>
                  <a:lnTo>
                    <a:pt x="878" y="54"/>
                  </a:lnTo>
                  <a:lnTo>
                    <a:pt x="878" y="54"/>
                  </a:lnTo>
                  <a:lnTo>
                    <a:pt x="882" y="52"/>
                  </a:lnTo>
                  <a:lnTo>
                    <a:pt x="882" y="52"/>
                  </a:lnTo>
                  <a:lnTo>
                    <a:pt x="904" y="54"/>
                  </a:lnTo>
                  <a:lnTo>
                    <a:pt x="904" y="54"/>
                  </a:lnTo>
                  <a:lnTo>
                    <a:pt x="916" y="56"/>
                  </a:lnTo>
                  <a:lnTo>
                    <a:pt x="926" y="60"/>
                  </a:lnTo>
                  <a:lnTo>
                    <a:pt x="926" y="60"/>
                  </a:lnTo>
                  <a:lnTo>
                    <a:pt x="934" y="66"/>
                  </a:lnTo>
                  <a:lnTo>
                    <a:pt x="940" y="74"/>
                  </a:lnTo>
                  <a:lnTo>
                    <a:pt x="940" y="74"/>
                  </a:lnTo>
                  <a:lnTo>
                    <a:pt x="946" y="82"/>
                  </a:lnTo>
                  <a:lnTo>
                    <a:pt x="946" y="94"/>
                  </a:lnTo>
                  <a:lnTo>
                    <a:pt x="946" y="172"/>
                  </a:lnTo>
                  <a:lnTo>
                    <a:pt x="946" y="172"/>
                  </a:lnTo>
                  <a:lnTo>
                    <a:pt x="948" y="190"/>
                  </a:lnTo>
                  <a:lnTo>
                    <a:pt x="948" y="190"/>
                  </a:lnTo>
                  <a:lnTo>
                    <a:pt x="950" y="198"/>
                  </a:lnTo>
                  <a:lnTo>
                    <a:pt x="952" y="204"/>
                  </a:lnTo>
                  <a:lnTo>
                    <a:pt x="910" y="204"/>
                  </a:lnTo>
                  <a:lnTo>
                    <a:pt x="910" y="204"/>
                  </a:lnTo>
                  <a:lnTo>
                    <a:pt x="908" y="198"/>
                  </a:lnTo>
                  <a:lnTo>
                    <a:pt x="908" y="198"/>
                  </a:lnTo>
                  <a:lnTo>
                    <a:pt x="908" y="190"/>
                  </a:lnTo>
                  <a:lnTo>
                    <a:pt x="908" y="190"/>
                  </a:lnTo>
                  <a:lnTo>
                    <a:pt x="898" y="198"/>
                  </a:lnTo>
                  <a:lnTo>
                    <a:pt x="886" y="204"/>
                  </a:lnTo>
                  <a:lnTo>
                    <a:pt x="886" y="204"/>
                  </a:lnTo>
                  <a:lnTo>
                    <a:pt x="878" y="206"/>
                  </a:lnTo>
                  <a:lnTo>
                    <a:pt x="878" y="206"/>
                  </a:lnTo>
                  <a:close/>
                  <a:moveTo>
                    <a:pt x="1062" y="56"/>
                  </a:moveTo>
                  <a:lnTo>
                    <a:pt x="1062" y="84"/>
                  </a:lnTo>
                  <a:lnTo>
                    <a:pt x="1032" y="84"/>
                  </a:lnTo>
                  <a:lnTo>
                    <a:pt x="1032" y="156"/>
                  </a:lnTo>
                  <a:lnTo>
                    <a:pt x="1032" y="156"/>
                  </a:lnTo>
                  <a:lnTo>
                    <a:pt x="1032" y="166"/>
                  </a:lnTo>
                  <a:lnTo>
                    <a:pt x="1036" y="170"/>
                  </a:lnTo>
                  <a:lnTo>
                    <a:pt x="1036" y="170"/>
                  </a:lnTo>
                  <a:lnTo>
                    <a:pt x="1040" y="174"/>
                  </a:lnTo>
                  <a:lnTo>
                    <a:pt x="1050" y="174"/>
                  </a:lnTo>
                  <a:lnTo>
                    <a:pt x="1050" y="174"/>
                  </a:lnTo>
                  <a:lnTo>
                    <a:pt x="1056" y="174"/>
                  </a:lnTo>
                  <a:lnTo>
                    <a:pt x="1056" y="174"/>
                  </a:lnTo>
                  <a:lnTo>
                    <a:pt x="1062" y="172"/>
                  </a:lnTo>
                  <a:lnTo>
                    <a:pt x="1062" y="204"/>
                  </a:lnTo>
                  <a:lnTo>
                    <a:pt x="1062" y="204"/>
                  </a:lnTo>
                  <a:lnTo>
                    <a:pt x="1050" y="206"/>
                  </a:lnTo>
                  <a:lnTo>
                    <a:pt x="1050" y="206"/>
                  </a:lnTo>
                  <a:lnTo>
                    <a:pt x="1038" y="206"/>
                  </a:lnTo>
                  <a:lnTo>
                    <a:pt x="1038" y="206"/>
                  </a:lnTo>
                  <a:lnTo>
                    <a:pt x="1020" y="204"/>
                  </a:lnTo>
                  <a:lnTo>
                    <a:pt x="1020" y="204"/>
                  </a:lnTo>
                  <a:lnTo>
                    <a:pt x="1012" y="202"/>
                  </a:lnTo>
                  <a:lnTo>
                    <a:pt x="1006" y="200"/>
                  </a:lnTo>
                  <a:lnTo>
                    <a:pt x="1006" y="200"/>
                  </a:lnTo>
                  <a:lnTo>
                    <a:pt x="1000" y="194"/>
                  </a:lnTo>
                  <a:lnTo>
                    <a:pt x="996" y="188"/>
                  </a:lnTo>
                  <a:lnTo>
                    <a:pt x="996" y="188"/>
                  </a:lnTo>
                  <a:lnTo>
                    <a:pt x="992" y="182"/>
                  </a:lnTo>
                  <a:lnTo>
                    <a:pt x="992" y="170"/>
                  </a:lnTo>
                  <a:lnTo>
                    <a:pt x="992" y="84"/>
                  </a:lnTo>
                  <a:lnTo>
                    <a:pt x="968" y="84"/>
                  </a:lnTo>
                  <a:lnTo>
                    <a:pt x="968" y="56"/>
                  </a:lnTo>
                  <a:lnTo>
                    <a:pt x="992" y="56"/>
                  </a:lnTo>
                  <a:lnTo>
                    <a:pt x="992" y="12"/>
                  </a:lnTo>
                  <a:lnTo>
                    <a:pt x="1032" y="12"/>
                  </a:lnTo>
                  <a:lnTo>
                    <a:pt x="1032" y="56"/>
                  </a:lnTo>
                  <a:lnTo>
                    <a:pt x="1062" y="56"/>
                  </a:lnTo>
                  <a:lnTo>
                    <a:pt x="1062" y="56"/>
                  </a:lnTo>
                  <a:close/>
                  <a:moveTo>
                    <a:pt x="1126" y="204"/>
                  </a:moveTo>
                  <a:lnTo>
                    <a:pt x="1086" y="204"/>
                  </a:lnTo>
                  <a:lnTo>
                    <a:pt x="1086" y="56"/>
                  </a:lnTo>
                  <a:lnTo>
                    <a:pt x="1126" y="56"/>
                  </a:lnTo>
                  <a:lnTo>
                    <a:pt x="1126" y="204"/>
                  </a:lnTo>
                  <a:lnTo>
                    <a:pt x="1126" y="204"/>
                  </a:lnTo>
                  <a:close/>
                  <a:moveTo>
                    <a:pt x="1086" y="0"/>
                  </a:moveTo>
                  <a:lnTo>
                    <a:pt x="1126" y="0"/>
                  </a:lnTo>
                  <a:lnTo>
                    <a:pt x="1126" y="34"/>
                  </a:lnTo>
                  <a:lnTo>
                    <a:pt x="1086" y="34"/>
                  </a:lnTo>
                  <a:lnTo>
                    <a:pt x="1086" y="0"/>
                  </a:lnTo>
                  <a:close/>
                  <a:moveTo>
                    <a:pt x="878" y="54"/>
                  </a:moveTo>
                  <a:lnTo>
                    <a:pt x="878" y="80"/>
                  </a:lnTo>
                  <a:lnTo>
                    <a:pt x="878" y="80"/>
                  </a:lnTo>
                  <a:lnTo>
                    <a:pt x="868" y="82"/>
                  </a:lnTo>
                  <a:lnTo>
                    <a:pt x="862" y="86"/>
                  </a:lnTo>
                  <a:lnTo>
                    <a:pt x="862" y="86"/>
                  </a:lnTo>
                  <a:lnTo>
                    <a:pt x="856" y="92"/>
                  </a:lnTo>
                  <a:lnTo>
                    <a:pt x="854" y="102"/>
                  </a:lnTo>
                  <a:lnTo>
                    <a:pt x="812" y="102"/>
                  </a:lnTo>
                  <a:lnTo>
                    <a:pt x="812" y="102"/>
                  </a:lnTo>
                  <a:lnTo>
                    <a:pt x="814" y="90"/>
                  </a:lnTo>
                  <a:lnTo>
                    <a:pt x="820" y="78"/>
                  </a:lnTo>
                  <a:lnTo>
                    <a:pt x="820" y="78"/>
                  </a:lnTo>
                  <a:lnTo>
                    <a:pt x="826" y="70"/>
                  </a:lnTo>
                  <a:lnTo>
                    <a:pt x="836" y="64"/>
                  </a:lnTo>
                  <a:lnTo>
                    <a:pt x="836" y="64"/>
                  </a:lnTo>
                  <a:lnTo>
                    <a:pt x="846" y="58"/>
                  </a:lnTo>
                  <a:lnTo>
                    <a:pt x="858" y="56"/>
                  </a:lnTo>
                  <a:lnTo>
                    <a:pt x="858" y="56"/>
                  </a:lnTo>
                  <a:lnTo>
                    <a:pt x="878" y="54"/>
                  </a:lnTo>
                  <a:lnTo>
                    <a:pt x="878" y="54"/>
                  </a:lnTo>
                  <a:close/>
                  <a:moveTo>
                    <a:pt x="878" y="116"/>
                  </a:moveTo>
                  <a:lnTo>
                    <a:pt x="878" y="140"/>
                  </a:lnTo>
                  <a:lnTo>
                    <a:pt x="878" y="140"/>
                  </a:lnTo>
                  <a:lnTo>
                    <a:pt x="872" y="140"/>
                  </a:lnTo>
                  <a:lnTo>
                    <a:pt x="872" y="140"/>
                  </a:lnTo>
                  <a:lnTo>
                    <a:pt x="864" y="144"/>
                  </a:lnTo>
                  <a:lnTo>
                    <a:pt x="864" y="144"/>
                  </a:lnTo>
                  <a:lnTo>
                    <a:pt x="856" y="146"/>
                  </a:lnTo>
                  <a:lnTo>
                    <a:pt x="856" y="146"/>
                  </a:lnTo>
                  <a:lnTo>
                    <a:pt x="850" y="154"/>
                  </a:lnTo>
                  <a:lnTo>
                    <a:pt x="850" y="154"/>
                  </a:lnTo>
                  <a:lnTo>
                    <a:pt x="850" y="158"/>
                  </a:lnTo>
                  <a:lnTo>
                    <a:pt x="848" y="162"/>
                  </a:lnTo>
                  <a:lnTo>
                    <a:pt x="848" y="162"/>
                  </a:lnTo>
                  <a:lnTo>
                    <a:pt x="850" y="168"/>
                  </a:lnTo>
                  <a:lnTo>
                    <a:pt x="850" y="172"/>
                  </a:lnTo>
                  <a:lnTo>
                    <a:pt x="850" y="172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64" y="180"/>
                  </a:lnTo>
                  <a:lnTo>
                    <a:pt x="864" y="180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8" y="182"/>
                  </a:lnTo>
                  <a:lnTo>
                    <a:pt x="878" y="206"/>
                  </a:lnTo>
                  <a:lnTo>
                    <a:pt x="878" y="206"/>
                  </a:lnTo>
                  <a:lnTo>
                    <a:pt x="858" y="208"/>
                  </a:lnTo>
                  <a:lnTo>
                    <a:pt x="858" y="208"/>
                  </a:lnTo>
                  <a:lnTo>
                    <a:pt x="848" y="208"/>
                  </a:lnTo>
                  <a:lnTo>
                    <a:pt x="838" y="206"/>
                  </a:lnTo>
                  <a:lnTo>
                    <a:pt x="838" y="206"/>
                  </a:lnTo>
                  <a:lnTo>
                    <a:pt x="830" y="202"/>
                  </a:lnTo>
                  <a:lnTo>
                    <a:pt x="822" y="19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12" y="184"/>
                  </a:lnTo>
                  <a:lnTo>
                    <a:pt x="812" y="184"/>
                  </a:lnTo>
                  <a:lnTo>
                    <a:pt x="810" y="174"/>
                  </a:lnTo>
                  <a:lnTo>
                    <a:pt x="808" y="164"/>
                  </a:lnTo>
                  <a:lnTo>
                    <a:pt x="808" y="164"/>
                  </a:lnTo>
                  <a:lnTo>
                    <a:pt x="810" y="152"/>
                  </a:lnTo>
                  <a:lnTo>
                    <a:pt x="812" y="144"/>
                  </a:lnTo>
                  <a:lnTo>
                    <a:pt x="812" y="144"/>
                  </a:lnTo>
                  <a:lnTo>
                    <a:pt x="818" y="136"/>
                  </a:lnTo>
                  <a:lnTo>
                    <a:pt x="824" y="130"/>
                  </a:lnTo>
                  <a:lnTo>
                    <a:pt x="824" y="130"/>
                  </a:lnTo>
                  <a:lnTo>
                    <a:pt x="832" y="126"/>
                  </a:lnTo>
                  <a:lnTo>
                    <a:pt x="840" y="124"/>
                  </a:lnTo>
                  <a:lnTo>
                    <a:pt x="840" y="124"/>
                  </a:lnTo>
                  <a:lnTo>
                    <a:pt x="858" y="120"/>
                  </a:lnTo>
                  <a:lnTo>
                    <a:pt x="858" y="120"/>
                  </a:lnTo>
                  <a:lnTo>
                    <a:pt x="876" y="118"/>
                  </a:lnTo>
                  <a:lnTo>
                    <a:pt x="878" y="116"/>
                  </a:lnTo>
                  <a:lnTo>
                    <a:pt x="878" y="116"/>
                  </a:lnTo>
                  <a:close/>
                  <a:moveTo>
                    <a:pt x="424" y="208"/>
                  </a:moveTo>
                  <a:lnTo>
                    <a:pt x="424" y="178"/>
                  </a:lnTo>
                  <a:lnTo>
                    <a:pt x="424" y="178"/>
                  </a:lnTo>
                  <a:lnTo>
                    <a:pt x="426" y="178"/>
                  </a:lnTo>
                  <a:lnTo>
                    <a:pt x="426" y="178"/>
                  </a:lnTo>
                  <a:lnTo>
                    <a:pt x="438" y="176"/>
                  </a:lnTo>
                  <a:lnTo>
                    <a:pt x="448" y="172"/>
                  </a:lnTo>
                  <a:lnTo>
                    <a:pt x="448" y="172"/>
                  </a:lnTo>
                  <a:lnTo>
                    <a:pt x="454" y="166"/>
                  </a:lnTo>
                  <a:lnTo>
                    <a:pt x="458" y="158"/>
                  </a:lnTo>
                  <a:lnTo>
                    <a:pt x="494" y="158"/>
                  </a:lnTo>
                  <a:lnTo>
                    <a:pt x="494" y="158"/>
                  </a:lnTo>
                  <a:lnTo>
                    <a:pt x="490" y="172"/>
                  </a:lnTo>
                  <a:lnTo>
                    <a:pt x="484" y="182"/>
                  </a:lnTo>
                  <a:lnTo>
                    <a:pt x="476" y="190"/>
                  </a:lnTo>
                  <a:lnTo>
                    <a:pt x="468" y="196"/>
                  </a:lnTo>
                  <a:lnTo>
                    <a:pt x="468" y="196"/>
                  </a:lnTo>
                  <a:lnTo>
                    <a:pt x="458" y="202"/>
                  </a:lnTo>
                  <a:lnTo>
                    <a:pt x="448" y="206"/>
                  </a:lnTo>
                  <a:lnTo>
                    <a:pt x="438" y="208"/>
                  </a:lnTo>
                  <a:lnTo>
                    <a:pt x="426" y="208"/>
                  </a:lnTo>
                  <a:lnTo>
                    <a:pt x="424" y="208"/>
                  </a:lnTo>
                  <a:lnTo>
                    <a:pt x="424" y="208"/>
                  </a:lnTo>
                  <a:close/>
                  <a:moveTo>
                    <a:pt x="424" y="140"/>
                  </a:moveTo>
                  <a:lnTo>
                    <a:pt x="424" y="114"/>
                  </a:lnTo>
                  <a:lnTo>
                    <a:pt x="456" y="114"/>
                  </a:lnTo>
                  <a:lnTo>
                    <a:pt x="456" y="114"/>
                  </a:lnTo>
                  <a:lnTo>
                    <a:pt x="452" y="102"/>
                  </a:lnTo>
                  <a:lnTo>
                    <a:pt x="446" y="92"/>
                  </a:lnTo>
                  <a:lnTo>
                    <a:pt x="446" y="92"/>
                  </a:lnTo>
                  <a:lnTo>
                    <a:pt x="442" y="88"/>
                  </a:lnTo>
                  <a:lnTo>
                    <a:pt x="438" y="86"/>
                  </a:lnTo>
                  <a:lnTo>
                    <a:pt x="424" y="84"/>
                  </a:lnTo>
                  <a:lnTo>
                    <a:pt x="424" y="84"/>
                  </a:lnTo>
                  <a:lnTo>
                    <a:pt x="424" y="52"/>
                  </a:lnTo>
                  <a:lnTo>
                    <a:pt x="426" y="52"/>
                  </a:lnTo>
                  <a:lnTo>
                    <a:pt x="426" y="52"/>
                  </a:lnTo>
                  <a:lnTo>
                    <a:pt x="442" y="54"/>
                  </a:lnTo>
                  <a:lnTo>
                    <a:pt x="458" y="60"/>
                  </a:lnTo>
                  <a:lnTo>
                    <a:pt x="458" y="60"/>
                  </a:lnTo>
                  <a:lnTo>
                    <a:pt x="470" y="68"/>
                  </a:lnTo>
                  <a:lnTo>
                    <a:pt x="482" y="80"/>
                  </a:lnTo>
                  <a:lnTo>
                    <a:pt x="482" y="80"/>
                  </a:lnTo>
                  <a:lnTo>
                    <a:pt x="488" y="92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6" y="124"/>
                  </a:lnTo>
                  <a:lnTo>
                    <a:pt x="496" y="140"/>
                  </a:lnTo>
                  <a:lnTo>
                    <a:pt x="424" y="140"/>
                  </a:lnTo>
                  <a:lnTo>
                    <a:pt x="424" y="140"/>
                  </a:lnTo>
                  <a:close/>
                  <a:moveTo>
                    <a:pt x="562" y="56"/>
                  </a:moveTo>
                  <a:lnTo>
                    <a:pt x="562" y="84"/>
                  </a:lnTo>
                  <a:lnTo>
                    <a:pt x="562" y="84"/>
                  </a:lnTo>
                  <a:lnTo>
                    <a:pt x="562" y="84"/>
                  </a:lnTo>
                  <a:lnTo>
                    <a:pt x="570" y="72"/>
                  </a:lnTo>
                  <a:lnTo>
                    <a:pt x="570" y="72"/>
                  </a:lnTo>
                  <a:lnTo>
                    <a:pt x="582" y="62"/>
                  </a:lnTo>
                  <a:lnTo>
                    <a:pt x="582" y="62"/>
                  </a:lnTo>
                  <a:lnTo>
                    <a:pt x="594" y="56"/>
                  </a:lnTo>
                  <a:lnTo>
                    <a:pt x="594" y="56"/>
                  </a:lnTo>
                  <a:lnTo>
                    <a:pt x="602" y="54"/>
                  </a:lnTo>
                  <a:lnTo>
                    <a:pt x="610" y="52"/>
                  </a:lnTo>
                  <a:lnTo>
                    <a:pt x="610" y="52"/>
                  </a:lnTo>
                  <a:lnTo>
                    <a:pt x="618" y="54"/>
                  </a:lnTo>
                  <a:lnTo>
                    <a:pt x="618" y="92"/>
                  </a:lnTo>
                  <a:lnTo>
                    <a:pt x="618" y="92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04" y="90"/>
                  </a:lnTo>
                  <a:lnTo>
                    <a:pt x="604" y="90"/>
                  </a:lnTo>
                  <a:lnTo>
                    <a:pt x="594" y="92"/>
                  </a:lnTo>
                  <a:lnTo>
                    <a:pt x="586" y="94"/>
                  </a:lnTo>
                  <a:lnTo>
                    <a:pt x="586" y="94"/>
                  </a:lnTo>
                  <a:lnTo>
                    <a:pt x="578" y="98"/>
                  </a:lnTo>
                  <a:lnTo>
                    <a:pt x="572" y="104"/>
                  </a:lnTo>
                  <a:lnTo>
                    <a:pt x="572" y="104"/>
                  </a:lnTo>
                  <a:lnTo>
                    <a:pt x="568" y="112"/>
                  </a:lnTo>
                  <a:lnTo>
                    <a:pt x="566" y="120"/>
                  </a:lnTo>
                  <a:lnTo>
                    <a:pt x="566" y="120"/>
                  </a:lnTo>
                  <a:lnTo>
                    <a:pt x="564" y="138"/>
                  </a:lnTo>
                  <a:lnTo>
                    <a:pt x="564" y="204"/>
                  </a:lnTo>
                  <a:lnTo>
                    <a:pt x="524" y="204"/>
                  </a:lnTo>
                  <a:lnTo>
                    <a:pt x="524" y="56"/>
                  </a:lnTo>
                  <a:lnTo>
                    <a:pt x="562" y="56"/>
                  </a:lnTo>
                  <a:lnTo>
                    <a:pt x="562" y="56"/>
                  </a:lnTo>
                  <a:close/>
                  <a:moveTo>
                    <a:pt x="680" y="56"/>
                  </a:moveTo>
                  <a:lnTo>
                    <a:pt x="680" y="78"/>
                  </a:lnTo>
                  <a:lnTo>
                    <a:pt x="682" y="78"/>
                  </a:lnTo>
                  <a:lnTo>
                    <a:pt x="682" y="78"/>
                  </a:lnTo>
                  <a:lnTo>
                    <a:pt x="690" y="66"/>
                  </a:lnTo>
                  <a:lnTo>
                    <a:pt x="702" y="58"/>
                  </a:lnTo>
                  <a:lnTo>
                    <a:pt x="702" y="58"/>
                  </a:lnTo>
                  <a:lnTo>
                    <a:pt x="714" y="54"/>
                  </a:lnTo>
                  <a:lnTo>
                    <a:pt x="726" y="52"/>
                  </a:lnTo>
                  <a:lnTo>
                    <a:pt x="726" y="52"/>
                  </a:lnTo>
                  <a:lnTo>
                    <a:pt x="742" y="54"/>
                  </a:lnTo>
                  <a:lnTo>
                    <a:pt x="754" y="58"/>
                  </a:lnTo>
                  <a:lnTo>
                    <a:pt x="754" y="58"/>
                  </a:lnTo>
                  <a:lnTo>
                    <a:pt x="762" y="62"/>
                  </a:lnTo>
                  <a:lnTo>
                    <a:pt x="770" y="70"/>
                  </a:lnTo>
                  <a:lnTo>
                    <a:pt x="770" y="70"/>
                  </a:lnTo>
                  <a:lnTo>
                    <a:pt x="774" y="78"/>
                  </a:lnTo>
                  <a:lnTo>
                    <a:pt x="778" y="88"/>
                  </a:lnTo>
                  <a:lnTo>
                    <a:pt x="778" y="88"/>
                  </a:lnTo>
                  <a:lnTo>
                    <a:pt x="780" y="100"/>
                  </a:lnTo>
                  <a:lnTo>
                    <a:pt x="780" y="114"/>
                  </a:lnTo>
                  <a:lnTo>
                    <a:pt x="780" y="204"/>
                  </a:lnTo>
                  <a:lnTo>
                    <a:pt x="740" y="204"/>
                  </a:lnTo>
                  <a:lnTo>
                    <a:pt x="740" y="122"/>
                  </a:lnTo>
                  <a:lnTo>
                    <a:pt x="740" y="122"/>
                  </a:lnTo>
                  <a:lnTo>
                    <a:pt x="738" y="106"/>
                  </a:lnTo>
                  <a:lnTo>
                    <a:pt x="734" y="94"/>
                  </a:lnTo>
                  <a:lnTo>
                    <a:pt x="734" y="94"/>
                  </a:lnTo>
                  <a:lnTo>
                    <a:pt x="732" y="90"/>
                  </a:lnTo>
                  <a:lnTo>
                    <a:pt x="726" y="88"/>
                  </a:lnTo>
                  <a:lnTo>
                    <a:pt x="722" y="86"/>
                  </a:lnTo>
                  <a:lnTo>
                    <a:pt x="714" y="84"/>
                  </a:lnTo>
                  <a:lnTo>
                    <a:pt x="714" y="84"/>
                  </a:lnTo>
                  <a:lnTo>
                    <a:pt x="706" y="86"/>
                  </a:lnTo>
                  <a:lnTo>
                    <a:pt x="700" y="88"/>
                  </a:lnTo>
                  <a:lnTo>
                    <a:pt x="694" y="90"/>
                  </a:lnTo>
                  <a:lnTo>
                    <a:pt x="690" y="94"/>
                  </a:lnTo>
                  <a:lnTo>
                    <a:pt x="690" y="94"/>
                  </a:lnTo>
                  <a:lnTo>
                    <a:pt x="688" y="100"/>
                  </a:lnTo>
                  <a:lnTo>
                    <a:pt x="684" y="108"/>
                  </a:lnTo>
                  <a:lnTo>
                    <a:pt x="682" y="128"/>
                  </a:lnTo>
                  <a:lnTo>
                    <a:pt x="682" y="204"/>
                  </a:lnTo>
                  <a:lnTo>
                    <a:pt x="642" y="204"/>
                  </a:lnTo>
                  <a:lnTo>
                    <a:pt x="642" y="56"/>
                  </a:lnTo>
                  <a:lnTo>
                    <a:pt x="680" y="56"/>
                  </a:lnTo>
                  <a:close/>
                  <a:moveTo>
                    <a:pt x="44" y="204"/>
                  </a:moveTo>
                  <a:lnTo>
                    <a:pt x="0" y="20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04"/>
                  </a:lnTo>
                  <a:lnTo>
                    <a:pt x="44" y="204"/>
                  </a:lnTo>
                  <a:close/>
                  <a:moveTo>
                    <a:pt x="424" y="52"/>
                  </a:moveTo>
                  <a:lnTo>
                    <a:pt x="424" y="84"/>
                  </a:lnTo>
                  <a:lnTo>
                    <a:pt x="424" y="84"/>
                  </a:lnTo>
                  <a:lnTo>
                    <a:pt x="414" y="84"/>
                  </a:lnTo>
                  <a:lnTo>
                    <a:pt x="408" y="86"/>
                  </a:lnTo>
                  <a:lnTo>
                    <a:pt x="408" y="86"/>
                  </a:lnTo>
                  <a:lnTo>
                    <a:pt x="402" y="90"/>
                  </a:lnTo>
                  <a:lnTo>
                    <a:pt x="398" y="94"/>
                  </a:lnTo>
                  <a:lnTo>
                    <a:pt x="398" y="94"/>
                  </a:lnTo>
                  <a:lnTo>
                    <a:pt x="392" y="106"/>
                  </a:lnTo>
                  <a:lnTo>
                    <a:pt x="392" y="106"/>
                  </a:lnTo>
                  <a:lnTo>
                    <a:pt x="390" y="114"/>
                  </a:lnTo>
                  <a:lnTo>
                    <a:pt x="424" y="114"/>
                  </a:lnTo>
                  <a:lnTo>
                    <a:pt x="424" y="140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92" y="150"/>
                  </a:lnTo>
                  <a:lnTo>
                    <a:pt x="394" y="158"/>
                  </a:lnTo>
                  <a:lnTo>
                    <a:pt x="396" y="164"/>
                  </a:lnTo>
                  <a:lnTo>
                    <a:pt x="400" y="168"/>
                  </a:lnTo>
                  <a:lnTo>
                    <a:pt x="400" y="168"/>
                  </a:lnTo>
                  <a:lnTo>
                    <a:pt x="410" y="176"/>
                  </a:lnTo>
                  <a:lnTo>
                    <a:pt x="424" y="178"/>
                  </a:lnTo>
                  <a:lnTo>
                    <a:pt x="424" y="208"/>
                  </a:lnTo>
                  <a:lnTo>
                    <a:pt x="424" y="208"/>
                  </a:lnTo>
                  <a:lnTo>
                    <a:pt x="408" y="206"/>
                  </a:lnTo>
                  <a:lnTo>
                    <a:pt x="394" y="202"/>
                  </a:lnTo>
                  <a:lnTo>
                    <a:pt x="394" y="202"/>
                  </a:lnTo>
                  <a:lnTo>
                    <a:pt x="382" y="196"/>
                  </a:lnTo>
                  <a:lnTo>
                    <a:pt x="370" y="186"/>
                  </a:lnTo>
                  <a:lnTo>
                    <a:pt x="370" y="186"/>
                  </a:lnTo>
                  <a:lnTo>
                    <a:pt x="362" y="176"/>
                  </a:lnTo>
                  <a:lnTo>
                    <a:pt x="356" y="162"/>
                  </a:lnTo>
                  <a:lnTo>
                    <a:pt x="356" y="162"/>
                  </a:lnTo>
                  <a:lnTo>
                    <a:pt x="352" y="148"/>
                  </a:lnTo>
                  <a:lnTo>
                    <a:pt x="350" y="130"/>
                  </a:lnTo>
                  <a:lnTo>
                    <a:pt x="350" y="130"/>
                  </a:lnTo>
                  <a:lnTo>
                    <a:pt x="352" y="114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62" y="86"/>
                  </a:lnTo>
                  <a:lnTo>
                    <a:pt x="370" y="76"/>
                  </a:lnTo>
                  <a:lnTo>
                    <a:pt x="370" y="76"/>
                  </a:lnTo>
                  <a:lnTo>
                    <a:pt x="382" y="66"/>
                  </a:lnTo>
                  <a:lnTo>
                    <a:pt x="394" y="58"/>
                  </a:lnTo>
                  <a:lnTo>
                    <a:pt x="394" y="58"/>
                  </a:lnTo>
                  <a:lnTo>
                    <a:pt x="408" y="54"/>
                  </a:lnTo>
                  <a:lnTo>
                    <a:pt x="424" y="52"/>
                  </a:lnTo>
                  <a:lnTo>
                    <a:pt x="424" y="52"/>
                  </a:lnTo>
                  <a:close/>
                  <a:moveTo>
                    <a:pt x="120" y="56"/>
                  </a:moveTo>
                  <a:lnTo>
                    <a:pt x="120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30" y="66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4" y="54"/>
                  </a:lnTo>
                  <a:lnTo>
                    <a:pt x="166" y="52"/>
                  </a:lnTo>
                  <a:lnTo>
                    <a:pt x="166" y="52"/>
                  </a:lnTo>
                  <a:lnTo>
                    <a:pt x="182" y="54"/>
                  </a:lnTo>
                  <a:lnTo>
                    <a:pt x="194" y="58"/>
                  </a:lnTo>
                  <a:lnTo>
                    <a:pt x="194" y="58"/>
                  </a:lnTo>
                  <a:lnTo>
                    <a:pt x="202" y="62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4" y="78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20" y="100"/>
                  </a:lnTo>
                  <a:lnTo>
                    <a:pt x="220" y="114"/>
                  </a:lnTo>
                  <a:lnTo>
                    <a:pt x="220" y="204"/>
                  </a:lnTo>
                  <a:lnTo>
                    <a:pt x="180" y="204"/>
                  </a:lnTo>
                  <a:lnTo>
                    <a:pt x="180" y="122"/>
                  </a:lnTo>
                  <a:lnTo>
                    <a:pt x="180" y="122"/>
                  </a:lnTo>
                  <a:lnTo>
                    <a:pt x="178" y="106"/>
                  </a:lnTo>
                  <a:lnTo>
                    <a:pt x="174" y="94"/>
                  </a:lnTo>
                  <a:lnTo>
                    <a:pt x="174" y="94"/>
                  </a:lnTo>
                  <a:lnTo>
                    <a:pt x="170" y="90"/>
                  </a:lnTo>
                  <a:lnTo>
                    <a:pt x="166" y="88"/>
                  </a:lnTo>
                  <a:lnTo>
                    <a:pt x="160" y="86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46" y="86"/>
                  </a:lnTo>
                  <a:lnTo>
                    <a:pt x="140" y="88"/>
                  </a:lnTo>
                  <a:lnTo>
                    <a:pt x="134" y="90"/>
                  </a:lnTo>
                  <a:lnTo>
                    <a:pt x="130" y="94"/>
                  </a:lnTo>
                  <a:lnTo>
                    <a:pt x="130" y="94"/>
                  </a:lnTo>
                  <a:lnTo>
                    <a:pt x="126" y="100"/>
                  </a:lnTo>
                  <a:lnTo>
                    <a:pt x="124" y="108"/>
                  </a:lnTo>
                  <a:lnTo>
                    <a:pt x="122" y="128"/>
                  </a:lnTo>
                  <a:lnTo>
                    <a:pt x="122" y="204"/>
                  </a:lnTo>
                  <a:lnTo>
                    <a:pt x="82" y="204"/>
                  </a:lnTo>
                  <a:lnTo>
                    <a:pt x="82" y="56"/>
                  </a:lnTo>
                  <a:lnTo>
                    <a:pt x="120" y="56"/>
                  </a:lnTo>
                  <a:lnTo>
                    <a:pt x="120" y="56"/>
                  </a:lnTo>
                  <a:close/>
                  <a:moveTo>
                    <a:pt x="334" y="56"/>
                  </a:moveTo>
                  <a:lnTo>
                    <a:pt x="334" y="84"/>
                  </a:lnTo>
                  <a:lnTo>
                    <a:pt x="306" y="84"/>
                  </a:lnTo>
                  <a:lnTo>
                    <a:pt x="306" y="156"/>
                  </a:lnTo>
                  <a:lnTo>
                    <a:pt x="306" y="156"/>
                  </a:lnTo>
                  <a:lnTo>
                    <a:pt x="306" y="166"/>
                  </a:lnTo>
                  <a:lnTo>
                    <a:pt x="308" y="170"/>
                  </a:lnTo>
                  <a:lnTo>
                    <a:pt x="308" y="170"/>
                  </a:lnTo>
                  <a:lnTo>
                    <a:pt x="314" y="174"/>
                  </a:lnTo>
                  <a:lnTo>
                    <a:pt x="322" y="174"/>
                  </a:lnTo>
                  <a:lnTo>
                    <a:pt x="322" y="174"/>
                  </a:lnTo>
                  <a:lnTo>
                    <a:pt x="328" y="174"/>
                  </a:lnTo>
                  <a:lnTo>
                    <a:pt x="328" y="174"/>
                  </a:lnTo>
                  <a:lnTo>
                    <a:pt x="334" y="172"/>
                  </a:lnTo>
                  <a:lnTo>
                    <a:pt x="334" y="204"/>
                  </a:lnTo>
                  <a:lnTo>
                    <a:pt x="334" y="204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12" y="206"/>
                  </a:lnTo>
                  <a:lnTo>
                    <a:pt x="312" y="206"/>
                  </a:lnTo>
                  <a:lnTo>
                    <a:pt x="294" y="204"/>
                  </a:lnTo>
                  <a:lnTo>
                    <a:pt x="294" y="204"/>
                  </a:lnTo>
                  <a:lnTo>
                    <a:pt x="286" y="202"/>
                  </a:lnTo>
                  <a:lnTo>
                    <a:pt x="278" y="200"/>
                  </a:lnTo>
                  <a:lnTo>
                    <a:pt x="278" y="200"/>
                  </a:lnTo>
                  <a:lnTo>
                    <a:pt x="272" y="194"/>
                  </a:lnTo>
                  <a:lnTo>
                    <a:pt x="268" y="188"/>
                  </a:lnTo>
                  <a:lnTo>
                    <a:pt x="268" y="188"/>
                  </a:lnTo>
                  <a:lnTo>
                    <a:pt x="266" y="182"/>
                  </a:lnTo>
                  <a:lnTo>
                    <a:pt x="264" y="170"/>
                  </a:lnTo>
                  <a:lnTo>
                    <a:pt x="264" y="84"/>
                  </a:lnTo>
                  <a:lnTo>
                    <a:pt x="240" y="84"/>
                  </a:lnTo>
                  <a:lnTo>
                    <a:pt x="240" y="56"/>
                  </a:lnTo>
                  <a:lnTo>
                    <a:pt x="264" y="56"/>
                  </a:lnTo>
                  <a:lnTo>
                    <a:pt x="264" y="12"/>
                  </a:lnTo>
                  <a:lnTo>
                    <a:pt x="306" y="12"/>
                  </a:lnTo>
                  <a:lnTo>
                    <a:pt x="306" y="56"/>
                  </a:lnTo>
                  <a:lnTo>
                    <a:pt x="334" y="56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1" name="Freeform 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2781300"/>
              <a:ext cx="5454650" cy="1108075"/>
            </a:xfrm>
            <a:custGeom>
              <a:avLst/>
              <a:gdLst>
                <a:gd name="T0" fmla="*/ 3292 w 3436"/>
                <a:gd name="T1" fmla="*/ 536 h 698"/>
                <a:gd name="T2" fmla="*/ 3202 w 3436"/>
                <a:gd name="T3" fmla="*/ 698 h 698"/>
                <a:gd name="T4" fmla="*/ 3220 w 3436"/>
                <a:gd name="T5" fmla="*/ 332 h 698"/>
                <a:gd name="T6" fmla="*/ 3368 w 3436"/>
                <a:gd name="T7" fmla="*/ 292 h 698"/>
                <a:gd name="T8" fmla="*/ 3202 w 3436"/>
                <a:gd name="T9" fmla="*/ 222 h 698"/>
                <a:gd name="T10" fmla="*/ 3104 w 3436"/>
                <a:gd name="T11" fmla="*/ 404 h 698"/>
                <a:gd name="T12" fmla="*/ 3182 w 3436"/>
                <a:gd name="T13" fmla="*/ 574 h 698"/>
                <a:gd name="T14" fmla="*/ 3054 w 3436"/>
                <a:gd name="T15" fmla="*/ 646 h 698"/>
                <a:gd name="T16" fmla="*/ 2968 w 3436"/>
                <a:gd name="T17" fmla="*/ 460 h 698"/>
                <a:gd name="T18" fmla="*/ 3072 w 3436"/>
                <a:gd name="T19" fmla="*/ 262 h 698"/>
                <a:gd name="T20" fmla="*/ 1782 w 3436"/>
                <a:gd name="T21" fmla="*/ 578 h 698"/>
                <a:gd name="T22" fmla="*/ 1932 w 3436"/>
                <a:gd name="T23" fmla="*/ 642 h 698"/>
                <a:gd name="T24" fmla="*/ 1782 w 3436"/>
                <a:gd name="T25" fmla="*/ 404 h 698"/>
                <a:gd name="T26" fmla="*/ 1782 w 3436"/>
                <a:gd name="T27" fmla="*/ 330 h 698"/>
                <a:gd name="T28" fmla="*/ 1950 w 3436"/>
                <a:gd name="T29" fmla="*/ 292 h 698"/>
                <a:gd name="T30" fmla="*/ 1782 w 3436"/>
                <a:gd name="T31" fmla="*/ 488 h 698"/>
                <a:gd name="T32" fmla="*/ 2138 w 3436"/>
                <a:gd name="T33" fmla="*/ 264 h 698"/>
                <a:gd name="T34" fmla="*/ 2346 w 3436"/>
                <a:gd name="T35" fmla="*/ 230 h 698"/>
                <a:gd name="T36" fmla="*/ 2478 w 3436"/>
                <a:gd name="T37" fmla="*/ 376 h 698"/>
                <a:gd name="T38" fmla="*/ 2328 w 3436"/>
                <a:gd name="T39" fmla="*/ 362 h 698"/>
                <a:gd name="T40" fmla="*/ 2196 w 3436"/>
                <a:gd name="T41" fmla="*/ 424 h 698"/>
                <a:gd name="T42" fmla="*/ 2684 w 3436"/>
                <a:gd name="T43" fmla="*/ 680 h 698"/>
                <a:gd name="T44" fmla="*/ 2544 w 3436"/>
                <a:gd name="T45" fmla="*/ 506 h 698"/>
                <a:gd name="T46" fmla="*/ 2608 w 3436"/>
                <a:gd name="T47" fmla="*/ 292 h 698"/>
                <a:gd name="T48" fmla="*/ 2800 w 3436"/>
                <a:gd name="T49" fmla="*/ 224 h 698"/>
                <a:gd name="T50" fmla="*/ 2848 w 3436"/>
                <a:gd name="T51" fmla="*/ 372 h 698"/>
                <a:gd name="T52" fmla="*/ 2712 w 3436"/>
                <a:gd name="T53" fmla="*/ 364 h 698"/>
                <a:gd name="T54" fmla="*/ 2712 w 3436"/>
                <a:gd name="T55" fmla="*/ 556 h 698"/>
                <a:gd name="T56" fmla="*/ 2852 w 3436"/>
                <a:gd name="T57" fmla="*/ 544 h 698"/>
                <a:gd name="T58" fmla="*/ 2774 w 3436"/>
                <a:gd name="T59" fmla="*/ 698 h 698"/>
                <a:gd name="T60" fmla="*/ 1690 w 3436"/>
                <a:gd name="T61" fmla="*/ 386 h 698"/>
                <a:gd name="T62" fmla="*/ 1746 w 3436"/>
                <a:gd name="T63" fmla="*/ 570 h 698"/>
                <a:gd name="T64" fmla="*/ 1634 w 3436"/>
                <a:gd name="T65" fmla="*/ 646 h 698"/>
                <a:gd name="T66" fmla="*/ 1548 w 3436"/>
                <a:gd name="T67" fmla="*/ 460 h 698"/>
                <a:gd name="T68" fmla="*/ 1652 w 3436"/>
                <a:gd name="T69" fmla="*/ 262 h 698"/>
                <a:gd name="T70" fmla="*/ 1258 w 3436"/>
                <a:gd name="T71" fmla="*/ 576 h 698"/>
                <a:gd name="T72" fmla="*/ 1360 w 3436"/>
                <a:gd name="T73" fmla="*/ 412 h 698"/>
                <a:gd name="T74" fmla="*/ 1274 w 3436"/>
                <a:gd name="T75" fmla="*/ 226 h 698"/>
                <a:gd name="T76" fmla="*/ 1490 w 3436"/>
                <a:gd name="T77" fmla="*/ 402 h 698"/>
                <a:gd name="T78" fmla="*/ 1400 w 3436"/>
                <a:gd name="T79" fmla="*/ 658 h 698"/>
                <a:gd name="T80" fmla="*/ 1214 w 3436"/>
                <a:gd name="T81" fmla="*/ 352 h 698"/>
                <a:gd name="T82" fmla="*/ 1180 w 3436"/>
                <a:gd name="T83" fmla="*/ 542 h 698"/>
                <a:gd name="T84" fmla="*/ 1168 w 3436"/>
                <a:gd name="T85" fmla="*/ 680 h 698"/>
                <a:gd name="T86" fmla="*/ 1030 w 3436"/>
                <a:gd name="T87" fmla="*/ 520 h 698"/>
                <a:gd name="T88" fmla="*/ 1078 w 3436"/>
                <a:gd name="T89" fmla="*/ 308 h 698"/>
                <a:gd name="T90" fmla="*/ 1248 w 3436"/>
                <a:gd name="T91" fmla="*/ 224 h 698"/>
                <a:gd name="T92" fmla="*/ 1024 w 3436"/>
                <a:gd name="T93" fmla="*/ 460 h 698"/>
                <a:gd name="T94" fmla="*/ 858 w 3436"/>
                <a:gd name="T95" fmla="*/ 288 h 698"/>
                <a:gd name="T96" fmla="*/ 694 w 3436"/>
                <a:gd name="T97" fmla="*/ 344 h 698"/>
                <a:gd name="T98" fmla="*/ 802 w 3436"/>
                <a:gd name="T99" fmla="*/ 484 h 698"/>
                <a:gd name="T100" fmla="*/ 720 w 3436"/>
                <a:gd name="T101" fmla="*/ 698 h 698"/>
                <a:gd name="T102" fmla="*/ 472 w 3436"/>
                <a:gd name="T103" fmla="*/ 2 h 698"/>
                <a:gd name="T104" fmla="*/ 694 w 3436"/>
                <a:gd name="T105" fmla="*/ 222 h 698"/>
                <a:gd name="T106" fmla="*/ 524 w 3436"/>
                <a:gd name="T107" fmla="*/ 292 h 698"/>
                <a:gd name="T108" fmla="*/ 524 w 3436"/>
                <a:gd name="T109" fmla="*/ 628 h 698"/>
                <a:gd name="T110" fmla="*/ 694 w 3436"/>
                <a:gd name="T111" fmla="*/ 576 h 698"/>
                <a:gd name="T112" fmla="*/ 592 w 3436"/>
                <a:gd name="T113" fmla="*/ 416 h 698"/>
                <a:gd name="T114" fmla="*/ 134 w 3436"/>
                <a:gd name="T115" fmla="*/ 264 h 698"/>
                <a:gd name="T116" fmla="*/ 0 w 3436"/>
                <a:gd name="T117" fmla="*/ 2 h 698"/>
                <a:gd name="T118" fmla="*/ 466 w 3436"/>
                <a:gd name="T119" fmla="*/ 52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36" h="698">
                  <a:moveTo>
                    <a:pt x="3202" y="698"/>
                  </a:moveTo>
                  <a:lnTo>
                    <a:pt x="3202" y="578"/>
                  </a:lnTo>
                  <a:lnTo>
                    <a:pt x="3202" y="578"/>
                  </a:lnTo>
                  <a:lnTo>
                    <a:pt x="3208" y="578"/>
                  </a:lnTo>
                  <a:lnTo>
                    <a:pt x="3208" y="578"/>
                  </a:lnTo>
                  <a:lnTo>
                    <a:pt x="3220" y="576"/>
                  </a:lnTo>
                  <a:lnTo>
                    <a:pt x="3230" y="574"/>
                  </a:lnTo>
                  <a:lnTo>
                    <a:pt x="3240" y="572"/>
                  </a:lnTo>
                  <a:lnTo>
                    <a:pt x="3252" y="566"/>
                  </a:lnTo>
                  <a:lnTo>
                    <a:pt x="3272" y="554"/>
                  </a:lnTo>
                  <a:lnTo>
                    <a:pt x="3292" y="536"/>
                  </a:lnTo>
                  <a:lnTo>
                    <a:pt x="3370" y="624"/>
                  </a:lnTo>
                  <a:lnTo>
                    <a:pt x="3370" y="624"/>
                  </a:lnTo>
                  <a:lnTo>
                    <a:pt x="3352" y="642"/>
                  </a:lnTo>
                  <a:lnTo>
                    <a:pt x="3332" y="658"/>
                  </a:lnTo>
                  <a:lnTo>
                    <a:pt x="3312" y="670"/>
                  </a:lnTo>
                  <a:lnTo>
                    <a:pt x="3290" y="680"/>
                  </a:lnTo>
                  <a:lnTo>
                    <a:pt x="3270" y="688"/>
                  </a:lnTo>
                  <a:lnTo>
                    <a:pt x="3248" y="694"/>
                  </a:lnTo>
                  <a:lnTo>
                    <a:pt x="3224" y="698"/>
                  </a:lnTo>
                  <a:lnTo>
                    <a:pt x="3202" y="698"/>
                  </a:lnTo>
                  <a:lnTo>
                    <a:pt x="3202" y="698"/>
                  </a:lnTo>
                  <a:close/>
                  <a:moveTo>
                    <a:pt x="3202" y="488"/>
                  </a:moveTo>
                  <a:lnTo>
                    <a:pt x="3202" y="404"/>
                  </a:lnTo>
                  <a:lnTo>
                    <a:pt x="3300" y="404"/>
                  </a:lnTo>
                  <a:lnTo>
                    <a:pt x="3300" y="404"/>
                  </a:lnTo>
                  <a:lnTo>
                    <a:pt x="3294" y="388"/>
                  </a:lnTo>
                  <a:lnTo>
                    <a:pt x="3288" y="374"/>
                  </a:lnTo>
                  <a:lnTo>
                    <a:pt x="3278" y="360"/>
                  </a:lnTo>
                  <a:lnTo>
                    <a:pt x="3266" y="350"/>
                  </a:lnTo>
                  <a:lnTo>
                    <a:pt x="3252" y="342"/>
                  </a:lnTo>
                  <a:lnTo>
                    <a:pt x="3236" y="336"/>
                  </a:lnTo>
                  <a:lnTo>
                    <a:pt x="3220" y="332"/>
                  </a:lnTo>
                  <a:lnTo>
                    <a:pt x="3202" y="330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26" y="224"/>
                  </a:lnTo>
                  <a:lnTo>
                    <a:pt x="3250" y="226"/>
                  </a:lnTo>
                  <a:lnTo>
                    <a:pt x="3272" y="232"/>
                  </a:lnTo>
                  <a:lnTo>
                    <a:pt x="3294" y="240"/>
                  </a:lnTo>
                  <a:lnTo>
                    <a:pt x="3314" y="250"/>
                  </a:lnTo>
                  <a:lnTo>
                    <a:pt x="3334" y="262"/>
                  </a:lnTo>
                  <a:lnTo>
                    <a:pt x="3352" y="276"/>
                  </a:lnTo>
                  <a:lnTo>
                    <a:pt x="3368" y="292"/>
                  </a:lnTo>
                  <a:lnTo>
                    <a:pt x="3382" y="310"/>
                  </a:lnTo>
                  <a:lnTo>
                    <a:pt x="3396" y="330"/>
                  </a:lnTo>
                  <a:lnTo>
                    <a:pt x="3408" y="352"/>
                  </a:lnTo>
                  <a:lnTo>
                    <a:pt x="3418" y="374"/>
                  </a:lnTo>
                  <a:lnTo>
                    <a:pt x="3426" y="398"/>
                  </a:lnTo>
                  <a:lnTo>
                    <a:pt x="3430" y="424"/>
                  </a:lnTo>
                  <a:lnTo>
                    <a:pt x="3434" y="452"/>
                  </a:lnTo>
                  <a:lnTo>
                    <a:pt x="3436" y="482"/>
                  </a:lnTo>
                  <a:lnTo>
                    <a:pt x="3436" y="488"/>
                  </a:lnTo>
                  <a:lnTo>
                    <a:pt x="3202" y="488"/>
                  </a:lnTo>
                  <a:close/>
                  <a:moveTo>
                    <a:pt x="3202" y="222"/>
                  </a:moveTo>
                  <a:lnTo>
                    <a:pt x="3202" y="330"/>
                  </a:lnTo>
                  <a:lnTo>
                    <a:pt x="3202" y="330"/>
                  </a:lnTo>
                  <a:lnTo>
                    <a:pt x="3202" y="330"/>
                  </a:lnTo>
                  <a:lnTo>
                    <a:pt x="3184" y="332"/>
                  </a:lnTo>
                  <a:lnTo>
                    <a:pt x="3166" y="334"/>
                  </a:lnTo>
                  <a:lnTo>
                    <a:pt x="3152" y="340"/>
                  </a:lnTo>
                  <a:lnTo>
                    <a:pt x="3138" y="350"/>
                  </a:lnTo>
                  <a:lnTo>
                    <a:pt x="3126" y="360"/>
                  </a:lnTo>
                  <a:lnTo>
                    <a:pt x="3116" y="372"/>
                  </a:lnTo>
                  <a:lnTo>
                    <a:pt x="3108" y="386"/>
                  </a:lnTo>
                  <a:lnTo>
                    <a:pt x="3104" y="404"/>
                  </a:lnTo>
                  <a:lnTo>
                    <a:pt x="3202" y="404"/>
                  </a:lnTo>
                  <a:lnTo>
                    <a:pt x="3202" y="488"/>
                  </a:lnTo>
                  <a:lnTo>
                    <a:pt x="3096" y="488"/>
                  </a:lnTo>
                  <a:lnTo>
                    <a:pt x="3096" y="488"/>
                  </a:lnTo>
                  <a:lnTo>
                    <a:pt x="3102" y="506"/>
                  </a:lnTo>
                  <a:lnTo>
                    <a:pt x="3110" y="524"/>
                  </a:lnTo>
                  <a:lnTo>
                    <a:pt x="3122" y="540"/>
                  </a:lnTo>
                  <a:lnTo>
                    <a:pt x="3134" y="552"/>
                  </a:lnTo>
                  <a:lnTo>
                    <a:pt x="3148" y="562"/>
                  </a:lnTo>
                  <a:lnTo>
                    <a:pt x="3164" y="570"/>
                  </a:lnTo>
                  <a:lnTo>
                    <a:pt x="3182" y="574"/>
                  </a:lnTo>
                  <a:lnTo>
                    <a:pt x="3202" y="57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178" y="698"/>
                  </a:lnTo>
                  <a:lnTo>
                    <a:pt x="3156" y="694"/>
                  </a:lnTo>
                  <a:lnTo>
                    <a:pt x="3134" y="688"/>
                  </a:lnTo>
                  <a:lnTo>
                    <a:pt x="3112" y="680"/>
                  </a:lnTo>
                  <a:lnTo>
                    <a:pt x="3092" y="672"/>
                  </a:lnTo>
                  <a:lnTo>
                    <a:pt x="3072" y="660"/>
                  </a:lnTo>
                  <a:lnTo>
                    <a:pt x="3054" y="646"/>
                  </a:lnTo>
                  <a:lnTo>
                    <a:pt x="3036" y="630"/>
                  </a:lnTo>
                  <a:lnTo>
                    <a:pt x="3036" y="630"/>
                  </a:lnTo>
                  <a:lnTo>
                    <a:pt x="3020" y="612"/>
                  </a:lnTo>
                  <a:lnTo>
                    <a:pt x="3006" y="592"/>
                  </a:lnTo>
                  <a:lnTo>
                    <a:pt x="2994" y="572"/>
                  </a:lnTo>
                  <a:lnTo>
                    <a:pt x="2986" y="552"/>
                  </a:lnTo>
                  <a:lnTo>
                    <a:pt x="2978" y="530"/>
                  </a:lnTo>
                  <a:lnTo>
                    <a:pt x="2972" y="506"/>
                  </a:lnTo>
                  <a:lnTo>
                    <a:pt x="2968" y="484"/>
                  </a:lnTo>
                  <a:lnTo>
                    <a:pt x="2968" y="460"/>
                  </a:lnTo>
                  <a:lnTo>
                    <a:pt x="2968" y="460"/>
                  </a:lnTo>
                  <a:lnTo>
                    <a:pt x="2968" y="436"/>
                  </a:lnTo>
                  <a:lnTo>
                    <a:pt x="2972" y="414"/>
                  </a:lnTo>
                  <a:lnTo>
                    <a:pt x="2978" y="390"/>
                  </a:lnTo>
                  <a:lnTo>
                    <a:pt x="2986" y="368"/>
                  </a:lnTo>
                  <a:lnTo>
                    <a:pt x="2994" y="348"/>
                  </a:lnTo>
                  <a:lnTo>
                    <a:pt x="3006" y="328"/>
                  </a:lnTo>
                  <a:lnTo>
                    <a:pt x="3020" y="310"/>
                  </a:lnTo>
                  <a:lnTo>
                    <a:pt x="3036" y="292"/>
                  </a:lnTo>
                  <a:lnTo>
                    <a:pt x="3036" y="292"/>
                  </a:lnTo>
                  <a:lnTo>
                    <a:pt x="3054" y="276"/>
                  </a:lnTo>
                  <a:lnTo>
                    <a:pt x="3072" y="262"/>
                  </a:lnTo>
                  <a:lnTo>
                    <a:pt x="3092" y="250"/>
                  </a:lnTo>
                  <a:lnTo>
                    <a:pt x="3112" y="240"/>
                  </a:lnTo>
                  <a:lnTo>
                    <a:pt x="3134" y="232"/>
                  </a:lnTo>
                  <a:lnTo>
                    <a:pt x="3156" y="226"/>
                  </a:lnTo>
                  <a:lnTo>
                    <a:pt x="3178" y="224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02" y="222"/>
                  </a:lnTo>
                  <a:close/>
                  <a:moveTo>
                    <a:pt x="1782" y="698"/>
                  </a:moveTo>
                  <a:lnTo>
                    <a:pt x="1782" y="578"/>
                  </a:lnTo>
                  <a:lnTo>
                    <a:pt x="1782" y="578"/>
                  </a:lnTo>
                  <a:lnTo>
                    <a:pt x="1788" y="578"/>
                  </a:lnTo>
                  <a:lnTo>
                    <a:pt x="1788" y="578"/>
                  </a:lnTo>
                  <a:lnTo>
                    <a:pt x="1800" y="576"/>
                  </a:lnTo>
                  <a:lnTo>
                    <a:pt x="1812" y="574"/>
                  </a:lnTo>
                  <a:lnTo>
                    <a:pt x="1822" y="572"/>
                  </a:lnTo>
                  <a:lnTo>
                    <a:pt x="1832" y="566"/>
                  </a:lnTo>
                  <a:lnTo>
                    <a:pt x="1852" y="554"/>
                  </a:lnTo>
                  <a:lnTo>
                    <a:pt x="1874" y="536"/>
                  </a:lnTo>
                  <a:lnTo>
                    <a:pt x="1952" y="624"/>
                  </a:lnTo>
                  <a:lnTo>
                    <a:pt x="1952" y="624"/>
                  </a:lnTo>
                  <a:lnTo>
                    <a:pt x="1932" y="642"/>
                  </a:lnTo>
                  <a:lnTo>
                    <a:pt x="1912" y="658"/>
                  </a:lnTo>
                  <a:lnTo>
                    <a:pt x="1892" y="670"/>
                  </a:lnTo>
                  <a:lnTo>
                    <a:pt x="1872" y="680"/>
                  </a:lnTo>
                  <a:lnTo>
                    <a:pt x="1850" y="688"/>
                  </a:lnTo>
                  <a:lnTo>
                    <a:pt x="1828" y="694"/>
                  </a:lnTo>
                  <a:lnTo>
                    <a:pt x="1806" y="69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82" y="698"/>
                  </a:lnTo>
                  <a:close/>
                  <a:moveTo>
                    <a:pt x="1782" y="488"/>
                  </a:moveTo>
                  <a:lnTo>
                    <a:pt x="1782" y="404"/>
                  </a:lnTo>
                  <a:lnTo>
                    <a:pt x="1880" y="404"/>
                  </a:lnTo>
                  <a:lnTo>
                    <a:pt x="1880" y="404"/>
                  </a:lnTo>
                  <a:lnTo>
                    <a:pt x="1876" y="388"/>
                  </a:lnTo>
                  <a:lnTo>
                    <a:pt x="1868" y="372"/>
                  </a:lnTo>
                  <a:lnTo>
                    <a:pt x="1858" y="360"/>
                  </a:lnTo>
                  <a:lnTo>
                    <a:pt x="1846" y="350"/>
                  </a:lnTo>
                  <a:lnTo>
                    <a:pt x="1834" y="342"/>
                  </a:lnTo>
                  <a:lnTo>
                    <a:pt x="1818" y="336"/>
                  </a:lnTo>
                  <a:lnTo>
                    <a:pt x="1800" y="332"/>
                  </a:lnTo>
                  <a:lnTo>
                    <a:pt x="1782" y="330"/>
                  </a:lnTo>
                  <a:lnTo>
                    <a:pt x="1782" y="330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806" y="224"/>
                  </a:lnTo>
                  <a:lnTo>
                    <a:pt x="1830" y="226"/>
                  </a:lnTo>
                  <a:lnTo>
                    <a:pt x="1854" y="232"/>
                  </a:lnTo>
                  <a:lnTo>
                    <a:pt x="1874" y="240"/>
                  </a:lnTo>
                  <a:lnTo>
                    <a:pt x="1896" y="250"/>
                  </a:lnTo>
                  <a:lnTo>
                    <a:pt x="1914" y="262"/>
                  </a:lnTo>
                  <a:lnTo>
                    <a:pt x="1932" y="276"/>
                  </a:lnTo>
                  <a:lnTo>
                    <a:pt x="1950" y="292"/>
                  </a:lnTo>
                  <a:lnTo>
                    <a:pt x="1964" y="310"/>
                  </a:lnTo>
                  <a:lnTo>
                    <a:pt x="1978" y="330"/>
                  </a:lnTo>
                  <a:lnTo>
                    <a:pt x="1988" y="352"/>
                  </a:lnTo>
                  <a:lnTo>
                    <a:pt x="1998" y="374"/>
                  </a:lnTo>
                  <a:lnTo>
                    <a:pt x="2006" y="398"/>
                  </a:lnTo>
                  <a:lnTo>
                    <a:pt x="2012" y="424"/>
                  </a:lnTo>
                  <a:lnTo>
                    <a:pt x="2016" y="452"/>
                  </a:lnTo>
                  <a:lnTo>
                    <a:pt x="2016" y="482"/>
                  </a:lnTo>
                  <a:lnTo>
                    <a:pt x="2016" y="488"/>
                  </a:lnTo>
                  <a:lnTo>
                    <a:pt x="1782" y="488"/>
                  </a:lnTo>
                  <a:lnTo>
                    <a:pt x="1782" y="488"/>
                  </a:lnTo>
                  <a:close/>
                  <a:moveTo>
                    <a:pt x="2070" y="448"/>
                  </a:moveTo>
                  <a:lnTo>
                    <a:pt x="2070" y="448"/>
                  </a:lnTo>
                  <a:lnTo>
                    <a:pt x="2072" y="420"/>
                  </a:lnTo>
                  <a:lnTo>
                    <a:pt x="2074" y="396"/>
                  </a:lnTo>
                  <a:lnTo>
                    <a:pt x="2078" y="372"/>
                  </a:lnTo>
                  <a:lnTo>
                    <a:pt x="2084" y="350"/>
                  </a:lnTo>
                  <a:lnTo>
                    <a:pt x="2092" y="328"/>
                  </a:lnTo>
                  <a:lnTo>
                    <a:pt x="2100" y="310"/>
                  </a:lnTo>
                  <a:lnTo>
                    <a:pt x="2112" y="294"/>
                  </a:lnTo>
                  <a:lnTo>
                    <a:pt x="2124" y="278"/>
                  </a:lnTo>
                  <a:lnTo>
                    <a:pt x="2138" y="264"/>
                  </a:lnTo>
                  <a:lnTo>
                    <a:pt x="2154" y="254"/>
                  </a:lnTo>
                  <a:lnTo>
                    <a:pt x="2170" y="244"/>
                  </a:lnTo>
                  <a:lnTo>
                    <a:pt x="2190" y="236"/>
                  </a:lnTo>
                  <a:lnTo>
                    <a:pt x="2210" y="230"/>
                  </a:lnTo>
                  <a:lnTo>
                    <a:pt x="2232" y="224"/>
                  </a:lnTo>
                  <a:lnTo>
                    <a:pt x="2256" y="222"/>
                  </a:lnTo>
                  <a:lnTo>
                    <a:pt x="2282" y="220"/>
                  </a:lnTo>
                  <a:lnTo>
                    <a:pt x="2282" y="220"/>
                  </a:lnTo>
                  <a:lnTo>
                    <a:pt x="2304" y="222"/>
                  </a:lnTo>
                  <a:lnTo>
                    <a:pt x="2326" y="226"/>
                  </a:lnTo>
                  <a:lnTo>
                    <a:pt x="2346" y="230"/>
                  </a:lnTo>
                  <a:lnTo>
                    <a:pt x="2366" y="238"/>
                  </a:lnTo>
                  <a:lnTo>
                    <a:pt x="2384" y="246"/>
                  </a:lnTo>
                  <a:lnTo>
                    <a:pt x="2402" y="256"/>
                  </a:lnTo>
                  <a:lnTo>
                    <a:pt x="2418" y="268"/>
                  </a:lnTo>
                  <a:lnTo>
                    <a:pt x="2432" y="282"/>
                  </a:lnTo>
                  <a:lnTo>
                    <a:pt x="2432" y="282"/>
                  </a:lnTo>
                  <a:lnTo>
                    <a:pt x="2446" y="300"/>
                  </a:lnTo>
                  <a:lnTo>
                    <a:pt x="2458" y="318"/>
                  </a:lnTo>
                  <a:lnTo>
                    <a:pt x="2468" y="336"/>
                  </a:lnTo>
                  <a:lnTo>
                    <a:pt x="2474" y="356"/>
                  </a:lnTo>
                  <a:lnTo>
                    <a:pt x="2478" y="376"/>
                  </a:lnTo>
                  <a:lnTo>
                    <a:pt x="2480" y="398"/>
                  </a:lnTo>
                  <a:lnTo>
                    <a:pt x="2482" y="448"/>
                  </a:lnTo>
                  <a:lnTo>
                    <a:pt x="2482" y="686"/>
                  </a:lnTo>
                  <a:lnTo>
                    <a:pt x="2360" y="686"/>
                  </a:lnTo>
                  <a:lnTo>
                    <a:pt x="2360" y="448"/>
                  </a:lnTo>
                  <a:lnTo>
                    <a:pt x="2360" y="448"/>
                  </a:lnTo>
                  <a:lnTo>
                    <a:pt x="2358" y="424"/>
                  </a:lnTo>
                  <a:lnTo>
                    <a:pt x="2354" y="404"/>
                  </a:lnTo>
                  <a:lnTo>
                    <a:pt x="2348" y="388"/>
                  </a:lnTo>
                  <a:lnTo>
                    <a:pt x="2340" y="372"/>
                  </a:lnTo>
                  <a:lnTo>
                    <a:pt x="2328" y="362"/>
                  </a:lnTo>
                  <a:lnTo>
                    <a:pt x="2314" y="354"/>
                  </a:lnTo>
                  <a:lnTo>
                    <a:pt x="2296" y="350"/>
                  </a:lnTo>
                  <a:lnTo>
                    <a:pt x="2276" y="348"/>
                  </a:lnTo>
                  <a:lnTo>
                    <a:pt x="2276" y="348"/>
                  </a:lnTo>
                  <a:lnTo>
                    <a:pt x="2256" y="350"/>
                  </a:lnTo>
                  <a:lnTo>
                    <a:pt x="2240" y="354"/>
                  </a:lnTo>
                  <a:lnTo>
                    <a:pt x="2226" y="362"/>
                  </a:lnTo>
                  <a:lnTo>
                    <a:pt x="2214" y="372"/>
                  </a:lnTo>
                  <a:lnTo>
                    <a:pt x="2206" y="386"/>
                  </a:lnTo>
                  <a:lnTo>
                    <a:pt x="2200" y="404"/>
                  </a:lnTo>
                  <a:lnTo>
                    <a:pt x="2196" y="424"/>
                  </a:lnTo>
                  <a:lnTo>
                    <a:pt x="2194" y="448"/>
                  </a:lnTo>
                  <a:lnTo>
                    <a:pt x="2194" y="686"/>
                  </a:lnTo>
                  <a:lnTo>
                    <a:pt x="2070" y="686"/>
                  </a:lnTo>
                  <a:lnTo>
                    <a:pt x="2070" y="448"/>
                  </a:lnTo>
                  <a:lnTo>
                    <a:pt x="2070" y="448"/>
                  </a:lnTo>
                  <a:close/>
                  <a:moveTo>
                    <a:pt x="2774" y="698"/>
                  </a:moveTo>
                  <a:lnTo>
                    <a:pt x="2774" y="698"/>
                  </a:lnTo>
                  <a:lnTo>
                    <a:pt x="2750" y="698"/>
                  </a:lnTo>
                  <a:lnTo>
                    <a:pt x="2728" y="694"/>
                  </a:lnTo>
                  <a:lnTo>
                    <a:pt x="2706" y="688"/>
                  </a:lnTo>
                  <a:lnTo>
                    <a:pt x="2684" y="680"/>
                  </a:lnTo>
                  <a:lnTo>
                    <a:pt x="2664" y="672"/>
                  </a:lnTo>
                  <a:lnTo>
                    <a:pt x="2644" y="660"/>
                  </a:lnTo>
                  <a:lnTo>
                    <a:pt x="2626" y="646"/>
                  </a:lnTo>
                  <a:lnTo>
                    <a:pt x="2608" y="630"/>
                  </a:lnTo>
                  <a:lnTo>
                    <a:pt x="2608" y="630"/>
                  </a:lnTo>
                  <a:lnTo>
                    <a:pt x="2592" y="612"/>
                  </a:lnTo>
                  <a:lnTo>
                    <a:pt x="2578" y="592"/>
                  </a:lnTo>
                  <a:lnTo>
                    <a:pt x="2568" y="572"/>
                  </a:lnTo>
                  <a:lnTo>
                    <a:pt x="2558" y="552"/>
                  </a:lnTo>
                  <a:lnTo>
                    <a:pt x="2550" y="530"/>
                  </a:lnTo>
                  <a:lnTo>
                    <a:pt x="2544" y="506"/>
                  </a:lnTo>
                  <a:lnTo>
                    <a:pt x="2540" y="484"/>
                  </a:lnTo>
                  <a:lnTo>
                    <a:pt x="2540" y="460"/>
                  </a:lnTo>
                  <a:lnTo>
                    <a:pt x="2540" y="460"/>
                  </a:lnTo>
                  <a:lnTo>
                    <a:pt x="2540" y="436"/>
                  </a:lnTo>
                  <a:lnTo>
                    <a:pt x="2544" y="414"/>
                  </a:lnTo>
                  <a:lnTo>
                    <a:pt x="2550" y="390"/>
                  </a:lnTo>
                  <a:lnTo>
                    <a:pt x="2558" y="368"/>
                  </a:lnTo>
                  <a:lnTo>
                    <a:pt x="2568" y="348"/>
                  </a:lnTo>
                  <a:lnTo>
                    <a:pt x="2578" y="328"/>
                  </a:lnTo>
                  <a:lnTo>
                    <a:pt x="2592" y="310"/>
                  </a:lnTo>
                  <a:lnTo>
                    <a:pt x="2608" y="292"/>
                  </a:lnTo>
                  <a:lnTo>
                    <a:pt x="2608" y="292"/>
                  </a:lnTo>
                  <a:lnTo>
                    <a:pt x="2626" y="276"/>
                  </a:lnTo>
                  <a:lnTo>
                    <a:pt x="2644" y="262"/>
                  </a:lnTo>
                  <a:lnTo>
                    <a:pt x="2664" y="250"/>
                  </a:lnTo>
                  <a:lnTo>
                    <a:pt x="2684" y="240"/>
                  </a:lnTo>
                  <a:lnTo>
                    <a:pt x="2706" y="232"/>
                  </a:lnTo>
                  <a:lnTo>
                    <a:pt x="2728" y="226"/>
                  </a:lnTo>
                  <a:lnTo>
                    <a:pt x="2750" y="224"/>
                  </a:lnTo>
                  <a:lnTo>
                    <a:pt x="2774" y="222"/>
                  </a:lnTo>
                  <a:lnTo>
                    <a:pt x="2774" y="222"/>
                  </a:lnTo>
                  <a:lnTo>
                    <a:pt x="2800" y="224"/>
                  </a:lnTo>
                  <a:lnTo>
                    <a:pt x="2824" y="228"/>
                  </a:lnTo>
                  <a:lnTo>
                    <a:pt x="2848" y="234"/>
                  </a:lnTo>
                  <a:lnTo>
                    <a:pt x="2870" y="242"/>
                  </a:lnTo>
                  <a:lnTo>
                    <a:pt x="2892" y="254"/>
                  </a:lnTo>
                  <a:lnTo>
                    <a:pt x="2914" y="270"/>
                  </a:lnTo>
                  <a:lnTo>
                    <a:pt x="2934" y="286"/>
                  </a:lnTo>
                  <a:lnTo>
                    <a:pt x="2952" y="306"/>
                  </a:lnTo>
                  <a:lnTo>
                    <a:pt x="2866" y="394"/>
                  </a:lnTo>
                  <a:lnTo>
                    <a:pt x="2866" y="394"/>
                  </a:lnTo>
                  <a:lnTo>
                    <a:pt x="2856" y="382"/>
                  </a:lnTo>
                  <a:lnTo>
                    <a:pt x="2848" y="372"/>
                  </a:lnTo>
                  <a:lnTo>
                    <a:pt x="2836" y="364"/>
                  </a:lnTo>
                  <a:lnTo>
                    <a:pt x="2826" y="356"/>
                  </a:lnTo>
                  <a:lnTo>
                    <a:pt x="2814" y="350"/>
                  </a:lnTo>
                  <a:lnTo>
                    <a:pt x="2802" y="348"/>
                  </a:lnTo>
                  <a:lnTo>
                    <a:pt x="2788" y="346"/>
                  </a:lnTo>
                  <a:lnTo>
                    <a:pt x="2774" y="344"/>
                  </a:lnTo>
                  <a:lnTo>
                    <a:pt x="2774" y="344"/>
                  </a:lnTo>
                  <a:lnTo>
                    <a:pt x="2764" y="344"/>
                  </a:lnTo>
                  <a:lnTo>
                    <a:pt x="2752" y="346"/>
                  </a:lnTo>
                  <a:lnTo>
                    <a:pt x="2730" y="354"/>
                  </a:lnTo>
                  <a:lnTo>
                    <a:pt x="2712" y="364"/>
                  </a:lnTo>
                  <a:lnTo>
                    <a:pt x="2696" y="380"/>
                  </a:lnTo>
                  <a:lnTo>
                    <a:pt x="2682" y="396"/>
                  </a:lnTo>
                  <a:lnTo>
                    <a:pt x="2672" y="418"/>
                  </a:lnTo>
                  <a:lnTo>
                    <a:pt x="2666" y="440"/>
                  </a:lnTo>
                  <a:lnTo>
                    <a:pt x="2664" y="462"/>
                  </a:lnTo>
                  <a:lnTo>
                    <a:pt x="2664" y="462"/>
                  </a:lnTo>
                  <a:lnTo>
                    <a:pt x="2666" y="486"/>
                  </a:lnTo>
                  <a:lnTo>
                    <a:pt x="2672" y="506"/>
                  </a:lnTo>
                  <a:lnTo>
                    <a:pt x="2682" y="526"/>
                  </a:lnTo>
                  <a:lnTo>
                    <a:pt x="2696" y="542"/>
                  </a:lnTo>
                  <a:lnTo>
                    <a:pt x="2712" y="556"/>
                  </a:lnTo>
                  <a:lnTo>
                    <a:pt x="2732" y="566"/>
                  </a:lnTo>
                  <a:lnTo>
                    <a:pt x="2752" y="574"/>
                  </a:lnTo>
                  <a:lnTo>
                    <a:pt x="2774" y="576"/>
                  </a:lnTo>
                  <a:lnTo>
                    <a:pt x="2774" y="576"/>
                  </a:lnTo>
                  <a:lnTo>
                    <a:pt x="2788" y="574"/>
                  </a:lnTo>
                  <a:lnTo>
                    <a:pt x="2800" y="572"/>
                  </a:lnTo>
                  <a:lnTo>
                    <a:pt x="2812" y="570"/>
                  </a:lnTo>
                  <a:lnTo>
                    <a:pt x="2822" y="564"/>
                  </a:lnTo>
                  <a:lnTo>
                    <a:pt x="2834" y="558"/>
                  </a:lnTo>
                  <a:lnTo>
                    <a:pt x="2842" y="552"/>
                  </a:lnTo>
                  <a:lnTo>
                    <a:pt x="2852" y="544"/>
                  </a:lnTo>
                  <a:lnTo>
                    <a:pt x="2858" y="534"/>
                  </a:lnTo>
                  <a:lnTo>
                    <a:pt x="2948" y="618"/>
                  </a:lnTo>
                  <a:lnTo>
                    <a:pt x="2948" y="618"/>
                  </a:lnTo>
                  <a:lnTo>
                    <a:pt x="2930" y="638"/>
                  </a:lnTo>
                  <a:lnTo>
                    <a:pt x="2910" y="654"/>
                  </a:lnTo>
                  <a:lnTo>
                    <a:pt x="2890" y="668"/>
                  </a:lnTo>
                  <a:lnTo>
                    <a:pt x="2868" y="678"/>
                  </a:lnTo>
                  <a:lnTo>
                    <a:pt x="2846" y="688"/>
                  </a:lnTo>
                  <a:lnTo>
                    <a:pt x="2822" y="694"/>
                  </a:lnTo>
                  <a:lnTo>
                    <a:pt x="2798" y="698"/>
                  </a:lnTo>
                  <a:lnTo>
                    <a:pt x="2774" y="698"/>
                  </a:lnTo>
                  <a:lnTo>
                    <a:pt x="2774" y="698"/>
                  </a:lnTo>
                  <a:close/>
                  <a:moveTo>
                    <a:pt x="1782" y="222"/>
                  </a:moveTo>
                  <a:lnTo>
                    <a:pt x="1782" y="330"/>
                  </a:lnTo>
                  <a:lnTo>
                    <a:pt x="1782" y="330"/>
                  </a:lnTo>
                  <a:lnTo>
                    <a:pt x="1764" y="332"/>
                  </a:lnTo>
                  <a:lnTo>
                    <a:pt x="1748" y="334"/>
                  </a:lnTo>
                  <a:lnTo>
                    <a:pt x="1732" y="340"/>
                  </a:lnTo>
                  <a:lnTo>
                    <a:pt x="1718" y="350"/>
                  </a:lnTo>
                  <a:lnTo>
                    <a:pt x="1708" y="360"/>
                  </a:lnTo>
                  <a:lnTo>
                    <a:pt x="1698" y="372"/>
                  </a:lnTo>
                  <a:lnTo>
                    <a:pt x="1690" y="386"/>
                  </a:lnTo>
                  <a:lnTo>
                    <a:pt x="1684" y="404"/>
                  </a:lnTo>
                  <a:lnTo>
                    <a:pt x="1782" y="404"/>
                  </a:lnTo>
                  <a:lnTo>
                    <a:pt x="1782" y="488"/>
                  </a:lnTo>
                  <a:lnTo>
                    <a:pt x="1676" y="488"/>
                  </a:lnTo>
                  <a:lnTo>
                    <a:pt x="1676" y="488"/>
                  </a:lnTo>
                  <a:lnTo>
                    <a:pt x="1684" y="506"/>
                  </a:lnTo>
                  <a:lnTo>
                    <a:pt x="1692" y="524"/>
                  </a:lnTo>
                  <a:lnTo>
                    <a:pt x="1702" y="540"/>
                  </a:lnTo>
                  <a:lnTo>
                    <a:pt x="1716" y="552"/>
                  </a:lnTo>
                  <a:lnTo>
                    <a:pt x="1730" y="562"/>
                  </a:lnTo>
                  <a:lnTo>
                    <a:pt x="1746" y="570"/>
                  </a:lnTo>
                  <a:lnTo>
                    <a:pt x="1764" y="574"/>
                  </a:lnTo>
                  <a:lnTo>
                    <a:pt x="1782" y="57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60" y="698"/>
                  </a:lnTo>
                  <a:lnTo>
                    <a:pt x="1736" y="694"/>
                  </a:lnTo>
                  <a:lnTo>
                    <a:pt x="1714" y="688"/>
                  </a:lnTo>
                  <a:lnTo>
                    <a:pt x="1692" y="680"/>
                  </a:lnTo>
                  <a:lnTo>
                    <a:pt x="1672" y="672"/>
                  </a:lnTo>
                  <a:lnTo>
                    <a:pt x="1652" y="660"/>
                  </a:lnTo>
                  <a:lnTo>
                    <a:pt x="1634" y="646"/>
                  </a:lnTo>
                  <a:lnTo>
                    <a:pt x="1616" y="630"/>
                  </a:lnTo>
                  <a:lnTo>
                    <a:pt x="1616" y="630"/>
                  </a:lnTo>
                  <a:lnTo>
                    <a:pt x="1602" y="612"/>
                  </a:lnTo>
                  <a:lnTo>
                    <a:pt x="1588" y="592"/>
                  </a:lnTo>
                  <a:lnTo>
                    <a:pt x="1576" y="572"/>
                  </a:lnTo>
                  <a:lnTo>
                    <a:pt x="1566" y="552"/>
                  </a:lnTo>
                  <a:lnTo>
                    <a:pt x="1558" y="530"/>
                  </a:lnTo>
                  <a:lnTo>
                    <a:pt x="1552" y="506"/>
                  </a:lnTo>
                  <a:lnTo>
                    <a:pt x="1550" y="484"/>
                  </a:lnTo>
                  <a:lnTo>
                    <a:pt x="1548" y="460"/>
                  </a:lnTo>
                  <a:lnTo>
                    <a:pt x="1548" y="460"/>
                  </a:lnTo>
                  <a:lnTo>
                    <a:pt x="1550" y="436"/>
                  </a:lnTo>
                  <a:lnTo>
                    <a:pt x="1552" y="414"/>
                  </a:lnTo>
                  <a:lnTo>
                    <a:pt x="1558" y="390"/>
                  </a:lnTo>
                  <a:lnTo>
                    <a:pt x="1566" y="368"/>
                  </a:lnTo>
                  <a:lnTo>
                    <a:pt x="1576" y="348"/>
                  </a:lnTo>
                  <a:lnTo>
                    <a:pt x="1588" y="328"/>
                  </a:lnTo>
                  <a:lnTo>
                    <a:pt x="1602" y="310"/>
                  </a:lnTo>
                  <a:lnTo>
                    <a:pt x="1616" y="292"/>
                  </a:lnTo>
                  <a:lnTo>
                    <a:pt x="1616" y="292"/>
                  </a:lnTo>
                  <a:lnTo>
                    <a:pt x="1634" y="276"/>
                  </a:lnTo>
                  <a:lnTo>
                    <a:pt x="1652" y="262"/>
                  </a:lnTo>
                  <a:lnTo>
                    <a:pt x="1672" y="250"/>
                  </a:lnTo>
                  <a:lnTo>
                    <a:pt x="1692" y="240"/>
                  </a:lnTo>
                  <a:lnTo>
                    <a:pt x="1714" y="232"/>
                  </a:lnTo>
                  <a:lnTo>
                    <a:pt x="1736" y="226"/>
                  </a:lnTo>
                  <a:lnTo>
                    <a:pt x="1760" y="224"/>
                  </a:lnTo>
                  <a:lnTo>
                    <a:pt x="1782" y="222"/>
                  </a:lnTo>
                  <a:lnTo>
                    <a:pt x="1782" y="222"/>
                  </a:lnTo>
                  <a:close/>
                  <a:moveTo>
                    <a:pt x="1258" y="698"/>
                  </a:moveTo>
                  <a:lnTo>
                    <a:pt x="1258" y="576"/>
                  </a:lnTo>
                  <a:lnTo>
                    <a:pt x="1258" y="576"/>
                  </a:lnTo>
                  <a:lnTo>
                    <a:pt x="1258" y="576"/>
                  </a:lnTo>
                  <a:lnTo>
                    <a:pt x="1282" y="574"/>
                  </a:lnTo>
                  <a:lnTo>
                    <a:pt x="1302" y="568"/>
                  </a:lnTo>
                  <a:lnTo>
                    <a:pt x="1320" y="558"/>
                  </a:lnTo>
                  <a:lnTo>
                    <a:pt x="1336" y="544"/>
                  </a:lnTo>
                  <a:lnTo>
                    <a:pt x="1350" y="528"/>
                  </a:lnTo>
                  <a:lnTo>
                    <a:pt x="1358" y="508"/>
                  </a:lnTo>
                  <a:lnTo>
                    <a:pt x="1364" y="486"/>
                  </a:lnTo>
                  <a:lnTo>
                    <a:pt x="1368" y="460"/>
                  </a:lnTo>
                  <a:lnTo>
                    <a:pt x="1368" y="460"/>
                  </a:lnTo>
                  <a:lnTo>
                    <a:pt x="1366" y="436"/>
                  </a:lnTo>
                  <a:lnTo>
                    <a:pt x="1360" y="412"/>
                  </a:lnTo>
                  <a:lnTo>
                    <a:pt x="1350" y="392"/>
                  </a:lnTo>
                  <a:lnTo>
                    <a:pt x="1338" y="376"/>
                  </a:lnTo>
                  <a:lnTo>
                    <a:pt x="1322" y="362"/>
                  </a:lnTo>
                  <a:lnTo>
                    <a:pt x="1304" y="352"/>
                  </a:lnTo>
                  <a:lnTo>
                    <a:pt x="1282" y="344"/>
                  </a:lnTo>
                  <a:lnTo>
                    <a:pt x="1260" y="342"/>
                  </a:lnTo>
                  <a:lnTo>
                    <a:pt x="1260" y="342"/>
                  </a:lnTo>
                  <a:lnTo>
                    <a:pt x="1258" y="342"/>
                  </a:lnTo>
                  <a:lnTo>
                    <a:pt x="1258" y="224"/>
                  </a:lnTo>
                  <a:lnTo>
                    <a:pt x="1258" y="224"/>
                  </a:lnTo>
                  <a:lnTo>
                    <a:pt x="1274" y="226"/>
                  </a:lnTo>
                  <a:lnTo>
                    <a:pt x="1290" y="228"/>
                  </a:lnTo>
                  <a:lnTo>
                    <a:pt x="1306" y="232"/>
                  </a:lnTo>
                  <a:lnTo>
                    <a:pt x="1320" y="238"/>
                  </a:lnTo>
                  <a:lnTo>
                    <a:pt x="1334" y="244"/>
                  </a:lnTo>
                  <a:lnTo>
                    <a:pt x="1346" y="252"/>
                  </a:lnTo>
                  <a:lnTo>
                    <a:pt x="1356" y="260"/>
                  </a:lnTo>
                  <a:lnTo>
                    <a:pt x="1368" y="270"/>
                  </a:lnTo>
                  <a:lnTo>
                    <a:pt x="1368" y="0"/>
                  </a:lnTo>
                  <a:lnTo>
                    <a:pt x="1490" y="0"/>
                  </a:lnTo>
                  <a:lnTo>
                    <a:pt x="1490" y="402"/>
                  </a:lnTo>
                  <a:lnTo>
                    <a:pt x="1490" y="402"/>
                  </a:lnTo>
                  <a:lnTo>
                    <a:pt x="1488" y="458"/>
                  </a:lnTo>
                  <a:lnTo>
                    <a:pt x="1488" y="484"/>
                  </a:lnTo>
                  <a:lnTo>
                    <a:pt x="1484" y="510"/>
                  </a:lnTo>
                  <a:lnTo>
                    <a:pt x="1480" y="532"/>
                  </a:lnTo>
                  <a:lnTo>
                    <a:pt x="1474" y="556"/>
                  </a:lnTo>
                  <a:lnTo>
                    <a:pt x="1466" y="576"/>
                  </a:lnTo>
                  <a:lnTo>
                    <a:pt x="1456" y="596"/>
                  </a:lnTo>
                  <a:lnTo>
                    <a:pt x="1456" y="596"/>
                  </a:lnTo>
                  <a:lnTo>
                    <a:pt x="1440" y="620"/>
                  </a:lnTo>
                  <a:lnTo>
                    <a:pt x="1422" y="640"/>
                  </a:lnTo>
                  <a:lnTo>
                    <a:pt x="1400" y="658"/>
                  </a:lnTo>
                  <a:lnTo>
                    <a:pt x="1376" y="672"/>
                  </a:lnTo>
                  <a:lnTo>
                    <a:pt x="1350" y="684"/>
                  </a:lnTo>
                  <a:lnTo>
                    <a:pt x="1320" y="692"/>
                  </a:lnTo>
                  <a:lnTo>
                    <a:pt x="1290" y="696"/>
                  </a:lnTo>
                  <a:lnTo>
                    <a:pt x="1258" y="698"/>
                  </a:lnTo>
                  <a:lnTo>
                    <a:pt x="1258" y="698"/>
                  </a:lnTo>
                  <a:close/>
                  <a:moveTo>
                    <a:pt x="1258" y="224"/>
                  </a:moveTo>
                  <a:lnTo>
                    <a:pt x="1258" y="342"/>
                  </a:lnTo>
                  <a:lnTo>
                    <a:pt x="1258" y="342"/>
                  </a:lnTo>
                  <a:lnTo>
                    <a:pt x="1236" y="346"/>
                  </a:lnTo>
                  <a:lnTo>
                    <a:pt x="1214" y="352"/>
                  </a:lnTo>
                  <a:lnTo>
                    <a:pt x="1196" y="362"/>
                  </a:lnTo>
                  <a:lnTo>
                    <a:pt x="1180" y="378"/>
                  </a:lnTo>
                  <a:lnTo>
                    <a:pt x="1166" y="394"/>
                  </a:lnTo>
                  <a:lnTo>
                    <a:pt x="1156" y="414"/>
                  </a:lnTo>
                  <a:lnTo>
                    <a:pt x="1150" y="436"/>
                  </a:lnTo>
                  <a:lnTo>
                    <a:pt x="1148" y="460"/>
                  </a:lnTo>
                  <a:lnTo>
                    <a:pt x="1148" y="460"/>
                  </a:lnTo>
                  <a:lnTo>
                    <a:pt x="1150" y="484"/>
                  </a:lnTo>
                  <a:lnTo>
                    <a:pt x="1158" y="506"/>
                  </a:lnTo>
                  <a:lnTo>
                    <a:pt x="1168" y="526"/>
                  </a:lnTo>
                  <a:lnTo>
                    <a:pt x="1180" y="542"/>
                  </a:lnTo>
                  <a:lnTo>
                    <a:pt x="1198" y="556"/>
                  </a:lnTo>
                  <a:lnTo>
                    <a:pt x="1216" y="568"/>
                  </a:lnTo>
                  <a:lnTo>
                    <a:pt x="1236" y="574"/>
                  </a:lnTo>
                  <a:lnTo>
                    <a:pt x="1258" y="576"/>
                  </a:lnTo>
                  <a:lnTo>
                    <a:pt x="1258" y="698"/>
                  </a:lnTo>
                  <a:lnTo>
                    <a:pt x="1256" y="698"/>
                  </a:lnTo>
                  <a:lnTo>
                    <a:pt x="1256" y="698"/>
                  </a:lnTo>
                  <a:lnTo>
                    <a:pt x="1234" y="698"/>
                  </a:lnTo>
                  <a:lnTo>
                    <a:pt x="1210" y="694"/>
                  </a:lnTo>
                  <a:lnTo>
                    <a:pt x="1188" y="688"/>
                  </a:lnTo>
                  <a:lnTo>
                    <a:pt x="1168" y="680"/>
                  </a:lnTo>
                  <a:lnTo>
                    <a:pt x="1146" y="670"/>
                  </a:lnTo>
                  <a:lnTo>
                    <a:pt x="1128" y="658"/>
                  </a:lnTo>
                  <a:lnTo>
                    <a:pt x="1108" y="644"/>
                  </a:lnTo>
                  <a:lnTo>
                    <a:pt x="1092" y="628"/>
                  </a:lnTo>
                  <a:lnTo>
                    <a:pt x="1092" y="628"/>
                  </a:lnTo>
                  <a:lnTo>
                    <a:pt x="1078" y="612"/>
                  </a:lnTo>
                  <a:lnTo>
                    <a:pt x="1064" y="596"/>
                  </a:lnTo>
                  <a:lnTo>
                    <a:pt x="1054" y="578"/>
                  </a:lnTo>
                  <a:lnTo>
                    <a:pt x="1044" y="560"/>
                  </a:lnTo>
                  <a:lnTo>
                    <a:pt x="1036" y="540"/>
                  </a:lnTo>
                  <a:lnTo>
                    <a:pt x="1030" y="520"/>
                  </a:lnTo>
                  <a:lnTo>
                    <a:pt x="1026" y="500"/>
                  </a:lnTo>
                  <a:lnTo>
                    <a:pt x="1024" y="480"/>
                  </a:lnTo>
                  <a:lnTo>
                    <a:pt x="1024" y="440"/>
                  </a:lnTo>
                  <a:lnTo>
                    <a:pt x="1024" y="440"/>
                  </a:lnTo>
                  <a:lnTo>
                    <a:pt x="1026" y="420"/>
                  </a:lnTo>
                  <a:lnTo>
                    <a:pt x="1030" y="400"/>
                  </a:lnTo>
                  <a:lnTo>
                    <a:pt x="1036" y="380"/>
                  </a:lnTo>
                  <a:lnTo>
                    <a:pt x="1044" y="360"/>
                  </a:lnTo>
                  <a:lnTo>
                    <a:pt x="1054" y="342"/>
                  </a:lnTo>
                  <a:lnTo>
                    <a:pt x="1064" y="324"/>
                  </a:lnTo>
                  <a:lnTo>
                    <a:pt x="1078" y="308"/>
                  </a:lnTo>
                  <a:lnTo>
                    <a:pt x="1092" y="292"/>
                  </a:lnTo>
                  <a:lnTo>
                    <a:pt x="1092" y="292"/>
                  </a:lnTo>
                  <a:lnTo>
                    <a:pt x="1108" y="276"/>
                  </a:lnTo>
                  <a:lnTo>
                    <a:pt x="1126" y="262"/>
                  </a:lnTo>
                  <a:lnTo>
                    <a:pt x="1144" y="250"/>
                  </a:lnTo>
                  <a:lnTo>
                    <a:pt x="1164" y="242"/>
                  </a:lnTo>
                  <a:lnTo>
                    <a:pt x="1184" y="234"/>
                  </a:lnTo>
                  <a:lnTo>
                    <a:pt x="1204" y="228"/>
                  </a:lnTo>
                  <a:lnTo>
                    <a:pt x="1226" y="226"/>
                  </a:lnTo>
                  <a:lnTo>
                    <a:pt x="1248" y="224"/>
                  </a:lnTo>
                  <a:lnTo>
                    <a:pt x="1248" y="224"/>
                  </a:lnTo>
                  <a:lnTo>
                    <a:pt x="1258" y="224"/>
                  </a:lnTo>
                  <a:lnTo>
                    <a:pt x="1258" y="224"/>
                  </a:lnTo>
                  <a:close/>
                  <a:moveTo>
                    <a:pt x="1024" y="686"/>
                  </a:moveTo>
                  <a:lnTo>
                    <a:pt x="1024" y="686"/>
                  </a:lnTo>
                  <a:lnTo>
                    <a:pt x="1024" y="684"/>
                  </a:lnTo>
                  <a:lnTo>
                    <a:pt x="1024" y="686"/>
                  </a:lnTo>
                  <a:close/>
                  <a:moveTo>
                    <a:pt x="1024" y="440"/>
                  </a:moveTo>
                  <a:lnTo>
                    <a:pt x="1024" y="480"/>
                  </a:lnTo>
                  <a:lnTo>
                    <a:pt x="1024" y="480"/>
                  </a:lnTo>
                  <a:lnTo>
                    <a:pt x="1024" y="460"/>
                  </a:lnTo>
                  <a:lnTo>
                    <a:pt x="1024" y="460"/>
                  </a:lnTo>
                  <a:lnTo>
                    <a:pt x="1024" y="440"/>
                  </a:lnTo>
                  <a:lnTo>
                    <a:pt x="1024" y="440"/>
                  </a:lnTo>
                  <a:close/>
                  <a:moveTo>
                    <a:pt x="1024" y="684"/>
                  </a:moveTo>
                  <a:lnTo>
                    <a:pt x="940" y="446"/>
                  </a:lnTo>
                  <a:lnTo>
                    <a:pt x="940" y="446"/>
                  </a:lnTo>
                  <a:lnTo>
                    <a:pt x="922" y="400"/>
                  </a:lnTo>
                  <a:lnTo>
                    <a:pt x="906" y="358"/>
                  </a:lnTo>
                  <a:lnTo>
                    <a:pt x="896" y="338"/>
                  </a:lnTo>
                  <a:lnTo>
                    <a:pt x="884" y="320"/>
                  </a:lnTo>
                  <a:lnTo>
                    <a:pt x="872" y="304"/>
                  </a:lnTo>
                  <a:lnTo>
                    <a:pt x="858" y="288"/>
                  </a:lnTo>
                  <a:lnTo>
                    <a:pt x="858" y="288"/>
                  </a:lnTo>
                  <a:lnTo>
                    <a:pt x="842" y="274"/>
                  </a:lnTo>
                  <a:lnTo>
                    <a:pt x="822" y="260"/>
                  </a:lnTo>
                  <a:lnTo>
                    <a:pt x="804" y="248"/>
                  </a:lnTo>
                  <a:lnTo>
                    <a:pt x="784" y="238"/>
                  </a:lnTo>
                  <a:lnTo>
                    <a:pt x="762" y="232"/>
                  </a:lnTo>
                  <a:lnTo>
                    <a:pt x="740" y="226"/>
                  </a:lnTo>
                  <a:lnTo>
                    <a:pt x="718" y="222"/>
                  </a:lnTo>
                  <a:lnTo>
                    <a:pt x="694" y="222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716" y="346"/>
                  </a:lnTo>
                  <a:lnTo>
                    <a:pt x="738" y="352"/>
                  </a:lnTo>
                  <a:lnTo>
                    <a:pt x="756" y="362"/>
                  </a:lnTo>
                  <a:lnTo>
                    <a:pt x="772" y="376"/>
                  </a:lnTo>
                  <a:lnTo>
                    <a:pt x="786" y="394"/>
                  </a:lnTo>
                  <a:lnTo>
                    <a:pt x="796" y="414"/>
                  </a:lnTo>
                  <a:lnTo>
                    <a:pt x="802" y="436"/>
                  </a:lnTo>
                  <a:lnTo>
                    <a:pt x="804" y="460"/>
                  </a:lnTo>
                  <a:lnTo>
                    <a:pt x="804" y="460"/>
                  </a:lnTo>
                  <a:lnTo>
                    <a:pt x="802" y="484"/>
                  </a:lnTo>
                  <a:lnTo>
                    <a:pt x="796" y="506"/>
                  </a:lnTo>
                  <a:lnTo>
                    <a:pt x="786" y="526"/>
                  </a:lnTo>
                  <a:lnTo>
                    <a:pt x="772" y="544"/>
                  </a:lnTo>
                  <a:lnTo>
                    <a:pt x="756" y="558"/>
                  </a:lnTo>
                  <a:lnTo>
                    <a:pt x="738" y="568"/>
                  </a:lnTo>
                  <a:lnTo>
                    <a:pt x="716" y="574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94" y="698"/>
                  </a:lnTo>
                  <a:lnTo>
                    <a:pt x="694" y="698"/>
                  </a:lnTo>
                  <a:lnTo>
                    <a:pt x="720" y="698"/>
                  </a:lnTo>
                  <a:lnTo>
                    <a:pt x="744" y="692"/>
                  </a:lnTo>
                  <a:lnTo>
                    <a:pt x="766" y="686"/>
                  </a:lnTo>
                  <a:lnTo>
                    <a:pt x="788" y="676"/>
                  </a:lnTo>
                  <a:lnTo>
                    <a:pt x="808" y="664"/>
                  </a:lnTo>
                  <a:lnTo>
                    <a:pt x="826" y="648"/>
                  </a:lnTo>
                  <a:lnTo>
                    <a:pt x="842" y="630"/>
                  </a:lnTo>
                  <a:lnTo>
                    <a:pt x="858" y="608"/>
                  </a:lnTo>
                  <a:lnTo>
                    <a:pt x="886" y="686"/>
                  </a:lnTo>
                  <a:lnTo>
                    <a:pt x="1024" y="686"/>
                  </a:lnTo>
                  <a:lnTo>
                    <a:pt x="1024" y="684"/>
                  </a:lnTo>
                  <a:close/>
                  <a:moveTo>
                    <a:pt x="472" y="2"/>
                  </a:moveTo>
                  <a:lnTo>
                    <a:pt x="488" y="2"/>
                  </a:lnTo>
                  <a:lnTo>
                    <a:pt x="472" y="24"/>
                  </a:lnTo>
                  <a:lnTo>
                    <a:pt x="472" y="2"/>
                  </a:lnTo>
                  <a:lnTo>
                    <a:pt x="472" y="2"/>
                  </a:lnTo>
                  <a:close/>
                  <a:moveTo>
                    <a:pt x="472" y="662"/>
                  </a:moveTo>
                  <a:lnTo>
                    <a:pt x="488" y="686"/>
                  </a:lnTo>
                  <a:lnTo>
                    <a:pt x="472" y="686"/>
                  </a:lnTo>
                  <a:lnTo>
                    <a:pt x="472" y="662"/>
                  </a:lnTo>
                  <a:lnTo>
                    <a:pt x="472" y="662"/>
                  </a:lnTo>
                  <a:close/>
                  <a:moveTo>
                    <a:pt x="694" y="222"/>
                  </a:moveTo>
                  <a:lnTo>
                    <a:pt x="694" y="222"/>
                  </a:lnTo>
                  <a:lnTo>
                    <a:pt x="690" y="220"/>
                  </a:lnTo>
                  <a:lnTo>
                    <a:pt x="690" y="220"/>
                  </a:lnTo>
                  <a:lnTo>
                    <a:pt x="666" y="222"/>
                  </a:lnTo>
                  <a:lnTo>
                    <a:pt x="644" y="226"/>
                  </a:lnTo>
                  <a:lnTo>
                    <a:pt x="622" y="232"/>
                  </a:lnTo>
                  <a:lnTo>
                    <a:pt x="600" y="240"/>
                  </a:lnTo>
                  <a:lnTo>
                    <a:pt x="580" y="250"/>
                  </a:lnTo>
                  <a:lnTo>
                    <a:pt x="560" y="262"/>
                  </a:lnTo>
                  <a:lnTo>
                    <a:pt x="542" y="276"/>
                  </a:lnTo>
                  <a:lnTo>
                    <a:pt x="524" y="292"/>
                  </a:lnTo>
                  <a:lnTo>
                    <a:pt x="524" y="292"/>
                  </a:lnTo>
                  <a:lnTo>
                    <a:pt x="508" y="310"/>
                  </a:lnTo>
                  <a:lnTo>
                    <a:pt x="494" y="328"/>
                  </a:lnTo>
                  <a:lnTo>
                    <a:pt x="482" y="350"/>
                  </a:lnTo>
                  <a:lnTo>
                    <a:pt x="472" y="372"/>
                  </a:lnTo>
                  <a:lnTo>
                    <a:pt x="472" y="548"/>
                  </a:lnTo>
                  <a:lnTo>
                    <a:pt x="472" y="548"/>
                  </a:lnTo>
                  <a:lnTo>
                    <a:pt x="482" y="570"/>
                  </a:lnTo>
                  <a:lnTo>
                    <a:pt x="494" y="592"/>
                  </a:lnTo>
                  <a:lnTo>
                    <a:pt x="508" y="610"/>
                  </a:lnTo>
                  <a:lnTo>
                    <a:pt x="524" y="628"/>
                  </a:lnTo>
                  <a:lnTo>
                    <a:pt x="524" y="628"/>
                  </a:lnTo>
                  <a:lnTo>
                    <a:pt x="542" y="644"/>
                  </a:lnTo>
                  <a:lnTo>
                    <a:pt x="560" y="658"/>
                  </a:lnTo>
                  <a:lnTo>
                    <a:pt x="580" y="670"/>
                  </a:lnTo>
                  <a:lnTo>
                    <a:pt x="600" y="680"/>
                  </a:lnTo>
                  <a:lnTo>
                    <a:pt x="622" y="688"/>
                  </a:lnTo>
                  <a:lnTo>
                    <a:pt x="644" y="694"/>
                  </a:lnTo>
                  <a:lnTo>
                    <a:pt x="668" y="698"/>
                  </a:lnTo>
                  <a:lnTo>
                    <a:pt x="692" y="698"/>
                  </a:lnTo>
                  <a:lnTo>
                    <a:pt x="694" y="698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72" y="574"/>
                  </a:lnTo>
                  <a:lnTo>
                    <a:pt x="650" y="568"/>
                  </a:lnTo>
                  <a:lnTo>
                    <a:pt x="632" y="556"/>
                  </a:lnTo>
                  <a:lnTo>
                    <a:pt x="616" y="542"/>
                  </a:lnTo>
                  <a:lnTo>
                    <a:pt x="602" y="526"/>
                  </a:lnTo>
                  <a:lnTo>
                    <a:pt x="592" y="506"/>
                  </a:lnTo>
                  <a:lnTo>
                    <a:pt x="586" y="484"/>
                  </a:lnTo>
                  <a:lnTo>
                    <a:pt x="582" y="460"/>
                  </a:lnTo>
                  <a:lnTo>
                    <a:pt x="582" y="460"/>
                  </a:lnTo>
                  <a:lnTo>
                    <a:pt x="586" y="438"/>
                  </a:lnTo>
                  <a:lnTo>
                    <a:pt x="592" y="416"/>
                  </a:lnTo>
                  <a:lnTo>
                    <a:pt x="602" y="396"/>
                  </a:lnTo>
                  <a:lnTo>
                    <a:pt x="616" y="378"/>
                  </a:lnTo>
                  <a:lnTo>
                    <a:pt x="632" y="364"/>
                  </a:lnTo>
                  <a:lnTo>
                    <a:pt x="650" y="352"/>
                  </a:lnTo>
                  <a:lnTo>
                    <a:pt x="672" y="346"/>
                  </a:lnTo>
                  <a:lnTo>
                    <a:pt x="682" y="344"/>
                  </a:lnTo>
                  <a:lnTo>
                    <a:pt x="694" y="344"/>
                  </a:lnTo>
                  <a:lnTo>
                    <a:pt x="694" y="222"/>
                  </a:lnTo>
                  <a:close/>
                  <a:moveTo>
                    <a:pt x="0" y="2"/>
                  </a:moveTo>
                  <a:lnTo>
                    <a:pt x="134" y="2"/>
                  </a:lnTo>
                  <a:lnTo>
                    <a:pt x="134" y="264"/>
                  </a:lnTo>
                  <a:lnTo>
                    <a:pt x="322" y="2"/>
                  </a:lnTo>
                  <a:lnTo>
                    <a:pt x="472" y="2"/>
                  </a:lnTo>
                  <a:lnTo>
                    <a:pt x="472" y="24"/>
                  </a:lnTo>
                  <a:lnTo>
                    <a:pt x="248" y="328"/>
                  </a:lnTo>
                  <a:lnTo>
                    <a:pt x="472" y="662"/>
                  </a:lnTo>
                  <a:lnTo>
                    <a:pt x="472" y="686"/>
                  </a:lnTo>
                  <a:lnTo>
                    <a:pt x="322" y="686"/>
                  </a:lnTo>
                  <a:lnTo>
                    <a:pt x="134" y="396"/>
                  </a:lnTo>
                  <a:lnTo>
                    <a:pt x="134" y="686"/>
                  </a:lnTo>
                  <a:lnTo>
                    <a:pt x="0" y="686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472" y="372"/>
                  </a:moveTo>
                  <a:lnTo>
                    <a:pt x="472" y="372"/>
                  </a:lnTo>
                  <a:lnTo>
                    <a:pt x="466" y="392"/>
                  </a:lnTo>
                  <a:lnTo>
                    <a:pt x="460" y="414"/>
                  </a:lnTo>
                  <a:lnTo>
                    <a:pt x="456" y="438"/>
                  </a:lnTo>
                  <a:lnTo>
                    <a:pt x="456" y="460"/>
                  </a:lnTo>
                  <a:lnTo>
                    <a:pt x="456" y="460"/>
                  </a:lnTo>
                  <a:lnTo>
                    <a:pt x="456" y="484"/>
                  </a:lnTo>
                  <a:lnTo>
                    <a:pt x="460" y="506"/>
                  </a:lnTo>
                  <a:lnTo>
                    <a:pt x="466" y="528"/>
                  </a:lnTo>
                  <a:lnTo>
                    <a:pt x="472" y="548"/>
                  </a:lnTo>
                  <a:lnTo>
                    <a:pt x="472" y="37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2" name="Freeform 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6388" y="2413000"/>
              <a:ext cx="1514475" cy="1514475"/>
            </a:xfrm>
            <a:custGeom>
              <a:avLst/>
              <a:gdLst>
                <a:gd name="T0" fmla="*/ 248 w 954"/>
                <a:gd name="T1" fmla="*/ 904 h 954"/>
                <a:gd name="T2" fmla="*/ 140 w 954"/>
                <a:gd name="T3" fmla="*/ 954 h 954"/>
                <a:gd name="T4" fmla="*/ 42 w 954"/>
                <a:gd name="T5" fmla="*/ 914 h 954"/>
                <a:gd name="T6" fmla="*/ 0 w 954"/>
                <a:gd name="T7" fmla="*/ 814 h 954"/>
                <a:gd name="T8" fmla="*/ 52 w 954"/>
                <a:gd name="T9" fmla="*/ 706 h 954"/>
                <a:gd name="T10" fmla="*/ 154 w 954"/>
                <a:gd name="T11" fmla="*/ 674 h 954"/>
                <a:gd name="T12" fmla="*/ 258 w 954"/>
                <a:gd name="T13" fmla="*/ 736 h 954"/>
                <a:gd name="T14" fmla="*/ 618 w 954"/>
                <a:gd name="T15" fmla="*/ 814 h 954"/>
                <a:gd name="T16" fmla="*/ 566 w 954"/>
                <a:gd name="T17" fmla="*/ 922 h 954"/>
                <a:gd name="T18" fmla="*/ 464 w 954"/>
                <a:gd name="T19" fmla="*/ 954 h 954"/>
                <a:gd name="T20" fmla="*/ 362 w 954"/>
                <a:gd name="T21" fmla="*/ 892 h 954"/>
                <a:gd name="T22" fmla="*/ 340 w 954"/>
                <a:gd name="T23" fmla="*/ 786 h 954"/>
                <a:gd name="T24" fmla="*/ 410 w 954"/>
                <a:gd name="T25" fmla="*/ 690 h 954"/>
                <a:gd name="T26" fmla="*/ 520 w 954"/>
                <a:gd name="T27" fmla="*/ 680 h 954"/>
                <a:gd name="T28" fmla="*/ 606 w 954"/>
                <a:gd name="T29" fmla="*/ 760 h 954"/>
                <a:gd name="T30" fmla="*/ 278 w 954"/>
                <a:gd name="T31" fmla="*/ 506 h 954"/>
                <a:gd name="T32" fmla="*/ 208 w 954"/>
                <a:gd name="T33" fmla="*/ 600 h 954"/>
                <a:gd name="T34" fmla="*/ 98 w 954"/>
                <a:gd name="T35" fmla="*/ 610 h 954"/>
                <a:gd name="T36" fmla="*/ 12 w 954"/>
                <a:gd name="T37" fmla="*/ 532 h 954"/>
                <a:gd name="T38" fmla="*/ 12 w 954"/>
                <a:gd name="T39" fmla="*/ 422 h 954"/>
                <a:gd name="T40" fmla="*/ 98 w 954"/>
                <a:gd name="T41" fmla="*/ 342 h 954"/>
                <a:gd name="T42" fmla="*/ 208 w 954"/>
                <a:gd name="T43" fmla="*/ 354 h 954"/>
                <a:gd name="T44" fmla="*/ 278 w 954"/>
                <a:gd name="T45" fmla="*/ 448 h 954"/>
                <a:gd name="T46" fmla="*/ 606 w 954"/>
                <a:gd name="T47" fmla="*/ 532 h 954"/>
                <a:gd name="T48" fmla="*/ 520 w 954"/>
                <a:gd name="T49" fmla="*/ 610 h 954"/>
                <a:gd name="T50" fmla="*/ 410 w 954"/>
                <a:gd name="T51" fmla="*/ 600 h 954"/>
                <a:gd name="T52" fmla="*/ 340 w 954"/>
                <a:gd name="T53" fmla="*/ 506 h 954"/>
                <a:gd name="T54" fmla="*/ 362 w 954"/>
                <a:gd name="T55" fmla="*/ 398 h 954"/>
                <a:gd name="T56" fmla="*/ 464 w 954"/>
                <a:gd name="T57" fmla="*/ 338 h 954"/>
                <a:gd name="T58" fmla="*/ 566 w 954"/>
                <a:gd name="T59" fmla="*/ 368 h 954"/>
                <a:gd name="T60" fmla="*/ 618 w 954"/>
                <a:gd name="T61" fmla="*/ 476 h 954"/>
                <a:gd name="T62" fmla="*/ 930 w 954"/>
                <a:gd name="T63" fmla="*/ 556 h 954"/>
                <a:gd name="T64" fmla="*/ 828 w 954"/>
                <a:gd name="T65" fmla="*/ 616 h 954"/>
                <a:gd name="T66" fmla="*/ 726 w 954"/>
                <a:gd name="T67" fmla="*/ 586 h 954"/>
                <a:gd name="T68" fmla="*/ 674 w 954"/>
                <a:gd name="T69" fmla="*/ 476 h 954"/>
                <a:gd name="T70" fmla="*/ 716 w 954"/>
                <a:gd name="T71" fmla="*/ 378 h 954"/>
                <a:gd name="T72" fmla="*/ 814 w 954"/>
                <a:gd name="T73" fmla="*/ 336 h 954"/>
                <a:gd name="T74" fmla="*/ 922 w 954"/>
                <a:gd name="T75" fmla="*/ 388 h 954"/>
                <a:gd name="T76" fmla="*/ 280 w 954"/>
                <a:gd name="T77" fmla="*/ 140 h 954"/>
                <a:gd name="T78" fmla="*/ 240 w 954"/>
                <a:gd name="T79" fmla="*/ 240 h 954"/>
                <a:gd name="T80" fmla="*/ 140 w 954"/>
                <a:gd name="T81" fmla="*/ 280 h 954"/>
                <a:gd name="T82" fmla="*/ 32 w 954"/>
                <a:gd name="T83" fmla="*/ 230 h 954"/>
                <a:gd name="T84" fmla="*/ 2 w 954"/>
                <a:gd name="T85" fmla="*/ 126 h 954"/>
                <a:gd name="T86" fmla="*/ 62 w 954"/>
                <a:gd name="T87" fmla="*/ 24 h 954"/>
                <a:gd name="T88" fmla="*/ 168 w 954"/>
                <a:gd name="T89" fmla="*/ 2 h 954"/>
                <a:gd name="T90" fmla="*/ 264 w 954"/>
                <a:gd name="T91" fmla="*/ 74 h 954"/>
                <a:gd name="T92" fmla="*/ 618 w 954"/>
                <a:gd name="T93" fmla="*/ 154 h 954"/>
                <a:gd name="T94" fmla="*/ 556 w 954"/>
                <a:gd name="T95" fmla="*/ 256 h 954"/>
                <a:gd name="T96" fmla="*/ 450 w 954"/>
                <a:gd name="T97" fmla="*/ 278 h 954"/>
                <a:gd name="T98" fmla="*/ 354 w 954"/>
                <a:gd name="T99" fmla="*/ 206 h 954"/>
                <a:gd name="T100" fmla="*/ 344 w 954"/>
                <a:gd name="T101" fmla="*/ 98 h 954"/>
                <a:gd name="T102" fmla="*/ 422 w 954"/>
                <a:gd name="T103" fmla="*/ 10 h 954"/>
                <a:gd name="T104" fmla="*/ 532 w 954"/>
                <a:gd name="T105" fmla="*/ 10 h 954"/>
                <a:gd name="T106" fmla="*/ 612 w 954"/>
                <a:gd name="T107" fmla="*/ 98 h 954"/>
                <a:gd name="T108" fmla="*/ 948 w 954"/>
                <a:gd name="T109" fmla="*/ 182 h 954"/>
                <a:gd name="T110" fmla="*/ 870 w 954"/>
                <a:gd name="T111" fmla="*/ 270 h 954"/>
                <a:gd name="T112" fmla="*/ 760 w 954"/>
                <a:gd name="T113" fmla="*/ 270 h 954"/>
                <a:gd name="T114" fmla="*/ 680 w 954"/>
                <a:gd name="T115" fmla="*/ 182 h 954"/>
                <a:gd name="T116" fmla="*/ 692 w 954"/>
                <a:gd name="T117" fmla="*/ 74 h 954"/>
                <a:gd name="T118" fmla="*/ 786 w 954"/>
                <a:gd name="T119" fmla="*/ 2 h 954"/>
                <a:gd name="T120" fmla="*/ 892 w 954"/>
                <a:gd name="T121" fmla="*/ 24 h 954"/>
                <a:gd name="T122" fmla="*/ 954 w 954"/>
                <a:gd name="T123" fmla="*/ 126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4" h="954">
                  <a:moveTo>
                    <a:pt x="280" y="814"/>
                  </a:moveTo>
                  <a:lnTo>
                    <a:pt x="280" y="814"/>
                  </a:lnTo>
                  <a:lnTo>
                    <a:pt x="280" y="828"/>
                  </a:lnTo>
                  <a:lnTo>
                    <a:pt x="278" y="842"/>
                  </a:lnTo>
                  <a:lnTo>
                    <a:pt x="274" y="856"/>
                  </a:lnTo>
                  <a:lnTo>
                    <a:pt x="270" y="868"/>
                  </a:lnTo>
                  <a:lnTo>
                    <a:pt x="264" y="880"/>
                  </a:lnTo>
                  <a:lnTo>
                    <a:pt x="258" y="892"/>
                  </a:lnTo>
                  <a:lnTo>
                    <a:pt x="248" y="904"/>
                  </a:lnTo>
                  <a:lnTo>
                    <a:pt x="240" y="914"/>
                  </a:lnTo>
                  <a:lnTo>
                    <a:pt x="230" y="922"/>
                  </a:lnTo>
                  <a:lnTo>
                    <a:pt x="220" y="930"/>
                  </a:lnTo>
                  <a:lnTo>
                    <a:pt x="208" y="938"/>
                  </a:lnTo>
                  <a:lnTo>
                    <a:pt x="196" y="944"/>
                  </a:lnTo>
                  <a:lnTo>
                    <a:pt x="182" y="948"/>
                  </a:lnTo>
                  <a:lnTo>
                    <a:pt x="168" y="952"/>
                  </a:lnTo>
                  <a:lnTo>
                    <a:pt x="154" y="954"/>
                  </a:lnTo>
                  <a:lnTo>
                    <a:pt x="140" y="954"/>
                  </a:lnTo>
                  <a:lnTo>
                    <a:pt x="140" y="954"/>
                  </a:lnTo>
                  <a:lnTo>
                    <a:pt x="126" y="954"/>
                  </a:lnTo>
                  <a:lnTo>
                    <a:pt x="112" y="952"/>
                  </a:lnTo>
                  <a:lnTo>
                    <a:pt x="98" y="948"/>
                  </a:lnTo>
                  <a:lnTo>
                    <a:pt x="86" y="944"/>
                  </a:lnTo>
                  <a:lnTo>
                    <a:pt x="74" y="938"/>
                  </a:lnTo>
                  <a:lnTo>
                    <a:pt x="62" y="930"/>
                  </a:lnTo>
                  <a:lnTo>
                    <a:pt x="52" y="922"/>
                  </a:lnTo>
                  <a:lnTo>
                    <a:pt x="42" y="914"/>
                  </a:lnTo>
                  <a:lnTo>
                    <a:pt x="32" y="904"/>
                  </a:lnTo>
                  <a:lnTo>
                    <a:pt x="24" y="892"/>
                  </a:lnTo>
                  <a:lnTo>
                    <a:pt x="18" y="880"/>
                  </a:lnTo>
                  <a:lnTo>
                    <a:pt x="12" y="868"/>
                  </a:lnTo>
                  <a:lnTo>
                    <a:pt x="6" y="856"/>
                  </a:lnTo>
                  <a:lnTo>
                    <a:pt x="4" y="842"/>
                  </a:lnTo>
                  <a:lnTo>
                    <a:pt x="2" y="828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00"/>
                  </a:lnTo>
                  <a:lnTo>
                    <a:pt x="4" y="786"/>
                  </a:lnTo>
                  <a:lnTo>
                    <a:pt x="6" y="772"/>
                  </a:lnTo>
                  <a:lnTo>
                    <a:pt x="12" y="760"/>
                  </a:lnTo>
                  <a:lnTo>
                    <a:pt x="18" y="746"/>
                  </a:lnTo>
                  <a:lnTo>
                    <a:pt x="24" y="736"/>
                  </a:lnTo>
                  <a:lnTo>
                    <a:pt x="32" y="724"/>
                  </a:lnTo>
                  <a:lnTo>
                    <a:pt x="42" y="714"/>
                  </a:lnTo>
                  <a:lnTo>
                    <a:pt x="52" y="706"/>
                  </a:lnTo>
                  <a:lnTo>
                    <a:pt x="62" y="698"/>
                  </a:lnTo>
                  <a:lnTo>
                    <a:pt x="74" y="690"/>
                  </a:lnTo>
                  <a:lnTo>
                    <a:pt x="86" y="684"/>
                  </a:lnTo>
                  <a:lnTo>
                    <a:pt x="98" y="680"/>
                  </a:lnTo>
                  <a:lnTo>
                    <a:pt x="112" y="676"/>
                  </a:lnTo>
                  <a:lnTo>
                    <a:pt x="126" y="674"/>
                  </a:lnTo>
                  <a:lnTo>
                    <a:pt x="140" y="674"/>
                  </a:lnTo>
                  <a:lnTo>
                    <a:pt x="140" y="674"/>
                  </a:lnTo>
                  <a:lnTo>
                    <a:pt x="154" y="674"/>
                  </a:lnTo>
                  <a:lnTo>
                    <a:pt x="168" y="676"/>
                  </a:lnTo>
                  <a:lnTo>
                    <a:pt x="182" y="680"/>
                  </a:lnTo>
                  <a:lnTo>
                    <a:pt x="196" y="684"/>
                  </a:lnTo>
                  <a:lnTo>
                    <a:pt x="208" y="690"/>
                  </a:lnTo>
                  <a:lnTo>
                    <a:pt x="220" y="698"/>
                  </a:lnTo>
                  <a:lnTo>
                    <a:pt x="230" y="706"/>
                  </a:lnTo>
                  <a:lnTo>
                    <a:pt x="240" y="714"/>
                  </a:lnTo>
                  <a:lnTo>
                    <a:pt x="248" y="724"/>
                  </a:lnTo>
                  <a:lnTo>
                    <a:pt x="258" y="736"/>
                  </a:lnTo>
                  <a:lnTo>
                    <a:pt x="264" y="746"/>
                  </a:lnTo>
                  <a:lnTo>
                    <a:pt x="270" y="760"/>
                  </a:lnTo>
                  <a:lnTo>
                    <a:pt x="274" y="772"/>
                  </a:lnTo>
                  <a:lnTo>
                    <a:pt x="278" y="786"/>
                  </a:lnTo>
                  <a:lnTo>
                    <a:pt x="280" y="800"/>
                  </a:lnTo>
                  <a:lnTo>
                    <a:pt x="280" y="814"/>
                  </a:lnTo>
                  <a:lnTo>
                    <a:pt x="280" y="814"/>
                  </a:lnTo>
                  <a:close/>
                  <a:moveTo>
                    <a:pt x="618" y="814"/>
                  </a:moveTo>
                  <a:lnTo>
                    <a:pt x="618" y="814"/>
                  </a:lnTo>
                  <a:lnTo>
                    <a:pt x="618" y="828"/>
                  </a:lnTo>
                  <a:lnTo>
                    <a:pt x="616" y="842"/>
                  </a:lnTo>
                  <a:lnTo>
                    <a:pt x="612" y="856"/>
                  </a:lnTo>
                  <a:lnTo>
                    <a:pt x="606" y="868"/>
                  </a:lnTo>
                  <a:lnTo>
                    <a:pt x="600" y="880"/>
                  </a:lnTo>
                  <a:lnTo>
                    <a:pt x="594" y="892"/>
                  </a:lnTo>
                  <a:lnTo>
                    <a:pt x="586" y="904"/>
                  </a:lnTo>
                  <a:lnTo>
                    <a:pt x="576" y="914"/>
                  </a:lnTo>
                  <a:lnTo>
                    <a:pt x="566" y="922"/>
                  </a:lnTo>
                  <a:lnTo>
                    <a:pt x="556" y="930"/>
                  </a:lnTo>
                  <a:lnTo>
                    <a:pt x="544" y="938"/>
                  </a:lnTo>
                  <a:lnTo>
                    <a:pt x="532" y="944"/>
                  </a:lnTo>
                  <a:lnTo>
                    <a:pt x="520" y="948"/>
                  </a:lnTo>
                  <a:lnTo>
                    <a:pt x="506" y="952"/>
                  </a:lnTo>
                  <a:lnTo>
                    <a:pt x="492" y="954"/>
                  </a:lnTo>
                  <a:lnTo>
                    <a:pt x="478" y="954"/>
                  </a:lnTo>
                  <a:lnTo>
                    <a:pt x="478" y="954"/>
                  </a:lnTo>
                  <a:lnTo>
                    <a:pt x="464" y="954"/>
                  </a:lnTo>
                  <a:lnTo>
                    <a:pt x="450" y="952"/>
                  </a:lnTo>
                  <a:lnTo>
                    <a:pt x="436" y="948"/>
                  </a:lnTo>
                  <a:lnTo>
                    <a:pt x="422" y="944"/>
                  </a:lnTo>
                  <a:lnTo>
                    <a:pt x="410" y="938"/>
                  </a:lnTo>
                  <a:lnTo>
                    <a:pt x="400" y="930"/>
                  </a:lnTo>
                  <a:lnTo>
                    <a:pt x="388" y="922"/>
                  </a:lnTo>
                  <a:lnTo>
                    <a:pt x="378" y="914"/>
                  </a:lnTo>
                  <a:lnTo>
                    <a:pt x="370" y="904"/>
                  </a:lnTo>
                  <a:lnTo>
                    <a:pt x="362" y="892"/>
                  </a:lnTo>
                  <a:lnTo>
                    <a:pt x="354" y="880"/>
                  </a:lnTo>
                  <a:lnTo>
                    <a:pt x="348" y="868"/>
                  </a:lnTo>
                  <a:lnTo>
                    <a:pt x="344" y="856"/>
                  </a:lnTo>
                  <a:lnTo>
                    <a:pt x="340" y="842"/>
                  </a:lnTo>
                  <a:lnTo>
                    <a:pt x="338" y="828"/>
                  </a:lnTo>
                  <a:lnTo>
                    <a:pt x="338" y="814"/>
                  </a:lnTo>
                  <a:lnTo>
                    <a:pt x="338" y="814"/>
                  </a:lnTo>
                  <a:lnTo>
                    <a:pt x="338" y="800"/>
                  </a:lnTo>
                  <a:lnTo>
                    <a:pt x="340" y="786"/>
                  </a:lnTo>
                  <a:lnTo>
                    <a:pt x="344" y="772"/>
                  </a:lnTo>
                  <a:lnTo>
                    <a:pt x="348" y="760"/>
                  </a:lnTo>
                  <a:lnTo>
                    <a:pt x="354" y="746"/>
                  </a:lnTo>
                  <a:lnTo>
                    <a:pt x="362" y="736"/>
                  </a:lnTo>
                  <a:lnTo>
                    <a:pt x="370" y="724"/>
                  </a:lnTo>
                  <a:lnTo>
                    <a:pt x="378" y="714"/>
                  </a:lnTo>
                  <a:lnTo>
                    <a:pt x="388" y="706"/>
                  </a:lnTo>
                  <a:lnTo>
                    <a:pt x="400" y="698"/>
                  </a:lnTo>
                  <a:lnTo>
                    <a:pt x="410" y="690"/>
                  </a:lnTo>
                  <a:lnTo>
                    <a:pt x="422" y="684"/>
                  </a:lnTo>
                  <a:lnTo>
                    <a:pt x="436" y="680"/>
                  </a:lnTo>
                  <a:lnTo>
                    <a:pt x="450" y="676"/>
                  </a:lnTo>
                  <a:lnTo>
                    <a:pt x="464" y="674"/>
                  </a:lnTo>
                  <a:lnTo>
                    <a:pt x="478" y="674"/>
                  </a:lnTo>
                  <a:lnTo>
                    <a:pt x="478" y="674"/>
                  </a:lnTo>
                  <a:lnTo>
                    <a:pt x="492" y="674"/>
                  </a:lnTo>
                  <a:lnTo>
                    <a:pt x="506" y="676"/>
                  </a:lnTo>
                  <a:lnTo>
                    <a:pt x="520" y="680"/>
                  </a:lnTo>
                  <a:lnTo>
                    <a:pt x="532" y="684"/>
                  </a:lnTo>
                  <a:lnTo>
                    <a:pt x="544" y="690"/>
                  </a:lnTo>
                  <a:lnTo>
                    <a:pt x="556" y="698"/>
                  </a:lnTo>
                  <a:lnTo>
                    <a:pt x="566" y="706"/>
                  </a:lnTo>
                  <a:lnTo>
                    <a:pt x="576" y="714"/>
                  </a:lnTo>
                  <a:lnTo>
                    <a:pt x="586" y="724"/>
                  </a:lnTo>
                  <a:lnTo>
                    <a:pt x="594" y="736"/>
                  </a:lnTo>
                  <a:lnTo>
                    <a:pt x="600" y="746"/>
                  </a:lnTo>
                  <a:lnTo>
                    <a:pt x="606" y="760"/>
                  </a:lnTo>
                  <a:lnTo>
                    <a:pt x="612" y="772"/>
                  </a:lnTo>
                  <a:lnTo>
                    <a:pt x="616" y="786"/>
                  </a:lnTo>
                  <a:lnTo>
                    <a:pt x="618" y="800"/>
                  </a:lnTo>
                  <a:lnTo>
                    <a:pt x="618" y="814"/>
                  </a:lnTo>
                  <a:lnTo>
                    <a:pt x="618" y="814"/>
                  </a:lnTo>
                  <a:close/>
                  <a:moveTo>
                    <a:pt x="280" y="476"/>
                  </a:moveTo>
                  <a:lnTo>
                    <a:pt x="280" y="476"/>
                  </a:lnTo>
                  <a:lnTo>
                    <a:pt x="280" y="492"/>
                  </a:lnTo>
                  <a:lnTo>
                    <a:pt x="278" y="506"/>
                  </a:lnTo>
                  <a:lnTo>
                    <a:pt x="274" y="518"/>
                  </a:lnTo>
                  <a:lnTo>
                    <a:pt x="270" y="532"/>
                  </a:lnTo>
                  <a:lnTo>
                    <a:pt x="264" y="544"/>
                  </a:lnTo>
                  <a:lnTo>
                    <a:pt x="258" y="556"/>
                  </a:lnTo>
                  <a:lnTo>
                    <a:pt x="248" y="566"/>
                  </a:lnTo>
                  <a:lnTo>
                    <a:pt x="240" y="576"/>
                  </a:lnTo>
                  <a:lnTo>
                    <a:pt x="230" y="586"/>
                  </a:lnTo>
                  <a:lnTo>
                    <a:pt x="220" y="594"/>
                  </a:lnTo>
                  <a:lnTo>
                    <a:pt x="208" y="600"/>
                  </a:lnTo>
                  <a:lnTo>
                    <a:pt x="196" y="606"/>
                  </a:lnTo>
                  <a:lnTo>
                    <a:pt x="182" y="610"/>
                  </a:lnTo>
                  <a:lnTo>
                    <a:pt x="168" y="614"/>
                  </a:lnTo>
                  <a:lnTo>
                    <a:pt x="154" y="616"/>
                  </a:lnTo>
                  <a:lnTo>
                    <a:pt x="140" y="618"/>
                  </a:lnTo>
                  <a:lnTo>
                    <a:pt x="140" y="618"/>
                  </a:lnTo>
                  <a:lnTo>
                    <a:pt x="126" y="616"/>
                  </a:lnTo>
                  <a:lnTo>
                    <a:pt x="112" y="614"/>
                  </a:lnTo>
                  <a:lnTo>
                    <a:pt x="98" y="610"/>
                  </a:lnTo>
                  <a:lnTo>
                    <a:pt x="86" y="606"/>
                  </a:lnTo>
                  <a:lnTo>
                    <a:pt x="74" y="600"/>
                  </a:lnTo>
                  <a:lnTo>
                    <a:pt x="62" y="594"/>
                  </a:lnTo>
                  <a:lnTo>
                    <a:pt x="52" y="586"/>
                  </a:lnTo>
                  <a:lnTo>
                    <a:pt x="42" y="576"/>
                  </a:lnTo>
                  <a:lnTo>
                    <a:pt x="32" y="566"/>
                  </a:lnTo>
                  <a:lnTo>
                    <a:pt x="24" y="556"/>
                  </a:lnTo>
                  <a:lnTo>
                    <a:pt x="18" y="544"/>
                  </a:lnTo>
                  <a:lnTo>
                    <a:pt x="12" y="532"/>
                  </a:lnTo>
                  <a:lnTo>
                    <a:pt x="6" y="518"/>
                  </a:lnTo>
                  <a:lnTo>
                    <a:pt x="4" y="506"/>
                  </a:lnTo>
                  <a:lnTo>
                    <a:pt x="2" y="492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2" y="462"/>
                  </a:lnTo>
                  <a:lnTo>
                    <a:pt x="4" y="448"/>
                  </a:lnTo>
                  <a:lnTo>
                    <a:pt x="6" y="436"/>
                  </a:lnTo>
                  <a:lnTo>
                    <a:pt x="12" y="422"/>
                  </a:lnTo>
                  <a:lnTo>
                    <a:pt x="18" y="410"/>
                  </a:lnTo>
                  <a:lnTo>
                    <a:pt x="24" y="398"/>
                  </a:lnTo>
                  <a:lnTo>
                    <a:pt x="32" y="388"/>
                  </a:lnTo>
                  <a:lnTo>
                    <a:pt x="42" y="378"/>
                  </a:lnTo>
                  <a:lnTo>
                    <a:pt x="52" y="368"/>
                  </a:lnTo>
                  <a:lnTo>
                    <a:pt x="62" y="360"/>
                  </a:lnTo>
                  <a:lnTo>
                    <a:pt x="74" y="354"/>
                  </a:lnTo>
                  <a:lnTo>
                    <a:pt x="86" y="348"/>
                  </a:lnTo>
                  <a:lnTo>
                    <a:pt x="98" y="342"/>
                  </a:lnTo>
                  <a:lnTo>
                    <a:pt x="112" y="340"/>
                  </a:lnTo>
                  <a:lnTo>
                    <a:pt x="126" y="338"/>
                  </a:lnTo>
                  <a:lnTo>
                    <a:pt x="140" y="336"/>
                  </a:lnTo>
                  <a:lnTo>
                    <a:pt x="140" y="336"/>
                  </a:lnTo>
                  <a:lnTo>
                    <a:pt x="154" y="338"/>
                  </a:lnTo>
                  <a:lnTo>
                    <a:pt x="168" y="340"/>
                  </a:lnTo>
                  <a:lnTo>
                    <a:pt x="182" y="342"/>
                  </a:lnTo>
                  <a:lnTo>
                    <a:pt x="196" y="348"/>
                  </a:lnTo>
                  <a:lnTo>
                    <a:pt x="208" y="354"/>
                  </a:lnTo>
                  <a:lnTo>
                    <a:pt x="220" y="360"/>
                  </a:lnTo>
                  <a:lnTo>
                    <a:pt x="230" y="368"/>
                  </a:lnTo>
                  <a:lnTo>
                    <a:pt x="240" y="378"/>
                  </a:lnTo>
                  <a:lnTo>
                    <a:pt x="248" y="388"/>
                  </a:lnTo>
                  <a:lnTo>
                    <a:pt x="258" y="398"/>
                  </a:lnTo>
                  <a:lnTo>
                    <a:pt x="264" y="410"/>
                  </a:lnTo>
                  <a:lnTo>
                    <a:pt x="270" y="422"/>
                  </a:lnTo>
                  <a:lnTo>
                    <a:pt x="274" y="436"/>
                  </a:lnTo>
                  <a:lnTo>
                    <a:pt x="278" y="448"/>
                  </a:lnTo>
                  <a:lnTo>
                    <a:pt x="280" y="462"/>
                  </a:lnTo>
                  <a:lnTo>
                    <a:pt x="280" y="476"/>
                  </a:lnTo>
                  <a:lnTo>
                    <a:pt x="280" y="476"/>
                  </a:lnTo>
                  <a:close/>
                  <a:moveTo>
                    <a:pt x="618" y="476"/>
                  </a:moveTo>
                  <a:lnTo>
                    <a:pt x="618" y="476"/>
                  </a:lnTo>
                  <a:lnTo>
                    <a:pt x="618" y="492"/>
                  </a:lnTo>
                  <a:lnTo>
                    <a:pt x="616" y="506"/>
                  </a:lnTo>
                  <a:lnTo>
                    <a:pt x="612" y="518"/>
                  </a:lnTo>
                  <a:lnTo>
                    <a:pt x="606" y="532"/>
                  </a:lnTo>
                  <a:lnTo>
                    <a:pt x="600" y="544"/>
                  </a:lnTo>
                  <a:lnTo>
                    <a:pt x="594" y="556"/>
                  </a:lnTo>
                  <a:lnTo>
                    <a:pt x="586" y="566"/>
                  </a:lnTo>
                  <a:lnTo>
                    <a:pt x="576" y="576"/>
                  </a:lnTo>
                  <a:lnTo>
                    <a:pt x="566" y="586"/>
                  </a:lnTo>
                  <a:lnTo>
                    <a:pt x="556" y="594"/>
                  </a:lnTo>
                  <a:lnTo>
                    <a:pt x="544" y="600"/>
                  </a:lnTo>
                  <a:lnTo>
                    <a:pt x="532" y="606"/>
                  </a:lnTo>
                  <a:lnTo>
                    <a:pt x="520" y="610"/>
                  </a:lnTo>
                  <a:lnTo>
                    <a:pt x="506" y="614"/>
                  </a:lnTo>
                  <a:lnTo>
                    <a:pt x="492" y="616"/>
                  </a:lnTo>
                  <a:lnTo>
                    <a:pt x="478" y="618"/>
                  </a:lnTo>
                  <a:lnTo>
                    <a:pt x="478" y="618"/>
                  </a:lnTo>
                  <a:lnTo>
                    <a:pt x="464" y="616"/>
                  </a:lnTo>
                  <a:lnTo>
                    <a:pt x="450" y="614"/>
                  </a:lnTo>
                  <a:lnTo>
                    <a:pt x="436" y="610"/>
                  </a:lnTo>
                  <a:lnTo>
                    <a:pt x="422" y="606"/>
                  </a:lnTo>
                  <a:lnTo>
                    <a:pt x="410" y="600"/>
                  </a:lnTo>
                  <a:lnTo>
                    <a:pt x="400" y="594"/>
                  </a:lnTo>
                  <a:lnTo>
                    <a:pt x="388" y="586"/>
                  </a:lnTo>
                  <a:lnTo>
                    <a:pt x="378" y="576"/>
                  </a:lnTo>
                  <a:lnTo>
                    <a:pt x="370" y="566"/>
                  </a:lnTo>
                  <a:lnTo>
                    <a:pt x="362" y="556"/>
                  </a:lnTo>
                  <a:lnTo>
                    <a:pt x="354" y="544"/>
                  </a:lnTo>
                  <a:lnTo>
                    <a:pt x="348" y="532"/>
                  </a:lnTo>
                  <a:lnTo>
                    <a:pt x="344" y="518"/>
                  </a:lnTo>
                  <a:lnTo>
                    <a:pt x="340" y="506"/>
                  </a:lnTo>
                  <a:lnTo>
                    <a:pt x="338" y="492"/>
                  </a:lnTo>
                  <a:lnTo>
                    <a:pt x="338" y="476"/>
                  </a:lnTo>
                  <a:lnTo>
                    <a:pt x="338" y="476"/>
                  </a:lnTo>
                  <a:lnTo>
                    <a:pt x="338" y="462"/>
                  </a:lnTo>
                  <a:lnTo>
                    <a:pt x="340" y="448"/>
                  </a:lnTo>
                  <a:lnTo>
                    <a:pt x="344" y="436"/>
                  </a:lnTo>
                  <a:lnTo>
                    <a:pt x="348" y="422"/>
                  </a:lnTo>
                  <a:lnTo>
                    <a:pt x="354" y="410"/>
                  </a:lnTo>
                  <a:lnTo>
                    <a:pt x="362" y="398"/>
                  </a:lnTo>
                  <a:lnTo>
                    <a:pt x="370" y="388"/>
                  </a:lnTo>
                  <a:lnTo>
                    <a:pt x="378" y="378"/>
                  </a:lnTo>
                  <a:lnTo>
                    <a:pt x="388" y="368"/>
                  </a:lnTo>
                  <a:lnTo>
                    <a:pt x="400" y="360"/>
                  </a:lnTo>
                  <a:lnTo>
                    <a:pt x="410" y="354"/>
                  </a:lnTo>
                  <a:lnTo>
                    <a:pt x="422" y="348"/>
                  </a:lnTo>
                  <a:lnTo>
                    <a:pt x="436" y="342"/>
                  </a:lnTo>
                  <a:lnTo>
                    <a:pt x="450" y="340"/>
                  </a:lnTo>
                  <a:lnTo>
                    <a:pt x="464" y="338"/>
                  </a:lnTo>
                  <a:lnTo>
                    <a:pt x="478" y="336"/>
                  </a:lnTo>
                  <a:lnTo>
                    <a:pt x="478" y="336"/>
                  </a:lnTo>
                  <a:lnTo>
                    <a:pt x="492" y="338"/>
                  </a:lnTo>
                  <a:lnTo>
                    <a:pt x="506" y="340"/>
                  </a:lnTo>
                  <a:lnTo>
                    <a:pt x="520" y="342"/>
                  </a:lnTo>
                  <a:lnTo>
                    <a:pt x="532" y="348"/>
                  </a:lnTo>
                  <a:lnTo>
                    <a:pt x="544" y="354"/>
                  </a:lnTo>
                  <a:lnTo>
                    <a:pt x="556" y="360"/>
                  </a:lnTo>
                  <a:lnTo>
                    <a:pt x="566" y="368"/>
                  </a:lnTo>
                  <a:lnTo>
                    <a:pt x="576" y="378"/>
                  </a:lnTo>
                  <a:lnTo>
                    <a:pt x="586" y="388"/>
                  </a:lnTo>
                  <a:lnTo>
                    <a:pt x="594" y="398"/>
                  </a:lnTo>
                  <a:lnTo>
                    <a:pt x="600" y="410"/>
                  </a:lnTo>
                  <a:lnTo>
                    <a:pt x="606" y="422"/>
                  </a:lnTo>
                  <a:lnTo>
                    <a:pt x="612" y="436"/>
                  </a:lnTo>
                  <a:lnTo>
                    <a:pt x="616" y="448"/>
                  </a:lnTo>
                  <a:lnTo>
                    <a:pt x="618" y="462"/>
                  </a:lnTo>
                  <a:lnTo>
                    <a:pt x="618" y="476"/>
                  </a:lnTo>
                  <a:lnTo>
                    <a:pt x="618" y="476"/>
                  </a:lnTo>
                  <a:close/>
                  <a:moveTo>
                    <a:pt x="954" y="476"/>
                  </a:moveTo>
                  <a:lnTo>
                    <a:pt x="954" y="476"/>
                  </a:lnTo>
                  <a:lnTo>
                    <a:pt x="954" y="492"/>
                  </a:lnTo>
                  <a:lnTo>
                    <a:pt x="952" y="506"/>
                  </a:lnTo>
                  <a:lnTo>
                    <a:pt x="948" y="518"/>
                  </a:lnTo>
                  <a:lnTo>
                    <a:pt x="944" y="532"/>
                  </a:lnTo>
                  <a:lnTo>
                    <a:pt x="938" y="544"/>
                  </a:lnTo>
                  <a:lnTo>
                    <a:pt x="930" y="556"/>
                  </a:lnTo>
                  <a:lnTo>
                    <a:pt x="922" y="566"/>
                  </a:lnTo>
                  <a:lnTo>
                    <a:pt x="914" y="576"/>
                  </a:lnTo>
                  <a:lnTo>
                    <a:pt x="904" y="586"/>
                  </a:lnTo>
                  <a:lnTo>
                    <a:pt x="892" y="594"/>
                  </a:lnTo>
                  <a:lnTo>
                    <a:pt x="882" y="600"/>
                  </a:lnTo>
                  <a:lnTo>
                    <a:pt x="870" y="606"/>
                  </a:lnTo>
                  <a:lnTo>
                    <a:pt x="856" y="610"/>
                  </a:lnTo>
                  <a:lnTo>
                    <a:pt x="842" y="614"/>
                  </a:lnTo>
                  <a:lnTo>
                    <a:pt x="828" y="616"/>
                  </a:lnTo>
                  <a:lnTo>
                    <a:pt x="814" y="618"/>
                  </a:lnTo>
                  <a:lnTo>
                    <a:pt x="814" y="618"/>
                  </a:lnTo>
                  <a:lnTo>
                    <a:pt x="800" y="616"/>
                  </a:lnTo>
                  <a:lnTo>
                    <a:pt x="786" y="614"/>
                  </a:lnTo>
                  <a:lnTo>
                    <a:pt x="772" y="610"/>
                  </a:lnTo>
                  <a:lnTo>
                    <a:pt x="760" y="606"/>
                  </a:lnTo>
                  <a:lnTo>
                    <a:pt x="748" y="600"/>
                  </a:lnTo>
                  <a:lnTo>
                    <a:pt x="736" y="594"/>
                  </a:lnTo>
                  <a:lnTo>
                    <a:pt x="726" y="586"/>
                  </a:lnTo>
                  <a:lnTo>
                    <a:pt x="716" y="576"/>
                  </a:lnTo>
                  <a:lnTo>
                    <a:pt x="706" y="566"/>
                  </a:lnTo>
                  <a:lnTo>
                    <a:pt x="698" y="556"/>
                  </a:lnTo>
                  <a:lnTo>
                    <a:pt x="692" y="544"/>
                  </a:lnTo>
                  <a:lnTo>
                    <a:pt x="686" y="532"/>
                  </a:lnTo>
                  <a:lnTo>
                    <a:pt x="680" y="518"/>
                  </a:lnTo>
                  <a:lnTo>
                    <a:pt x="676" y="506"/>
                  </a:lnTo>
                  <a:lnTo>
                    <a:pt x="674" y="492"/>
                  </a:lnTo>
                  <a:lnTo>
                    <a:pt x="674" y="476"/>
                  </a:lnTo>
                  <a:lnTo>
                    <a:pt x="674" y="476"/>
                  </a:lnTo>
                  <a:lnTo>
                    <a:pt x="674" y="462"/>
                  </a:lnTo>
                  <a:lnTo>
                    <a:pt x="676" y="448"/>
                  </a:lnTo>
                  <a:lnTo>
                    <a:pt x="680" y="436"/>
                  </a:lnTo>
                  <a:lnTo>
                    <a:pt x="686" y="422"/>
                  </a:lnTo>
                  <a:lnTo>
                    <a:pt x="692" y="410"/>
                  </a:lnTo>
                  <a:lnTo>
                    <a:pt x="698" y="398"/>
                  </a:lnTo>
                  <a:lnTo>
                    <a:pt x="706" y="388"/>
                  </a:lnTo>
                  <a:lnTo>
                    <a:pt x="716" y="378"/>
                  </a:lnTo>
                  <a:lnTo>
                    <a:pt x="726" y="368"/>
                  </a:lnTo>
                  <a:lnTo>
                    <a:pt x="736" y="360"/>
                  </a:lnTo>
                  <a:lnTo>
                    <a:pt x="748" y="354"/>
                  </a:lnTo>
                  <a:lnTo>
                    <a:pt x="760" y="348"/>
                  </a:lnTo>
                  <a:lnTo>
                    <a:pt x="772" y="342"/>
                  </a:lnTo>
                  <a:lnTo>
                    <a:pt x="786" y="340"/>
                  </a:lnTo>
                  <a:lnTo>
                    <a:pt x="800" y="338"/>
                  </a:lnTo>
                  <a:lnTo>
                    <a:pt x="814" y="336"/>
                  </a:lnTo>
                  <a:lnTo>
                    <a:pt x="814" y="336"/>
                  </a:lnTo>
                  <a:lnTo>
                    <a:pt x="828" y="338"/>
                  </a:lnTo>
                  <a:lnTo>
                    <a:pt x="842" y="340"/>
                  </a:lnTo>
                  <a:lnTo>
                    <a:pt x="856" y="342"/>
                  </a:lnTo>
                  <a:lnTo>
                    <a:pt x="870" y="348"/>
                  </a:lnTo>
                  <a:lnTo>
                    <a:pt x="882" y="354"/>
                  </a:lnTo>
                  <a:lnTo>
                    <a:pt x="892" y="360"/>
                  </a:lnTo>
                  <a:lnTo>
                    <a:pt x="904" y="368"/>
                  </a:lnTo>
                  <a:lnTo>
                    <a:pt x="914" y="378"/>
                  </a:lnTo>
                  <a:lnTo>
                    <a:pt x="922" y="388"/>
                  </a:lnTo>
                  <a:lnTo>
                    <a:pt x="930" y="398"/>
                  </a:lnTo>
                  <a:lnTo>
                    <a:pt x="938" y="410"/>
                  </a:lnTo>
                  <a:lnTo>
                    <a:pt x="944" y="422"/>
                  </a:lnTo>
                  <a:lnTo>
                    <a:pt x="948" y="436"/>
                  </a:lnTo>
                  <a:lnTo>
                    <a:pt x="952" y="448"/>
                  </a:lnTo>
                  <a:lnTo>
                    <a:pt x="954" y="462"/>
                  </a:lnTo>
                  <a:lnTo>
                    <a:pt x="954" y="476"/>
                  </a:lnTo>
                  <a:lnTo>
                    <a:pt x="954" y="476"/>
                  </a:lnTo>
                  <a:close/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8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20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4" y="168"/>
                  </a:lnTo>
                  <a:lnTo>
                    <a:pt x="2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" y="126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4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20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8" y="62"/>
                  </a:lnTo>
                  <a:lnTo>
                    <a:pt x="264" y="74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  <a:moveTo>
                    <a:pt x="618" y="140"/>
                  </a:moveTo>
                  <a:lnTo>
                    <a:pt x="618" y="140"/>
                  </a:lnTo>
                  <a:lnTo>
                    <a:pt x="618" y="154"/>
                  </a:lnTo>
                  <a:lnTo>
                    <a:pt x="616" y="168"/>
                  </a:lnTo>
                  <a:lnTo>
                    <a:pt x="612" y="182"/>
                  </a:lnTo>
                  <a:lnTo>
                    <a:pt x="606" y="194"/>
                  </a:lnTo>
                  <a:lnTo>
                    <a:pt x="600" y="206"/>
                  </a:lnTo>
                  <a:lnTo>
                    <a:pt x="594" y="218"/>
                  </a:lnTo>
                  <a:lnTo>
                    <a:pt x="586" y="230"/>
                  </a:lnTo>
                  <a:lnTo>
                    <a:pt x="576" y="240"/>
                  </a:lnTo>
                  <a:lnTo>
                    <a:pt x="566" y="248"/>
                  </a:lnTo>
                  <a:lnTo>
                    <a:pt x="556" y="256"/>
                  </a:lnTo>
                  <a:lnTo>
                    <a:pt x="544" y="264"/>
                  </a:lnTo>
                  <a:lnTo>
                    <a:pt x="532" y="270"/>
                  </a:lnTo>
                  <a:lnTo>
                    <a:pt x="520" y="274"/>
                  </a:lnTo>
                  <a:lnTo>
                    <a:pt x="506" y="278"/>
                  </a:lnTo>
                  <a:lnTo>
                    <a:pt x="492" y="280"/>
                  </a:lnTo>
                  <a:lnTo>
                    <a:pt x="478" y="280"/>
                  </a:lnTo>
                  <a:lnTo>
                    <a:pt x="478" y="280"/>
                  </a:lnTo>
                  <a:lnTo>
                    <a:pt x="464" y="280"/>
                  </a:lnTo>
                  <a:lnTo>
                    <a:pt x="450" y="278"/>
                  </a:lnTo>
                  <a:lnTo>
                    <a:pt x="436" y="274"/>
                  </a:lnTo>
                  <a:lnTo>
                    <a:pt x="422" y="270"/>
                  </a:lnTo>
                  <a:lnTo>
                    <a:pt x="410" y="264"/>
                  </a:lnTo>
                  <a:lnTo>
                    <a:pt x="400" y="256"/>
                  </a:lnTo>
                  <a:lnTo>
                    <a:pt x="388" y="248"/>
                  </a:lnTo>
                  <a:lnTo>
                    <a:pt x="378" y="240"/>
                  </a:lnTo>
                  <a:lnTo>
                    <a:pt x="370" y="230"/>
                  </a:lnTo>
                  <a:lnTo>
                    <a:pt x="362" y="218"/>
                  </a:lnTo>
                  <a:lnTo>
                    <a:pt x="354" y="206"/>
                  </a:lnTo>
                  <a:lnTo>
                    <a:pt x="348" y="194"/>
                  </a:lnTo>
                  <a:lnTo>
                    <a:pt x="344" y="182"/>
                  </a:lnTo>
                  <a:lnTo>
                    <a:pt x="340" y="168"/>
                  </a:lnTo>
                  <a:lnTo>
                    <a:pt x="338" y="154"/>
                  </a:lnTo>
                  <a:lnTo>
                    <a:pt x="338" y="140"/>
                  </a:lnTo>
                  <a:lnTo>
                    <a:pt x="338" y="140"/>
                  </a:lnTo>
                  <a:lnTo>
                    <a:pt x="338" y="126"/>
                  </a:lnTo>
                  <a:lnTo>
                    <a:pt x="340" y="112"/>
                  </a:lnTo>
                  <a:lnTo>
                    <a:pt x="344" y="98"/>
                  </a:lnTo>
                  <a:lnTo>
                    <a:pt x="348" y="86"/>
                  </a:lnTo>
                  <a:lnTo>
                    <a:pt x="354" y="74"/>
                  </a:lnTo>
                  <a:lnTo>
                    <a:pt x="362" y="62"/>
                  </a:lnTo>
                  <a:lnTo>
                    <a:pt x="370" y="50"/>
                  </a:lnTo>
                  <a:lnTo>
                    <a:pt x="378" y="40"/>
                  </a:lnTo>
                  <a:lnTo>
                    <a:pt x="388" y="32"/>
                  </a:lnTo>
                  <a:lnTo>
                    <a:pt x="400" y="24"/>
                  </a:lnTo>
                  <a:lnTo>
                    <a:pt x="410" y="16"/>
                  </a:lnTo>
                  <a:lnTo>
                    <a:pt x="422" y="10"/>
                  </a:lnTo>
                  <a:lnTo>
                    <a:pt x="436" y="6"/>
                  </a:lnTo>
                  <a:lnTo>
                    <a:pt x="450" y="2"/>
                  </a:lnTo>
                  <a:lnTo>
                    <a:pt x="464" y="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92" y="0"/>
                  </a:lnTo>
                  <a:lnTo>
                    <a:pt x="506" y="2"/>
                  </a:lnTo>
                  <a:lnTo>
                    <a:pt x="520" y="6"/>
                  </a:lnTo>
                  <a:lnTo>
                    <a:pt x="532" y="10"/>
                  </a:lnTo>
                  <a:lnTo>
                    <a:pt x="544" y="16"/>
                  </a:lnTo>
                  <a:lnTo>
                    <a:pt x="556" y="24"/>
                  </a:lnTo>
                  <a:lnTo>
                    <a:pt x="566" y="32"/>
                  </a:lnTo>
                  <a:lnTo>
                    <a:pt x="576" y="40"/>
                  </a:lnTo>
                  <a:lnTo>
                    <a:pt x="586" y="50"/>
                  </a:lnTo>
                  <a:lnTo>
                    <a:pt x="594" y="62"/>
                  </a:lnTo>
                  <a:lnTo>
                    <a:pt x="600" y="74"/>
                  </a:lnTo>
                  <a:lnTo>
                    <a:pt x="606" y="86"/>
                  </a:lnTo>
                  <a:lnTo>
                    <a:pt x="612" y="98"/>
                  </a:lnTo>
                  <a:lnTo>
                    <a:pt x="616" y="112"/>
                  </a:lnTo>
                  <a:lnTo>
                    <a:pt x="618" y="126"/>
                  </a:lnTo>
                  <a:lnTo>
                    <a:pt x="618" y="140"/>
                  </a:lnTo>
                  <a:lnTo>
                    <a:pt x="618" y="140"/>
                  </a:lnTo>
                  <a:close/>
                  <a:moveTo>
                    <a:pt x="954" y="140"/>
                  </a:moveTo>
                  <a:lnTo>
                    <a:pt x="954" y="140"/>
                  </a:lnTo>
                  <a:lnTo>
                    <a:pt x="954" y="154"/>
                  </a:lnTo>
                  <a:lnTo>
                    <a:pt x="952" y="168"/>
                  </a:lnTo>
                  <a:lnTo>
                    <a:pt x="948" y="182"/>
                  </a:lnTo>
                  <a:lnTo>
                    <a:pt x="944" y="194"/>
                  </a:lnTo>
                  <a:lnTo>
                    <a:pt x="938" y="206"/>
                  </a:lnTo>
                  <a:lnTo>
                    <a:pt x="930" y="218"/>
                  </a:lnTo>
                  <a:lnTo>
                    <a:pt x="922" y="230"/>
                  </a:lnTo>
                  <a:lnTo>
                    <a:pt x="914" y="240"/>
                  </a:lnTo>
                  <a:lnTo>
                    <a:pt x="904" y="248"/>
                  </a:lnTo>
                  <a:lnTo>
                    <a:pt x="892" y="256"/>
                  </a:lnTo>
                  <a:lnTo>
                    <a:pt x="882" y="264"/>
                  </a:lnTo>
                  <a:lnTo>
                    <a:pt x="870" y="270"/>
                  </a:lnTo>
                  <a:lnTo>
                    <a:pt x="856" y="274"/>
                  </a:lnTo>
                  <a:lnTo>
                    <a:pt x="842" y="278"/>
                  </a:lnTo>
                  <a:lnTo>
                    <a:pt x="828" y="280"/>
                  </a:lnTo>
                  <a:lnTo>
                    <a:pt x="814" y="280"/>
                  </a:lnTo>
                  <a:lnTo>
                    <a:pt x="814" y="280"/>
                  </a:lnTo>
                  <a:lnTo>
                    <a:pt x="800" y="280"/>
                  </a:lnTo>
                  <a:lnTo>
                    <a:pt x="786" y="278"/>
                  </a:lnTo>
                  <a:lnTo>
                    <a:pt x="772" y="274"/>
                  </a:lnTo>
                  <a:lnTo>
                    <a:pt x="760" y="270"/>
                  </a:lnTo>
                  <a:lnTo>
                    <a:pt x="748" y="264"/>
                  </a:lnTo>
                  <a:lnTo>
                    <a:pt x="736" y="256"/>
                  </a:lnTo>
                  <a:lnTo>
                    <a:pt x="726" y="248"/>
                  </a:lnTo>
                  <a:lnTo>
                    <a:pt x="716" y="240"/>
                  </a:lnTo>
                  <a:lnTo>
                    <a:pt x="706" y="230"/>
                  </a:lnTo>
                  <a:lnTo>
                    <a:pt x="698" y="218"/>
                  </a:lnTo>
                  <a:lnTo>
                    <a:pt x="692" y="206"/>
                  </a:lnTo>
                  <a:lnTo>
                    <a:pt x="686" y="194"/>
                  </a:lnTo>
                  <a:lnTo>
                    <a:pt x="680" y="182"/>
                  </a:lnTo>
                  <a:lnTo>
                    <a:pt x="676" y="168"/>
                  </a:lnTo>
                  <a:lnTo>
                    <a:pt x="674" y="154"/>
                  </a:lnTo>
                  <a:lnTo>
                    <a:pt x="674" y="140"/>
                  </a:lnTo>
                  <a:lnTo>
                    <a:pt x="674" y="140"/>
                  </a:lnTo>
                  <a:lnTo>
                    <a:pt x="674" y="126"/>
                  </a:lnTo>
                  <a:lnTo>
                    <a:pt x="676" y="112"/>
                  </a:lnTo>
                  <a:lnTo>
                    <a:pt x="680" y="98"/>
                  </a:lnTo>
                  <a:lnTo>
                    <a:pt x="686" y="86"/>
                  </a:lnTo>
                  <a:lnTo>
                    <a:pt x="692" y="74"/>
                  </a:lnTo>
                  <a:lnTo>
                    <a:pt x="698" y="62"/>
                  </a:lnTo>
                  <a:lnTo>
                    <a:pt x="706" y="50"/>
                  </a:lnTo>
                  <a:lnTo>
                    <a:pt x="716" y="40"/>
                  </a:lnTo>
                  <a:lnTo>
                    <a:pt x="726" y="32"/>
                  </a:lnTo>
                  <a:lnTo>
                    <a:pt x="736" y="24"/>
                  </a:lnTo>
                  <a:lnTo>
                    <a:pt x="748" y="16"/>
                  </a:lnTo>
                  <a:lnTo>
                    <a:pt x="760" y="10"/>
                  </a:lnTo>
                  <a:lnTo>
                    <a:pt x="772" y="6"/>
                  </a:lnTo>
                  <a:lnTo>
                    <a:pt x="786" y="2"/>
                  </a:lnTo>
                  <a:lnTo>
                    <a:pt x="800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828" y="0"/>
                  </a:lnTo>
                  <a:lnTo>
                    <a:pt x="842" y="2"/>
                  </a:lnTo>
                  <a:lnTo>
                    <a:pt x="856" y="6"/>
                  </a:lnTo>
                  <a:lnTo>
                    <a:pt x="870" y="10"/>
                  </a:lnTo>
                  <a:lnTo>
                    <a:pt x="882" y="16"/>
                  </a:lnTo>
                  <a:lnTo>
                    <a:pt x="892" y="24"/>
                  </a:lnTo>
                  <a:lnTo>
                    <a:pt x="904" y="32"/>
                  </a:lnTo>
                  <a:lnTo>
                    <a:pt x="914" y="40"/>
                  </a:lnTo>
                  <a:lnTo>
                    <a:pt x="922" y="50"/>
                  </a:lnTo>
                  <a:lnTo>
                    <a:pt x="930" y="62"/>
                  </a:lnTo>
                  <a:lnTo>
                    <a:pt x="938" y="74"/>
                  </a:lnTo>
                  <a:lnTo>
                    <a:pt x="944" y="86"/>
                  </a:lnTo>
                  <a:lnTo>
                    <a:pt x="948" y="98"/>
                  </a:lnTo>
                  <a:lnTo>
                    <a:pt x="952" y="112"/>
                  </a:lnTo>
                  <a:lnTo>
                    <a:pt x="954" y="126"/>
                  </a:lnTo>
                  <a:lnTo>
                    <a:pt x="954" y="140"/>
                  </a:lnTo>
                  <a:lnTo>
                    <a:pt x="954" y="140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3" name="Freeform 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482975"/>
              <a:ext cx="444500" cy="444500"/>
            </a:xfrm>
            <a:custGeom>
              <a:avLst/>
              <a:gdLst>
                <a:gd name="T0" fmla="*/ 280 w 280"/>
                <a:gd name="T1" fmla="*/ 140 h 280"/>
                <a:gd name="T2" fmla="*/ 278 w 280"/>
                <a:gd name="T3" fmla="*/ 168 h 280"/>
                <a:gd name="T4" fmla="*/ 270 w 280"/>
                <a:gd name="T5" fmla="*/ 194 h 280"/>
                <a:gd name="T6" fmla="*/ 256 w 280"/>
                <a:gd name="T7" fmla="*/ 218 h 280"/>
                <a:gd name="T8" fmla="*/ 240 w 280"/>
                <a:gd name="T9" fmla="*/ 240 h 280"/>
                <a:gd name="T10" fmla="*/ 218 w 280"/>
                <a:gd name="T11" fmla="*/ 256 h 280"/>
                <a:gd name="T12" fmla="*/ 196 w 280"/>
                <a:gd name="T13" fmla="*/ 270 h 280"/>
                <a:gd name="T14" fmla="*/ 168 w 280"/>
                <a:gd name="T15" fmla="*/ 278 h 280"/>
                <a:gd name="T16" fmla="*/ 140 w 280"/>
                <a:gd name="T17" fmla="*/ 280 h 280"/>
                <a:gd name="T18" fmla="*/ 126 w 280"/>
                <a:gd name="T19" fmla="*/ 280 h 280"/>
                <a:gd name="T20" fmla="*/ 98 w 280"/>
                <a:gd name="T21" fmla="*/ 274 h 280"/>
                <a:gd name="T22" fmla="*/ 74 w 280"/>
                <a:gd name="T23" fmla="*/ 264 h 280"/>
                <a:gd name="T24" fmla="*/ 52 w 280"/>
                <a:gd name="T25" fmla="*/ 248 h 280"/>
                <a:gd name="T26" fmla="*/ 32 w 280"/>
                <a:gd name="T27" fmla="*/ 230 h 280"/>
                <a:gd name="T28" fmla="*/ 18 w 280"/>
                <a:gd name="T29" fmla="*/ 206 h 280"/>
                <a:gd name="T30" fmla="*/ 6 w 280"/>
                <a:gd name="T31" fmla="*/ 182 h 280"/>
                <a:gd name="T32" fmla="*/ 0 w 280"/>
                <a:gd name="T33" fmla="*/ 154 h 280"/>
                <a:gd name="T34" fmla="*/ 0 w 280"/>
                <a:gd name="T35" fmla="*/ 140 h 280"/>
                <a:gd name="T36" fmla="*/ 2 w 280"/>
                <a:gd name="T37" fmla="*/ 112 h 280"/>
                <a:gd name="T38" fmla="*/ 12 w 280"/>
                <a:gd name="T39" fmla="*/ 86 h 280"/>
                <a:gd name="T40" fmla="*/ 24 w 280"/>
                <a:gd name="T41" fmla="*/ 62 h 280"/>
                <a:gd name="T42" fmla="*/ 42 w 280"/>
                <a:gd name="T43" fmla="*/ 40 h 280"/>
                <a:gd name="T44" fmla="*/ 62 w 280"/>
                <a:gd name="T45" fmla="*/ 24 h 280"/>
                <a:gd name="T46" fmla="*/ 86 w 280"/>
                <a:gd name="T47" fmla="*/ 10 h 280"/>
                <a:gd name="T48" fmla="*/ 112 w 280"/>
                <a:gd name="T49" fmla="*/ 2 h 280"/>
                <a:gd name="T50" fmla="*/ 140 w 280"/>
                <a:gd name="T51" fmla="*/ 0 h 280"/>
                <a:gd name="T52" fmla="*/ 154 w 280"/>
                <a:gd name="T53" fmla="*/ 0 h 280"/>
                <a:gd name="T54" fmla="*/ 182 w 280"/>
                <a:gd name="T55" fmla="*/ 6 h 280"/>
                <a:gd name="T56" fmla="*/ 208 w 280"/>
                <a:gd name="T57" fmla="*/ 16 h 280"/>
                <a:gd name="T58" fmla="*/ 230 w 280"/>
                <a:gd name="T59" fmla="*/ 32 h 280"/>
                <a:gd name="T60" fmla="*/ 248 w 280"/>
                <a:gd name="T61" fmla="*/ 50 h 280"/>
                <a:gd name="T62" fmla="*/ 264 w 280"/>
                <a:gd name="T63" fmla="*/ 72 h 280"/>
                <a:gd name="T64" fmla="*/ 274 w 280"/>
                <a:gd name="T65" fmla="*/ 98 h 280"/>
                <a:gd name="T66" fmla="*/ 280 w 280"/>
                <a:gd name="T67" fmla="*/ 126 h 280"/>
                <a:gd name="T68" fmla="*/ 280 w 280"/>
                <a:gd name="T69" fmla="*/ 14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280"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6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18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26"/>
                  </a:lnTo>
                  <a:lnTo>
                    <a:pt x="2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2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18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6" y="62"/>
                  </a:lnTo>
                  <a:lnTo>
                    <a:pt x="264" y="72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</p:grpSp>
      <p:cxnSp>
        <p:nvCxnSpPr>
          <p:cNvPr id="15" name="Straight Connector 14"/>
          <p:cNvCxnSpPr/>
          <p:nvPr userDrawn="1"/>
        </p:nvCxnSpPr>
        <p:spPr>
          <a:xfrm>
            <a:off x="11727779" y="6524669"/>
            <a:ext cx="0" cy="297521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774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176868" y="6488856"/>
            <a:ext cx="11011958" cy="36914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22" tIns="45710" rIns="91422" bIns="45710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161050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3796" y="6492875"/>
            <a:ext cx="10489109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6200" y="6524852"/>
            <a:ext cx="1040518" cy="293750"/>
            <a:chOff x="973138" y="2413000"/>
            <a:chExt cx="7197725" cy="2032000"/>
          </a:xfrm>
        </p:grpSpPr>
        <p:sp>
          <p:nvSpPr>
            <p:cNvPr id="20" name="Freeform 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114800"/>
              <a:ext cx="2727325" cy="330200"/>
            </a:xfrm>
            <a:custGeom>
              <a:avLst/>
              <a:gdLst>
                <a:gd name="T0" fmla="*/ 1602 w 1718"/>
                <a:gd name="T1" fmla="*/ 148 h 208"/>
                <a:gd name="T2" fmla="*/ 1586 w 1718"/>
                <a:gd name="T3" fmla="*/ 114 h 208"/>
                <a:gd name="T4" fmla="*/ 1594 w 1718"/>
                <a:gd name="T5" fmla="*/ 84 h 208"/>
                <a:gd name="T6" fmla="*/ 1600 w 1718"/>
                <a:gd name="T7" fmla="*/ 54 h 208"/>
                <a:gd name="T8" fmla="*/ 1642 w 1718"/>
                <a:gd name="T9" fmla="*/ 190 h 208"/>
                <a:gd name="T10" fmla="*/ 1572 w 1718"/>
                <a:gd name="T11" fmla="*/ 206 h 208"/>
                <a:gd name="T12" fmla="*/ 1556 w 1718"/>
                <a:gd name="T13" fmla="*/ 86 h 208"/>
                <a:gd name="T14" fmla="*/ 1552 w 1718"/>
                <a:gd name="T15" fmla="*/ 56 h 208"/>
                <a:gd name="T16" fmla="*/ 1550 w 1718"/>
                <a:gd name="T17" fmla="*/ 146 h 208"/>
                <a:gd name="T18" fmla="*/ 1568 w 1718"/>
                <a:gd name="T19" fmla="*/ 182 h 208"/>
                <a:gd name="T20" fmla="*/ 1512 w 1718"/>
                <a:gd name="T21" fmla="*/ 192 h 208"/>
                <a:gd name="T22" fmla="*/ 1526 w 1718"/>
                <a:gd name="T23" fmla="*/ 126 h 208"/>
                <a:gd name="T24" fmla="*/ 1250 w 1718"/>
                <a:gd name="T25" fmla="*/ 174 h 208"/>
                <a:gd name="T26" fmla="*/ 1264 w 1718"/>
                <a:gd name="T27" fmla="*/ 106 h 208"/>
                <a:gd name="T28" fmla="*/ 1264 w 1718"/>
                <a:gd name="T29" fmla="*/ 58 h 208"/>
                <a:gd name="T30" fmla="*/ 1302 w 1718"/>
                <a:gd name="T31" fmla="*/ 162 h 208"/>
                <a:gd name="T32" fmla="*/ 1376 w 1718"/>
                <a:gd name="T33" fmla="*/ 78 h 208"/>
                <a:gd name="T34" fmla="*/ 1464 w 1718"/>
                <a:gd name="T35" fmla="*/ 70 h 208"/>
                <a:gd name="T36" fmla="*/ 1430 w 1718"/>
                <a:gd name="T37" fmla="*/ 94 h 208"/>
                <a:gd name="T38" fmla="*/ 1382 w 1718"/>
                <a:gd name="T39" fmla="*/ 100 h 208"/>
                <a:gd name="T40" fmla="*/ 1214 w 1718"/>
                <a:gd name="T41" fmla="*/ 88 h 208"/>
                <a:gd name="T42" fmla="*/ 1200 w 1718"/>
                <a:gd name="T43" fmla="*/ 156 h 208"/>
                <a:gd name="T44" fmla="*/ 1216 w 1718"/>
                <a:gd name="T45" fmla="*/ 206 h 208"/>
                <a:gd name="T46" fmla="*/ 1158 w 1718"/>
                <a:gd name="T47" fmla="*/ 114 h 208"/>
                <a:gd name="T48" fmla="*/ 1232 w 1718"/>
                <a:gd name="T49" fmla="*/ 52 h 208"/>
                <a:gd name="T50" fmla="*/ 906 w 1718"/>
                <a:gd name="T51" fmla="*/ 156 h 208"/>
                <a:gd name="T52" fmla="*/ 878 w 1718"/>
                <a:gd name="T53" fmla="*/ 116 h 208"/>
                <a:gd name="T54" fmla="*/ 898 w 1718"/>
                <a:gd name="T55" fmla="*/ 84 h 208"/>
                <a:gd name="T56" fmla="*/ 904 w 1718"/>
                <a:gd name="T57" fmla="*/ 54 h 208"/>
                <a:gd name="T58" fmla="*/ 948 w 1718"/>
                <a:gd name="T59" fmla="*/ 190 h 208"/>
                <a:gd name="T60" fmla="*/ 878 w 1718"/>
                <a:gd name="T61" fmla="*/ 206 h 208"/>
                <a:gd name="T62" fmla="*/ 1050 w 1718"/>
                <a:gd name="T63" fmla="*/ 174 h 208"/>
                <a:gd name="T64" fmla="*/ 1012 w 1718"/>
                <a:gd name="T65" fmla="*/ 202 h 208"/>
                <a:gd name="T66" fmla="*/ 992 w 1718"/>
                <a:gd name="T67" fmla="*/ 12 h 208"/>
                <a:gd name="T68" fmla="*/ 1126 w 1718"/>
                <a:gd name="T69" fmla="*/ 0 h 208"/>
                <a:gd name="T70" fmla="*/ 812 w 1718"/>
                <a:gd name="T71" fmla="*/ 102 h 208"/>
                <a:gd name="T72" fmla="*/ 878 w 1718"/>
                <a:gd name="T73" fmla="*/ 54 h 208"/>
                <a:gd name="T74" fmla="*/ 850 w 1718"/>
                <a:gd name="T75" fmla="*/ 158 h 208"/>
                <a:gd name="T76" fmla="*/ 878 w 1718"/>
                <a:gd name="T77" fmla="*/ 182 h 208"/>
                <a:gd name="T78" fmla="*/ 812 w 1718"/>
                <a:gd name="T79" fmla="*/ 184 h 208"/>
                <a:gd name="T80" fmla="*/ 840 w 1718"/>
                <a:gd name="T81" fmla="*/ 124 h 208"/>
                <a:gd name="T82" fmla="*/ 438 w 1718"/>
                <a:gd name="T83" fmla="*/ 176 h 208"/>
                <a:gd name="T84" fmla="*/ 458 w 1718"/>
                <a:gd name="T85" fmla="*/ 202 h 208"/>
                <a:gd name="T86" fmla="*/ 446 w 1718"/>
                <a:gd name="T87" fmla="*/ 92 h 208"/>
                <a:gd name="T88" fmla="*/ 482 w 1718"/>
                <a:gd name="T89" fmla="*/ 80 h 208"/>
                <a:gd name="T90" fmla="*/ 562 w 1718"/>
                <a:gd name="T91" fmla="*/ 84 h 208"/>
                <a:gd name="T92" fmla="*/ 618 w 1718"/>
                <a:gd name="T93" fmla="*/ 92 h 208"/>
                <a:gd name="T94" fmla="*/ 566 w 1718"/>
                <a:gd name="T95" fmla="*/ 120 h 208"/>
                <a:gd name="T96" fmla="*/ 690 w 1718"/>
                <a:gd name="T97" fmla="*/ 66 h 208"/>
                <a:gd name="T98" fmla="*/ 774 w 1718"/>
                <a:gd name="T99" fmla="*/ 78 h 208"/>
                <a:gd name="T100" fmla="*/ 732 w 1718"/>
                <a:gd name="T101" fmla="*/ 90 h 208"/>
                <a:gd name="T102" fmla="*/ 682 w 1718"/>
                <a:gd name="T103" fmla="*/ 128 h 208"/>
                <a:gd name="T104" fmla="*/ 424 w 1718"/>
                <a:gd name="T105" fmla="*/ 84 h 208"/>
                <a:gd name="T106" fmla="*/ 424 w 1718"/>
                <a:gd name="T107" fmla="*/ 140 h 208"/>
                <a:gd name="T108" fmla="*/ 408 w 1718"/>
                <a:gd name="T109" fmla="*/ 206 h 208"/>
                <a:gd name="T110" fmla="*/ 352 w 1718"/>
                <a:gd name="T111" fmla="*/ 114 h 208"/>
                <a:gd name="T112" fmla="*/ 120 w 1718"/>
                <a:gd name="T113" fmla="*/ 56 h 208"/>
                <a:gd name="T114" fmla="*/ 194 w 1718"/>
                <a:gd name="T115" fmla="*/ 58 h 208"/>
                <a:gd name="T116" fmla="*/ 180 w 1718"/>
                <a:gd name="T117" fmla="*/ 122 h 208"/>
                <a:gd name="T118" fmla="*/ 130 w 1718"/>
                <a:gd name="T119" fmla="*/ 94 h 208"/>
                <a:gd name="T120" fmla="*/ 306 w 1718"/>
                <a:gd name="T121" fmla="*/ 84 h 208"/>
                <a:gd name="T122" fmla="*/ 334 w 1718"/>
                <a:gd name="T123" fmla="*/ 204 h 208"/>
                <a:gd name="T124" fmla="*/ 268 w 1718"/>
                <a:gd name="T125" fmla="*/ 18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8" h="208">
                  <a:moveTo>
                    <a:pt x="1572" y="206"/>
                  </a:moveTo>
                  <a:lnTo>
                    <a:pt x="1572" y="182"/>
                  </a:lnTo>
                  <a:lnTo>
                    <a:pt x="1572" y="182"/>
                  </a:lnTo>
                  <a:lnTo>
                    <a:pt x="1580" y="180"/>
                  </a:lnTo>
                  <a:lnTo>
                    <a:pt x="1586" y="178"/>
                  </a:lnTo>
                  <a:lnTo>
                    <a:pt x="1586" y="178"/>
                  </a:lnTo>
                  <a:lnTo>
                    <a:pt x="1592" y="172"/>
                  </a:lnTo>
                  <a:lnTo>
                    <a:pt x="1596" y="168"/>
                  </a:lnTo>
                  <a:lnTo>
                    <a:pt x="1596" y="168"/>
                  </a:lnTo>
                  <a:lnTo>
                    <a:pt x="1600" y="156"/>
                  </a:lnTo>
                  <a:lnTo>
                    <a:pt x="1600" y="156"/>
                  </a:lnTo>
                  <a:lnTo>
                    <a:pt x="1602" y="148"/>
                  </a:lnTo>
                  <a:lnTo>
                    <a:pt x="1602" y="132"/>
                  </a:lnTo>
                  <a:lnTo>
                    <a:pt x="1602" y="132"/>
                  </a:lnTo>
                  <a:lnTo>
                    <a:pt x="1594" y="136"/>
                  </a:lnTo>
                  <a:lnTo>
                    <a:pt x="1594" y="136"/>
                  </a:lnTo>
                  <a:lnTo>
                    <a:pt x="1586" y="138"/>
                  </a:lnTo>
                  <a:lnTo>
                    <a:pt x="1586" y="138"/>
                  </a:lnTo>
                  <a:lnTo>
                    <a:pt x="1578" y="140"/>
                  </a:lnTo>
                  <a:lnTo>
                    <a:pt x="1578" y="140"/>
                  </a:lnTo>
                  <a:lnTo>
                    <a:pt x="1572" y="140"/>
                  </a:lnTo>
                  <a:lnTo>
                    <a:pt x="1572" y="116"/>
                  </a:lnTo>
                  <a:lnTo>
                    <a:pt x="1572" y="116"/>
                  </a:lnTo>
                  <a:lnTo>
                    <a:pt x="1586" y="114"/>
                  </a:lnTo>
                  <a:lnTo>
                    <a:pt x="1586" y="114"/>
                  </a:lnTo>
                  <a:lnTo>
                    <a:pt x="1592" y="112"/>
                  </a:lnTo>
                  <a:lnTo>
                    <a:pt x="1598" y="110"/>
                  </a:lnTo>
                  <a:lnTo>
                    <a:pt x="1598" y="110"/>
                  </a:lnTo>
                  <a:lnTo>
                    <a:pt x="1600" y="106"/>
                  </a:lnTo>
                  <a:lnTo>
                    <a:pt x="1602" y="100"/>
                  </a:lnTo>
                  <a:lnTo>
                    <a:pt x="1602" y="100"/>
                  </a:lnTo>
                  <a:lnTo>
                    <a:pt x="1600" y="94"/>
                  </a:lnTo>
                  <a:lnTo>
                    <a:pt x="1598" y="90"/>
                  </a:lnTo>
                  <a:lnTo>
                    <a:pt x="1598" y="90"/>
                  </a:lnTo>
                  <a:lnTo>
                    <a:pt x="1596" y="86"/>
                  </a:lnTo>
                  <a:lnTo>
                    <a:pt x="1594" y="84"/>
                  </a:lnTo>
                  <a:lnTo>
                    <a:pt x="1594" y="84"/>
                  </a:lnTo>
                  <a:lnTo>
                    <a:pt x="1586" y="80"/>
                  </a:lnTo>
                  <a:lnTo>
                    <a:pt x="1586" y="80"/>
                  </a:lnTo>
                  <a:lnTo>
                    <a:pt x="1574" y="80"/>
                  </a:lnTo>
                  <a:lnTo>
                    <a:pt x="1574" y="80"/>
                  </a:lnTo>
                  <a:lnTo>
                    <a:pt x="1572" y="80"/>
                  </a:lnTo>
                  <a:lnTo>
                    <a:pt x="1572" y="54"/>
                  </a:lnTo>
                  <a:lnTo>
                    <a:pt x="1572" y="54"/>
                  </a:lnTo>
                  <a:lnTo>
                    <a:pt x="1576" y="52"/>
                  </a:lnTo>
                  <a:lnTo>
                    <a:pt x="1576" y="52"/>
                  </a:lnTo>
                  <a:lnTo>
                    <a:pt x="1600" y="54"/>
                  </a:lnTo>
                  <a:lnTo>
                    <a:pt x="1600" y="54"/>
                  </a:lnTo>
                  <a:lnTo>
                    <a:pt x="1610" y="56"/>
                  </a:lnTo>
                  <a:lnTo>
                    <a:pt x="1620" y="60"/>
                  </a:lnTo>
                  <a:lnTo>
                    <a:pt x="1620" y="60"/>
                  </a:lnTo>
                  <a:lnTo>
                    <a:pt x="1628" y="66"/>
                  </a:lnTo>
                  <a:lnTo>
                    <a:pt x="1636" y="74"/>
                  </a:lnTo>
                  <a:lnTo>
                    <a:pt x="1636" y="74"/>
                  </a:lnTo>
                  <a:lnTo>
                    <a:pt x="1640" y="82"/>
                  </a:lnTo>
                  <a:lnTo>
                    <a:pt x="1642" y="94"/>
                  </a:lnTo>
                  <a:lnTo>
                    <a:pt x="1642" y="172"/>
                  </a:lnTo>
                  <a:lnTo>
                    <a:pt x="1642" y="172"/>
                  </a:lnTo>
                  <a:lnTo>
                    <a:pt x="1642" y="190"/>
                  </a:lnTo>
                  <a:lnTo>
                    <a:pt x="1642" y="190"/>
                  </a:lnTo>
                  <a:lnTo>
                    <a:pt x="1644" y="198"/>
                  </a:lnTo>
                  <a:lnTo>
                    <a:pt x="1646" y="204"/>
                  </a:lnTo>
                  <a:lnTo>
                    <a:pt x="1606" y="204"/>
                  </a:lnTo>
                  <a:lnTo>
                    <a:pt x="1606" y="204"/>
                  </a:lnTo>
                  <a:lnTo>
                    <a:pt x="1604" y="198"/>
                  </a:lnTo>
                  <a:lnTo>
                    <a:pt x="1604" y="198"/>
                  </a:lnTo>
                  <a:lnTo>
                    <a:pt x="1602" y="190"/>
                  </a:lnTo>
                  <a:lnTo>
                    <a:pt x="1602" y="190"/>
                  </a:lnTo>
                  <a:lnTo>
                    <a:pt x="1592" y="198"/>
                  </a:lnTo>
                  <a:lnTo>
                    <a:pt x="1580" y="204"/>
                  </a:lnTo>
                  <a:lnTo>
                    <a:pt x="1580" y="204"/>
                  </a:lnTo>
                  <a:lnTo>
                    <a:pt x="1572" y="206"/>
                  </a:lnTo>
                  <a:lnTo>
                    <a:pt x="1572" y="206"/>
                  </a:lnTo>
                  <a:close/>
                  <a:moveTo>
                    <a:pt x="1718" y="204"/>
                  </a:moveTo>
                  <a:lnTo>
                    <a:pt x="1676" y="204"/>
                  </a:lnTo>
                  <a:lnTo>
                    <a:pt x="1676" y="0"/>
                  </a:lnTo>
                  <a:lnTo>
                    <a:pt x="1718" y="0"/>
                  </a:lnTo>
                  <a:lnTo>
                    <a:pt x="1718" y="204"/>
                  </a:lnTo>
                  <a:close/>
                  <a:moveTo>
                    <a:pt x="1572" y="54"/>
                  </a:moveTo>
                  <a:lnTo>
                    <a:pt x="1572" y="80"/>
                  </a:lnTo>
                  <a:lnTo>
                    <a:pt x="1572" y="80"/>
                  </a:lnTo>
                  <a:lnTo>
                    <a:pt x="1564" y="82"/>
                  </a:lnTo>
                  <a:lnTo>
                    <a:pt x="1556" y="86"/>
                  </a:lnTo>
                  <a:lnTo>
                    <a:pt x="1556" y="86"/>
                  </a:lnTo>
                  <a:lnTo>
                    <a:pt x="1550" y="92"/>
                  </a:lnTo>
                  <a:lnTo>
                    <a:pt x="1548" y="102"/>
                  </a:lnTo>
                  <a:lnTo>
                    <a:pt x="1508" y="102"/>
                  </a:lnTo>
                  <a:lnTo>
                    <a:pt x="1508" y="102"/>
                  </a:lnTo>
                  <a:lnTo>
                    <a:pt x="1510" y="90"/>
                  </a:lnTo>
                  <a:lnTo>
                    <a:pt x="1514" y="78"/>
                  </a:lnTo>
                  <a:lnTo>
                    <a:pt x="1514" y="78"/>
                  </a:lnTo>
                  <a:lnTo>
                    <a:pt x="1522" y="70"/>
                  </a:lnTo>
                  <a:lnTo>
                    <a:pt x="1530" y="64"/>
                  </a:lnTo>
                  <a:lnTo>
                    <a:pt x="1530" y="64"/>
                  </a:lnTo>
                  <a:lnTo>
                    <a:pt x="1540" y="58"/>
                  </a:lnTo>
                  <a:lnTo>
                    <a:pt x="1552" y="56"/>
                  </a:lnTo>
                  <a:lnTo>
                    <a:pt x="1552" y="56"/>
                  </a:lnTo>
                  <a:lnTo>
                    <a:pt x="1572" y="54"/>
                  </a:lnTo>
                  <a:lnTo>
                    <a:pt x="1572" y="54"/>
                  </a:lnTo>
                  <a:close/>
                  <a:moveTo>
                    <a:pt x="1572" y="116"/>
                  </a:moveTo>
                  <a:lnTo>
                    <a:pt x="1572" y="140"/>
                  </a:lnTo>
                  <a:lnTo>
                    <a:pt x="1572" y="140"/>
                  </a:lnTo>
                  <a:lnTo>
                    <a:pt x="1568" y="140"/>
                  </a:lnTo>
                  <a:lnTo>
                    <a:pt x="1568" y="140"/>
                  </a:lnTo>
                  <a:lnTo>
                    <a:pt x="1558" y="144"/>
                  </a:lnTo>
                  <a:lnTo>
                    <a:pt x="1558" y="144"/>
                  </a:lnTo>
                  <a:lnTo>
                    <a:pt x="1550" y="146"/>
                  </a:lnTo>
                  <a:lnTo>
                    <a:pt x="1550" y="146"/>
                  </a:lnTo>
                  <a:lnTo>
                    <a:pt x="1546" y="154"/>
                  </a:lnTo>
                  <a:lnTo>
                    <a:pt x="1546" y="154"/>
                  </a:lnTo>
                  <a:lnTo>
                    <a:pt x="1544" y="162"/>
                  </a:lnTo>
                  <a:lnTo>
                    <a:pt x="1544" y="162"/>
                  </a:lnTo>
                  <a:lnTo>
                    <a:pt x="1546" y="172"/>
                  </a:lnTo>
                  <a:lnTo>
                    <a:pt x="1546" y="172"/>
                  </a:lnTo>
                  <a:lnTo>
                    <a:pt x="1550" y="178"/>
                  </a:lnTo>
                  <a:lnTo>
                    <a:pt x="1550" y="178"/>
                  </a:lnTo>
                  <a:lnTo>
                    <a:pt x="1558" y="180"/>
                  </a:lnTo>
                  <a:lnTo>
                    <a:pt x="1558" y="180"/>
                  </a:lnTo>
                  <a:lnTo>
                    <a:pt x="1568" y="182"/>
                  </a:lnTo>
                  <a:lnTo>
                    <a:pt x="1568" y="182"/>
                  </a:lnTo>
                  <a:lnTo>
                    <a:pt x="1572" y="182"/>
                  </a:lnTo>
                  <a:lnTo>
                    <a:pt x="1572" y="206"/>
                  </a:lnTo>
                  <a:lnTo>
                    <a:pt x="1572" y="206"/>
                  </a:lnTo>
                  <a:lnTo>
                    <a:pt x="1554" y="208"/>
                  </a:lnTo>
                  <a:lnTo>
                    <a:pt x="1554" y="208"/>
                  </a:lnTo>
                  <a:lnTo>
                    <a:pt x="1544" y="208"/>
                  </a:lnTo>
                  <a:lnTo>
                    <a:pt x="1534" y="206"/>
                  </a:lnTo>
                  <a:lnTo>
                    <a:pt x="1534" y="206"/>
                  </a:lnTo>
                  <a:lnTo>
                    <a:pt x="1524" y="202"/>
                  </a:lnTo>
                  <a:lnTo>
                    <a:pt x="1518" y="198"/>
                  </a:lnTo>
                  <a:lnTo>
                    <a:pt x="1518" y="198"/>
                  </a:lnTo>
                  <a:lnTo>
                    <a:pt x="1512" y="192"/>
                  </a:lnTo>
                  <a:lnTo>
                    <a:pt x="1506" y="184"/>
                  </a:lnTo>
                  <a:lnTo>
                    <a:pt x="1506" y="184"/>
                  </a:lnTo>
                  <a:lnTo>
                    <a:pt x="1504" y="174"/>
                  </a:lnTo>
                  <a:lnTo>
                    <a:pt x="1504" y="164"/>
                  </a:lnTo>
                  <a:lnTo>
                    <a:pt x="1504" y="164"/>
                  </a:lnTo>
                  <a:lnTo>
                    <a:pt x="1504" y="152"/>
                  </a:lnTo>
                  <a:lnTo>
                    <a:pt x="1508" y="144"/>
                  </a:lnTo>
                  <a:lnTo>
                    <a:pt x="1508" y="144"/>
                  </a:lnTo>
                  <a:lnTo>
                    <a:pt x="1512" y="136"/>
                  </a:lnTo>
                  <a:lnTo>
                    <a:pt x="1518" y="130"/>
                  </a:lnTo>
                  <a:lnTo>
                    <a:pt x="1518" y="130"/>
                  </a:lnTo>
                  <a:lnTo>
                    <a:pt x="1526" y="126"/>
                  </a:lnTo>
                  <a:lnTo>
                    <a:pt x="1534" y="124"/>
                  </a:lnTo>
                  <a:lnTo>
                    <a:pt x="1534" y="124"/>
                  </a:lnTo>
                  <a:lnTo>
                    <a:pt x="1552" y="120"/>
                  </a:lnTo>
                  <a:lnTo>
                    <a:pt x="1552" y="120"/>
                  </a:lnTo>
                  <a:lnTo>
                    <a:pt x="1570" y="118"/>
                  </a:lnTo>
                  <a:lnTo>
                    <a:pt x="1572" y="116"/>
                  </a:lnTo>
                  <a:lnTo>
                    <a:pt x="1572" y="116"/>
                  </a:lnTo>
                  <a:close/>
                  <a:moveTo>
                    <a:pt x="1232" y="208"/>
                  </a:moveTo>
                  <a:lnTo>
                    <a:pt x="1232" y="178"/>
                  </a:lnTo>
                  <a:lnTo>
                    <a:pt x="1232" y="178"/>
                  </a:lnTo>
                  <a:lnTo>
                    <a:pt x="1242" y="176"/>
                  </a:lnTo>
                  <a:lnTo>
                    <a:pt x="1250" y="174"/>
                  </a:lnTo>
                  <a:lnTo>
                    <a:pt x="1250" y="174"/>
                  </a:lnTo>
                  <a:lnTo>
                    <a:pt x="1256" y="170"/>
                  </a:lnTo>
                  <a:lnTo>
                    <a:pt x="1260" y="164"/>
                  </a:lnTo>
                  <a:lnTo>
                    <a:pt x="1260" y="164"/>
                  </a:lnTo>
                  <a:lnTo>
                    <a:pt x="1264" y="156"/>
                  </a:lnTo>
                  <a:lnTo>
                    <a:pt x="1266" y="148"/>
                  </a:lnTo>
                  <a:lnTo>
                    <a:pt x="1266" y="148"/>
                  </a:lnTo>
                  <a:lnTo>
                    <a:pt x="1268" y="130"/>
                  </a:lnTo>
                  <a:lnTo>
                    <a:pt x="1268" y="130"/>
                  </a:lnTo>
                  <a:lnTo>
                    <a:pt x="1266" y="114"/>
                  </a:lnTo>
                  <a:lnTo>
                    <a:pt x="1266" y="114"/>
                  </a:lnTo>
                  <a:lnTo>
                    <a:pt x="1264" y="106"/>
                  </a:lnTo>
                  <a:lnTo>
                    <a:pt x="1260" y="98"/>
                  </a:lnTo>
                  <a:lnTo>
                    <a:pt x="1260" y="98"/>
                  </a:lnTo>
                  <a:lnTo>
                    <a:pt x="1256" y="92"/>
                  </a:lnTo>
                  <a:lnTo>
                    <a:pt x="1250" y="88"/>
                  </a:lnTo>
                  <a:lnTo>
                    <a:pt x="1250" y="88"/>
                  </a:lnTo>
                  <a:lnTo>
                    <a:pt x="1242" y="84"/>
                  </a:lnTo>
                  <a:lnTo>
                    <a:pt x="1232" y="8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48" y="54"/>
                  </a:lnTo>
                  <a:lnTo>
                    <a:pt x="1264" y="58"/>
                  </a:lnTo>
                  <a:lnTo>
                    <a:pt x="1264" y="58"/>
                  </a:lnTo>
                  <a:lnTo>
                    <a:pt x="1276" y="66"/>
                  </a:lnTo>
                  <a:lnTo>
                    <a:pt x="1288" y="74"/>
                  </a:lnTo>
                  <a:lnTo>
                    <a:pt x="1288" y="74"/>
                  </a:lnTo>
                  <a:lnTo>
                    <a:pt x="1296" y="86"/>
                  </a:lnTo>
                  <a:lnTo>
                    <a:pt x="1302" y="98"/>
                  </a:lnTo>
                  <a:lnTo>
                    <a:pt x="1302" y="98"/>
                  </a:lnTo>
                  <a:lnTo>
                    <a:pt x="1308" y="114"/>
                  </a:lnTo>
                  <a:lnTo>
                    <a:pt x="1308" y="130"/>
                  </a:lnTo>
                  <a:lnTo>
                    <a:pt x="1308" y="130"/>
                  </a:lnTo>
                  <a:lnTo>
                    <a:pt x="1308" y="148"/>
                  </a:lnTo>
                  <a:lnTo>
                    <a:pt x="1302" y="162"/>
                  </a:lnTo>
                  <a:lnTo>
                    <a:pt x="1302" y="162"/>
                  </a:lnTo>
                  <a:lnTo>
                    <a:pt x="1296" y="176"/>
                  </a:lnTo>
                  <a:lnTo>
                    <a:pt x="1288" y="188"/>
                  </a:lnTo>
                  <a:lnTo>
                    <a:pt x="1288" y="188"/>
                  </a:lnTo>
                  <a:lnTo>
                    <a:pt x="1276" y="196"/>
                  </a:lnTo>
                  <a:lnTo>
                    <a:pt x="1264" y="202"/>
                  </a:lnTo>
                  <a:lnTo>
                    <a:pt x="1264" y="202"/>
                  </a:lnTo>
                  <a:lnTo>
                    <a:pt x="1248" y="206"/>
                  </a:lnTo>
                  <a:lnTo>
                    <a:pt x="1232" y="208"/>
                  </a:lnTo>
                  <a:lnTo>
                    <a:pt x="1232" y="208"/>
                  </a:lnTo>
                  <a:close/>
                  <a:moveTo>
                    <a:pt x="1376" y="56"/>
                  </a:moveTo>
                  <a:lnTo>
                    <a:pt x="1376" y="78"/>
                  </a:lnTo>
                  <a:lnTo>
                    <a:pt x="1376" y="78"/>
                  </a:lnTo>
                  <a:lnTo>
                    <a:pt x="1376" y="78"/>
                  </a:lnTo>
                  <a:lnTo>
                    <a:pt x="1386" y="66"/>
                  </a:lnTo>
                  <a:lnTo>
                    <a:pt x="1396" y="58"/>
                  </a:lnTo>
                  <a:lnTo>
                    <a:pt x="1396" y="58"/>
                  </a:lnTo>
                  <a:lnTo>
                    <a:pt x="1410" y="54"/>
                  </a:lnTo>
                  <a:lnTo>
                    <a:pt x="1422" y="52"/>
                  </a:lnTo>
                  <a:lnTo>
                    <a:pt x="1422" y="52"/>
                  </a:lnTo>
                  <a:lnTo>
                    <a:pt x="1436" y="54"/>
                  </a:lnTo>
                  <a:lnTo>
                    <a:pt x="1448" y="58"/>
                  </a:lnTo>
                  <a:lnTo>
                    <a:pt x="1448" y="58"/>
                  </a:lnTo>
                  <a:lnTo>
                    <a:pt x="1458" y="62"/>
                  </a:lnTo>
                  <a:lnTo>
                    <a:pt x="1464" y="70"/>
                  </a:lnTo>
                  <a:lnTo>
                    <a:pt x="1464" y="70"/>
                  </a:lnTo>
                  <a:lnTo>
                    <a:pt x="1470" y="78"/>
                  </a:lnTo>
                  <a:lnTo>
                    <a:pt x="1474" y="88"/>
                  </a:lnTo>
                  <a:lnTo>
                    <a:pt x="1474" y="88"/>
                  </a:lnTo>
                  <a:lnTo>
                    <a:pt x="1476" y="100"/>
                  </a:lnTo>
                  <a:lnTo>
                    <a:pt x="1476" y="114"/>
                  </a:lnTo>
                  <a:lnTo>
                    <a:pt x="1476" y="204"/>
                  </a:lnTo>
                  <a:lnTo>
                    <a:pt x="1436" y="204"/>
                  </a:lnTo>
                  <a:lnTo>
                    <a:pt x="1436" y="122"/>
                  </a:lnTo>
                  <a:lnTo>
                    <a:pt x="1436" y="122"/>
                  </a:lnTo>
                  <a:lnTo>
                    <a:pt x="1434" y="106"/>
                  </a:lnTo>
                  <a:lnTo>
                    <a:pt x="1430" y="94"/>
                  </a:lnTo>
                  <a:lnTo>
                    <a:pt x="1430" y="94"/>
                  </a:lnTo>
                  <a:lnTo>
                    <a:pt x="1426" y="90"/>
                  </a:lnTo>
                  <a:lnTo>
                    <a:pt x="1422" y="88"/>
                  </a:lnTo>
                  <a:lnTo>
                    <a:pt x="1416" y="86"/>
                  </a:lnTo>
                  <a:lnTo>
                    <a:pt x="1410" y="84"/>
                  </a:lnTo>
                  <a:lnTo>
                    <a:pt x="1410" y="84"/>
                  </a:lnTo>
                  <a:lnTo>
                    <a:pt x="1402" y="86"/>
                  </a:lnTo>
                  <a:lnTo>
                    <a:pt x="1396" y="88"/>
                  </a:lnTo>
                  <a:lnTo>
                    <a:pt x="1390" y="90"/>
                  </a:lnTo>
                  <a:lnTo>
                    <a:pt x="1386" y="94"/>
                  </a:lnTo>
                  <a:lnTo>
                    <a:pt x="1386" y="94"/>
                  </a:lnTo>
                  <a:lnTo>
                    <a:pt x="1382" y="100"/>
                  </a:lnTo>
                  <a:lnTo>
                    <a:pt x="1380" y="108"/>
                  </a:lnTo>
                  <a:lnTo>
                    <a:pt x="1378" y="128"/>
                  </a:lnTo>
                  <a:lnTo>
                    <a:pt x="1378" y="204"/>
                  </a:lnTo>
                  <a:lnTo>
                    <a:pt x="1338" y="204"/>
                  </a:lnTo>
                  <a:lnTo>
                    <a:pt x="1338" y="56"/>
                  </a:lnTo>
                  <a:lnTo>
                    <a:pt x="1376" y="56"/>
                  </a:lnTo>
                  <a:close/>
                  <a:moveTo>
                    <a:pt x="1232" y="52"/>
                  </a:moveTo>
                  <a:lnTo>
                    <a:pt x="1232" y="84"/>
                  </a:lnTo>
                  <a:lnTo>
                    <a:pt x="1232" y="84"/>
                  </a:lnTo>
                  <a:lnTo>
                    <a:pt x="1232" y="84"/>
                  </a:lnTo>
                  <a:lnTo>
                    <a:pt x="1222" y="84"/>
                  </a:lnTo>
                  <a:lnTo>
                    <a:pt x="1214" y="88"/>
                  </a:lnTo>
                  <a:lnTo>
                    <a:pt x="1214" y="88"/>
                  </a:lnTo>
                  <a:lnTo>
                    <a:pt x="1208" y="92"/>
                  </a:lnTo>
                  <a:lnTo>
                    <a:pt x="1204" y="98"/>
                  </a:lnTo>
                  <a:lnTo>
                    <a:pt x="1204" y="98"/>
                  </a:lnTo>
                  <a:lnTo>
                    <a:pt x="1200" y="106"/>
                  </a:lnTo>
                  <a:lnTo>
                    <a:pt x="1198" y="114"/>
                  </a:lnTo>
                  <a:lnTo>
                    <a:pt x="1198" y="114"/>
                  </a:lnTo>
                  <a:lnTo>
                    <a:pt x="1196" y="130"/>
                  </a:lnTo>
                  <a:lnTo>
                    <a:pt x="1196" y="130"/>
                  </a:lnTo>
                  <a:lnTo>
                    <a:pt x="1198" y="148"/>
                  </a:lnTo>
                  <a:lnTo>
                    <a:pt x="1198" y="148"/>
                  </a:lnTo>
                  <a:lnTo>
                    <a:pt x="1200" y="156"/>
                  </a:lnTo>
                  <a:lnTo>
                    <a:pt x="1204" y="164"/>
                  </a:lnTo>
                  <a:lnTo>
                    <a:pt x="1204" y="164"/>
                  </a:lnTo>
                  <a:lnTo>
                    <a:pt x="1208" y="170"/>
                  </a:lnTo>
                  <a:lnTo>
                    <a:pt x="1214" y="174"/>
                  </a:lnTo>
                  <a:lnTo>
                    <a:pt x="1214" y="174"/>
                  </a:lnTo>
                  <a:lnTo>
                    <a:pt x="1222" y="176"/>
                  </a:lnTo>
                  <a:lnTo>
                    <a:pt x="1232" y="178"/>
                  </a:lnTo>
                  <a:lnTo>
                    <a:pt x="1232" y="17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16" y="206"/>
                  </a:lnTo>
                  <a:lnTo>
                    <a:pt x="1200" y="202"/>
                  </a:lnTo>
                  <a:lnTo>
                    <a:pt x="1200" y="202"/>
                  </a:lnTo>
                  <a:lnTo>
                    <a:pt x="1188" y="196"/>
                  </a:lnTo>
                  <a:lnTo>
                    <a:pt x="1176" y="188"/>
                  </a:lnTo>
                  <a:lnTo>
                    <a:pt x="1176" y="188"/>
                  </a:lnTo>
                  <a:lnTo>
                    <a:pt x="1168" y="176"/>
                  </a:lnTo>
                  <a:lnTo>
                    <a:pt x="1162" y="162"/>
                  </a:lnTo>
                  <a:lnTo>
                    <a:pt x="1162" y="162"/>
                  </a:lnTo>
                  <a:lnTo>
                    <a:pt x="1158" y="148"/>
                  </a:lnTo>
                  <a:lnTo>
                    <a:pt x="1156" y="130"/>
                  </a:lnTo>
                  <a:lnTo>
                    <a:pt x="1156" y="130"/>
                  </a:lnTo>
                  <a:lnTo>
                    <a:pt x="1158" y="114"/>
                  </a:lnTo>
                  <a:lnTo>
                    <a:pt x="1162" y="98"/>
                  </a:lnTo>
                  <a:lnTo>
                    <a:pt x="1162" y="98"/>
                  </a:lnTo>
                  <a:lnTo>
                    <a:pt x="1168" y="86"/>
                  </a:lnTo>
                  <a:lnTo>
                    <a:pt x="1176" y="74"/>
                  </a:lnTo>
                  <a:lnTo>
                    <a:pt x="1176" y="74"/>
                  </a:lnTo>
                  <a:lnTo>
                    <a:pt x="1188" y="66"/>
                  </a:lnTo>
                  <a:lnTo>
                    <a:pt x="1200" y="58"/>
                  </a:lnTo>
                  <a:lnTo>
                    <a:pt x="1200" y="58"/>
                  </a:lnTo>
                  <a:lnTo>
                    <a:pt x="1216" y="5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32" y="52"/>
                  </a:lnTo>
                  <a:close/>
                  <a:moveTo>
                    <a:pt x="878" y="206"/>
                  </a:moveTo>
                  <a:lnTo>
                    <a:pt x="878" y="182"/>
                  </a:lnTo>
                  <a:lnTo>
                    <a:pt x="878" y="182"/>
                  </a:lnTo>
                  <a:lnTo>
                    <a:pt x="886" y="180"/>
                  </a:lnTo>
                  <a:lnTo>
                    <a:pt x="892" y="178"/>
                  </a:lnTo>
                  <a:lnTo>
                    <a:pt x="892" y="178"/>
                  </a:lnTo>
                  <a:lnTo>
                    <a:pt x="898" y="172"/>
                  </a:lnTo>
                  <a:lnTo>
                    <a:pt x="902" y="168"/>
                  </a:lnTo>
                  <a:lnTo>
                    <a:pt x="902" y="168"/>
                  </a:lnTo>
                  <a:lnTo>
                    <a:pt x="904" y="162"/>
                  </a:lnTo>
                  <a:lnTo>
                    <a:pt x="906" y="156"/>
                  </a:lnTo>
                  <a:lnTo>
                    <a:pt x="906" y="156"/>
                  </a:lnTo>
                  <a:lnTo>
                    <a:pt x="906" y="148"/>
                  </a:lnTo>
                  <a:lnTo>
                    <a:pt x="906" y="132"/>
                  </a:lnTo>
                  <a:lnTo>
                    <a:pt x="906" y="132"/>
                  </a:lnTo>
                  <a:lnTo>
                    <a:pt x="900" y="136"/>
                  </a:lnTo>
                  <a:lnTo>
                    <a:pt x="900" y="136"/>
                  </a:lnTo>
                  <a:lnTo>
                    <a:pt x="892" y="138"/>
                  </a:lnTo>
                  <a:lnTo>
                    <a:pt x="892" y="138"/>
                  </a:lnTo>
                  <a:lnTo>
                    <a:pt x="882" y="140"/>
                  </a:lnTo>
                  <a:lnTo>
                    <a:pt x="882" y="140"/>
                  </a:lnTo>
                  <a:lnTo>
                    <a:pt x="878" y="140"/>
                  </a:lnTo>
                  <a:lnTo>
                    <a:pt x="878" y="116"/>
                  </a:lnTo>
                  <a:lnTo>
                    <a:pt x="878" y="116"/>
                  </a:lnTo>
                  <a:lnTo>
                    <a:pt x="892" y="114"/>
                  </a:lnTo>
                  <a:lnTo>
                    <a:pt x="892" y="114"/>
                  </a:lnTo>
                  <a:lnTo>
                    <a:pt x="898" y="112"/>
                  </a:lnTo>
                  <a:lnTo>
                    <a:pt x="902" y="110"/>
                  </a:lnTo>
                  <a:lnTo>
                    <a:pt x="902" y="110"/>
                  </a:lnTo>
                  <a:lnTo>
                    <a:pt x="906" y="106"/>
                  </a:lnTo>
                  <a:lnTo>
                    <a:pt x="906" y="100"/>
                  </a:lnTo>
                  <a:lnTo>
                    <a:pt x="906" y="100"/>
                  </a:lnTo>
                  <a:lnTo>
                    <a:pt x="906" y="94"/>
                  </a:lnTo>
                  <a:lnTo>
                    <a:pt x="904" y="90"/>
                  </a:lnTo>
                  <a:lnTo>
                    <a:pt x="904" y="90"/>
                  </a:lnTo>
                  <a:lnTo>
                    <a:pt x="898" y="84"/>
                  </a:lnTo>
                  <a:lnTo>
                    <a:pt x="898" y="84"/>
                  </a:lnTo>
                  <a:lnTo>
                    <a:pt x="890" y="80"/>
                  </a:lnTo>
                  <a:lnTo>
                    <a:pt x="890" y="80"/>
                  </a:lnTo>
                  <a:lnTo>
                    <a:pt x="880" y="80"/>
                  </a:lnTo>
                  <a:lnTo>
                    <a:pt x="880" y="80"/>
                  </a:lnTo>
                  <a:lnTo>
                    <a:pt x="878" y="80"/>
                  </a:lnTo>
                  <a:lnTo>
                    <a:pt x="878" y="54"/>
                  </a:lnTo>
                  <a:lnTo>
                    <a:pt x="878" y="54"/>
                  </a:lnTo>
                  <a:lnTo>
                    <a:pt x="882" y="52"/>
                  </a:lnTo>
                  <a:lnTo>
                    <a:pt x="882" y="52"/>
                  </a:lnTo>
                  <a:lnTo>
                    <a:pt x="904" y="54"/>
                  </a:lnTo>
                  <a:lnTo>
                    <a:pt x="904" y="54"/>
                  </a:lnTo>
                  <a:lnTo>
                    <a:pt x="916" y="56"/>
                  </a:lnTo>
                  <a:lnTo>
                    <a:pt x="926" y="60"/>
                  </a:lnTo>
                  <a:lnTo>
                    <a:pt x="926" y="60"/>
                  </a:lnTo>
                  <a:lnTo>
                    <a:pt x="934" y="66"/>
                  </a:lnTo>
                  <a:lnTo>
                    <a:pt x="940" y="74"/>
                  </a:lnTo>
                  <a:lnTo>
                    <a:pt x="940" y="74"/>
                  </a:lnTo>
                  <a:lnTo>
                    <a:pt x="946" y="82"/>
                  </a:lnTo>
                  <a:lnTo>
                    <a:pt x="946" y="94"/>
                  </a:lnTo>
                  <a:lnTo>
                    <a:pt x="946" y="172"/>
                  </a:lnTo>
                  <a:lnTo>
                    <a:pt x="946" y="172"/>
                  </a:lnTo>
                  <a:lnTo>
                    <a:pt x="948" y="190"/>
                  </a:lnTo>
                  <a:lnTo>
                    <a:pt x="948" y="190"/>
                  </a:lnTo>
                  <a:lnTo>
                    <a:pt x="950" y="198"/>
                  </a:lnTo>
                  <a:lnTo>
                    <a:pt x="952" y="204"/>
                  </a:lnTo>
                  <a:lnTo>
                    <a:pt x="910" y="204"/>
                  </a:lnTo>
                  <a:lnTo>
                    <a:pt x="910" y="204"/>
                  </a:lnTo>
                  <a:lnTo>
                    <a:pt x="908" y="198"/>
                  </a:lnTo>
                  <a:lnTo>
                    <a:pt x="908" y="198"/>
                  </a:lnTo>
                  <a:lnTo>
                    <a:pt x="908" y="190"/>
                  </a:lnTo>
                  <a:lnTo>
                    <a:pt x="908" y="190"/>
                  </a:lnTo>
                  <a:lnTo>
                    <a:pt x="898" y="198"/>
                  </a:lnTo>
                  <a:lnTo>
                    <a:pt x="886" y="204"/>
                  </a:lnTo>
                  <a:lnTo>
                    <a:pt x="886" y="204"/>
                  </a:lnTo>
                  <a:lnTo>
                    <a:pt x="878" y="206"/>
                  </a:lnTo>
                  <a:lnTo>
                    <a:pt x="878" y="206"/>
                  </a:lnTo>
                  <a:close/>
                  <a:moveTo>
                    <a:pt x="1062" y="56"/>
                  </a:moveTo>
                  <a:lnTo>
                    <a:pt x="1062" y="84"/>
                  </a:lnTo>
                  <a:lnTo>
                    <a:pt x="1032" y="84"/>
                  </a:lnTo>
                  <a:lnTo>
                    <a:pt x="1032" y="156"/>
                  </a:lnTo>
                  <a:lnTo>
                    <a:pt x="1032" y="156"/>
                  </a:lnTo>
                  <a:lnTo>
                    <a:pt x="1032" y="166"/>
                  </a:lnTo>
                  <a:lnTo>
                    <a:pt x="1036" y="170"/>
                  </a:lnTo>
                  <a:lnTo>
                    <a:pt x="1036" y="170"/>
                  </a:lnTo>
                  <a:lnTo>
                    <a:pt x="1040" y="174"/>
                  </a:lnTo>
                  <a:lnTo>
                    <a:pt x="1050" y="174"/>
                  </a:lnTo>
                  <a:lnTo>
                    <a:pt x="1050" y="174"/>
                  </a:lnTo>
                  <a:lnTo>
                    <a:pt x="1056" y="174"/>
                  </a:lnTo>
                  <a:lnTo>
                    <a:pt x="1056" y="174"/>
                  </a:lnTo>
                  <a:lnTo>
                    <a:pt x="1062" y="172"/>
                  </a:lnTo>
                  <a:lnTo>
                    <a:pt x="1062" y="204"/>
                  </a:lnTo>
                  <a:lnTo>
                    <a:pt x="1062" y="204"/>
                  </a:lnTo>
                  <a:lnTo>
                    <a:pt x="1050" y="206"/>
                  </a:lnTo>
                  <a:lnTo>
                    <a:pt x="1050" y="206"/>
                  </a:lnTo>
                  <a:lnTo>
                    <a:pt x="1038" y="206"/>
                  </a:lnTo>
                  <a:lnTo>
                    <a:pt x="1038" y="206"/>
                  </a:lnTo>
                  <a:lnTo>
                    <a:pt x="1020" y="204"/>
                  </a:lnTo>
                  <a:lnTo>
                    <a:pt x="1020" y="204"/>
                  </a:lnTo>
                  <a:lnTo>
                    <a:pt x="1012" y="202"/>
                  </a:lnTo>
                  <a:lnTo>
                    <a:pt x="1006" y="200"/>
                  </a:lnTo>
                  <a:lnTo>
                    <a:pt x="1006" y="200"/>
                  </a:lnTo>
                  <a:lnTo>
                    <a:pt x="1000" y="194"/>
                  </a:lnTo>
                  <a:lnTo>
                    <a:pt x="996" y="188"/>
                  </a:lnTo>
                  <a:lnTo>
                    <a:pt x="996" y="188"/>
                  </a:lnTo>
                  <a:lnTo>
                    <a:pt x="992" y="182"/>
                  </a:lnTo>
                  <a:lnTo>
                    <a:pt x="992" y="170"/>
                  </a:lnTo>
                  <a:lnTo>
                    <a:pt x="992" y="84"/>
                  </a:lnTo>
                  <a:lnTo>
                    <a:pt x="968" y="84"/>
                  </a:lnTo>
                  <a:lnTo>
                    <a:pt x="968" y="56"/>
                  </a:lnTo>
                  <a:lnTo>
                    <a:pt x="992" y="56"/>
                  </a:lnTo>
                  <a:lnTo>
                    <a:pt x="992" y="12"/>
                  </a:lnTo>
                  <a:lnTo>
                    <a:pt x="1032" y="12"/>
                  </a:lnTo>
                  <a:lnTo>
                    <a:pt x="1032" y="56"/>
                  </a:lnTo>
                  <a:lnTo>
                    <a:pt x="1062" y="56"/>
                  </a:lnTo>
                  <a:lnTo>
                    <a:pt x="1062" y="56"/>
                  </a:lnTo>
                  <a:close/>
                  <a:moveTo>
                    <a:pt x="1126" y="204"/>
                  </a:moveTo>
                  <a:lnTo>
                    <a:pt x="1086" y="204"/>
                  </a:lnTo>
                  <a:lnTo>
                    <a:pt x="1086" y="56"/>
                  </a:lnTo>
                  <a:lnTo>
                    <a:pt x="1126" y="56"/>
                  </a:lnTo>
                  <a:lnTo>
                    <a:pt x="1126" y="204"/>
                  </a:lnTo>
                  <a:lnTo>
                    <a:pt x="1126" y="204"/>
                  </a:lnTo>
                  <a:close/>
                  <a:moveTo>
                    <a:pt x="1086" y="0"/>
                  </a:moveTo>
                  <a:lnTo>
                    <a:pt x="1126" y="0"/>
                  </a:lnTo>
                  <a:lnTo>
                    <a:pt x="1126" y="34"/>
                  </a:lnTo>
                  <a:lnTo>
                    <a:pt x="1086" y="34"/>
                  </a:lnTo>
                  <a:lnTo>
                    <a:pt x="1086" y="0"/>
                  </a:lnTo>
                  <a:close/>
                  <a:moveTo>
                    <a:pt x="878" y="54"/>
                  </a:moveTo>
                  <a:lnTo>
                    <a:pt x="878" y="80"/>
                  </a:lnTo>
                  <a:lnTo>
                    <a:pt x="878" y="80"/>
                  </a:lnTo>
                  <a:lnTo>
                    <a:pt x="868" y="82"/>
                  </a:lnTo>
                  <a:lnTo>
                    <a:pt x="862" y="86"/>
                  </a:lnTo>
                  <a:lnTo>
                    <a:pt x="862" y="86"/>
                  </a:lnTo>
                  <a:lnTo>
                    <a:pt x="856" y="92"/>
                  </a:lnTo>
                  <a:lnTo>
                    <a:pt x="854" y="102"/>
                  </a:lnTo>
                  <a:lnTo>
                    <a:pt x="812" y="102"/>
                  </a:lnTo>
                  <a:lnTo>
                    <a:pt x="812" y="102"/>
                  </a:lnTo>
                  <a:lnTo>
                    <a:pt x="814" y="90"/>
                  </a:lnTo>
                  <a:lnTo>
                    <a:pt x="820" y="78"/>
                  </a:lnTo>
                  <a:lnTo>
                    <a:pt x="820" y="78"/>
                  </a:lnTo>
                  <a:lnTo>
                    <a:pt x="826" y="70"/>
                  </a:lnTo>
                  <a:lnTo>
                    <a:pt x="836" y="64"/>
                  </a:lnTo>
                  <a:lnTo>
                    <a:pt x="836" y="64"/>
                  </a:lnTo>
                  <a:lnTo>
                    <a:pt x="846" y="58"/>
                  </a:lnTo>
                  <a:lnTo>
                    <a:pt x="858" y="56"/>
                  </a:lnTo>
                  <a:lnTo>
                    <a:pt x="858" y="56"/>
                  </a:lnTo>
                  <a:lnTo>
                    <a:pt x="878" y="54"/>
                  </a:lnTo>
                  <a:lnTo>
                    <a:pt x="878" y="54"/>
                  </a:lnTo>
                  <a:close/>
                  <a:moveTo>
                    <a:pt x="878" y="116"/>
                  </a:moveTo>
                  <a:lnTo>
                    <a:pt x="878" y="140"/>
                  </a:lnTo>
                  <a:lnTo>
                    <a:pt x="878" y="140"/>
                  </a:lnTo>
                  <a:lnTo>
                    <a:pt x="872" y="140"/>
                  </a:lnTo>
                  <a:lnTo>
                    <a:pt x="872" y="140"/>
                  </a:lnTo>
                  <a:lnTo>
                    <a:pt x="864" y="144"/>
                  </a:lnTo>
                  <a:lnTo>
                    <a:pt x="864" y="144"/>
                  </a:lnTo>
                  <a:lnTo>
                    <a:pt x="856" y="146"/>
                  </a:lnTo>
                  <a:lnTo>
                    <a:pt x="856" y="146"/>
                  </a:lnTo>
                  <a:lnTo>
                    <a:pt x="850" y="154"/>
                  </a:lnTo>
                  <a:lnTo>
                    <a:pt x="850" y="154"/>
                  </a:lnTo>
                  <a:lnTo>
                    <a:pt x="850" y="158"/>
                  </a:lnTo>
                  <a:lnTo>
                    <a:pt x="848" y="162"/>
                  </a:lnTo>
                  <a:lnTo>
                    <a:pt x="848" y="162"/>
                  </a:lnTo>
                  <a:lnTo>
                    <a:pt x="850" y="168"/>
                  </a:lnTo>
                  <a:lnTo>
                    <a:pt x="850" y="172"/>
                  </a:lnTo>
                  <a:lnTo>
                    <a:pt x="850" y="172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64" y="180"/>
                  </a:lnTo>
                  <a:lnTo>
                    <a:pt x="864" y="180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8" y="182"/>
                  </a:lnTo>
                  <a:lnTo>
                    <a:pt x="878" y="206"/>
                  </a:lnTo>
                  <a:lnTo>
                    <a:pt x="878" y="206"/>
                  </a:lnTo>
                  <a:lnTo>
                    <a:pt x="858" y="208"/>
                  </a:lnTo>
                  <a:lnTo>
                    <a:pt x="858" y="208"/>
                  </a:lnTo>
                  <a:lnTo>
                    <a:pt x="848" y="208"/>
                  </a:lnTo>
                  <a:lnTo>
                    <a:pt x="838" y="206"/>
                  </a:lnTo>
                  <a:lnTo>
                    <a:pt x="838" y="206"/>
                  </a:lnTo>
                  <a:lnTo>
                    <a:pt x="830" y="202"/>
                  </a:lnTo>
                  <a:lnTo>
                    <a:pt x="822" y="19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12" y="184"/>
                  </a:lnTo>
                  <a:lnTo>
                    <a:pt x="812" y="184"/>
                  </a:lnTo>
                  <a:lnTo>
                    <a:pt x="810" y="174"/>
                  </a:lnTo>
                  <a:lnTo>
                    <a:pt x="808" y="164"/>
                  </a:lnTo>
                  <a:lnTo>
                    <a:pt x="808" y="164"/>
                  </a:lnTo>
                  <a:lnTo>
                    <a:pt x="810" y="152"/>
                  </a:lnTo>
                  <a:lnTo>
                    <a:pt x="812" y="144"/>
                  </a:lnTo>
                  <a:lnTo>
                    <a:pt x="812" y="144"/>
                  </a:lnTo>
                  <a:lnTo>
                    <a:pt x="818" y="136"/>
                  </a:lnTo>
                  <a:lnTo>
                    <a:pt x="824" y="130"/>
                  </a:lnTo>
                  <a:lnTo>
                    <a:pt x="824" y="130"/>
                  </a:lnTo>
                  <a:lnTo>
                    <a:pt x="832" y="126"/>
                  </a:lnTo>
                  <a:lnTo>
                    <a:pt x="840" y="124"/>
                  </a:lnTo>
                  <a:lnTo>
                    <a:pt x="840" y="124"/>
                  </a:lnTo>
                  <a:lnTo>
                    <a:pt x="858" y="120"/>
                  </a:lnTo>
                  <a:lnTo>
                    <a:pt x="858" y="120"/>
                  </a:lnTo>
                  <a:lnTo>
                    <a:pt x="876" y="118"/>
                  </a:lnTo>
                  <a:lnTo>
                    <a:pt x="878" y="116"/>
                  </a:lnTo>
                  <a:lnTo>
                    <a:pt x="878" y="116"/>
                  </a:lnTo>
                  <a:close/>
                  <a:moveTo>
                    <a:pt x="424" y="208"/>
                  </a:moveTo>
                  <a:lnTo>
                    <a:pt x="424" y="178"/>
                  </a:lnTo>
                  <a:lnTo>
                    <a:pt x="424" y="178"/>
                  </a:lnTo>
                  <a:lnTo>
                    <a:pt x="426" y="178"/>
                  </a:lnTo>
                  <a:lnTo>
                    <a:pt x="426" y="178"/>
                  </a:lnTo>
                  <a:lnTo>
                    <a:pt x="438" y="176"/>
                  </a:lnTo>
                  <a:lnTo>
                    <a:pt x="448" y="172"/>
                  </a:lnTo>
                  <a:lnTo>
                    <a:pt x="448" y="172"/>
                  </a:lnTo>
                  <a:lnTo>
                    <a:pt x="454" y="166"/>
                  </a:lnTo>
                  <a:lnTo>
                    <a:pt x="458" y="158"/>
                  </a:lnTo>
                  <a:lnTo>
                    <a:pt x="494" y="158"/>
                  </a:lnTo>
                  <a:lnTo>
                    <a:pt x="494" y="158"/>
                  </a:lnTo>
                  <a:lnTo>
                    <a:pt x="490" y="172"/>
                  </a:lnTo>
                  <a:lnTo>
                    <a:pt x="484" y="182"/>
                  </a:lnTo>
                  <a:lnTo>
                    <a:pt x="476" y="190"/>
                  </a:lnTo>
                  <a:lnTo>
                    <a:pt x="468" y="196"/>
                  </a:lnTo>
                  <a:lnTo>
                    <a:pt x="468" y="196"/>
                  </a:lnTo>
                  <a:lnTo>
                    <a:pt x="458" y="202"/>
                  </a:lnTo>
                  <a:lnTo>
                    <a:pt x="448" y="206"/>
                  </a:lnTo>
                  <a:lnTo>
                    <a:pt x="438" y="208"/>
                  </a:lnTo>
                  <a:lnTo>
                    <a:pt x="426" y="208"/>
                  </a:lnTo>
                  <a:lnTo>
                    <a:pt x="424" y="208"/>
                  </a:lnTo>
                  <a:lnTo>
                    <a:pt x="424" y="208"/>
                  </a:lnTo>
                  <a:close/>
                  <a:moveTo>
                    <a:pt x="424" y="140"/>
                  </a:moveTo>
                  <a:lnTo>
                    <a:pt x="424" y="114"/>
                  </a:lnTo>
                  <a:lnTo>
                    <a:pt x="456" y="114"/>
                  </a:lnTo>
                  <a:lnTo>
                    <a:pt x="456" y="114"/>
                  </a:lnTo>
                  <a:lnTo>
                    <a:pt x="452" y="102"/>
                  </a:lnTo>
                  <a:lnTo>
                    <a:pt x="446" y="92"/>
                  </a:lnTo>
                  <a:lnTo>
                    <a:pt x="446" y="92"/>
                  </a:lnTo>
                  <a:lnTo>
                    <a:pt x="442" y="88"/>
                  </a:lnTo>
                  <a:lnTo>
                    <a:pt x="438" y="86"/>
                  </a:lnTo>
                  <a:lnTo>
                    <a:pt x="424" y="84"/>
                  </a:lnTo>
                  <a:lnTo>
                    <a:pt x="424" y="84"/>
                  </a:lnTo>
                  <a:lnTo>
                    <a:pt x="424" y="52"/>
                  </a:lnTo>
                  <a:lnTo>
                    <a:pt x="426" y="52"/>
                  </a:lnTo>
                  <a:lnTo>
                    <a:pt x="426" y="52"/>
                  </a:lnTo>
                  <a:lnTo>
                    <a:pt x="442" y="54"/>
                  </a:lnTo>
                  <a:lnTo>
                    <a:pt x="458" y="60"/>
                  </a:lnTo>
                  <a:lnTo>
                    <a:pt x="458" y="60"/>
                  </a:lnTo>
                  <a:lnTo>
                    <a:pt x="470" y="68"/>
                  </a:lnTo>
                  <a:lnTo>
                    <a:pt x="482" y="80"/>
                  </a:lnTo>
                  <a:lnTo>
                    <a:pt x="482" y="80"/>
                  </a:lnTo>
                  <a:lnTo>
                    <a:pt x="488" y="92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6" y="124"/>
                  </a:lnTo>
                  <a:lnTo>
                    <a:pt x="496" y="140"/>
                  </a:lnTo>
                  <a:lnTo>
                    <a:pt x="424" y="140"/>
                  </a:lnTo>
                  <a:lnTo>
                    <a:pt x="424" y="140"/>
                  </a:lnTo>
                  <a:close/>
                  <a:moveTo>
                    <a:pt x="562" y="56"/>
                  </a:moveTo>
                  <a:lnTo>
                    <a:pt x="562" y="84"/>
                  </a:lnTo>
                  <a:lnTo>
                    <a:pt x="562" y="84"/>
                  </a:lnTo>
                  <a:lnTo>
                    <a:pt x="562" y="84"/>
                  </a:lnTo>
                  <a:lnTo>
                    <a:pt x="570" y="72"/>
                  </a:lnTo>
                  <a:lnTo>
                    <a:pt x="570" y="72"/>
                  </a:lnTo>
                  <a:lnTo>
                    <a:pt x="582" y="62"/>
                  </a:lnTo>
                  <a:lnTo>
                    <a:pt x="582" y="62"/>
                  </a:lnTo>
                  <a:lnTo>
                    <a:pt x="594" y="56"/>
                  </a:lnTo>
                  <a:lnTo>
                    <a:pt x="594" y="56"/>
                  </a:lnTo>
                  <a:lnTo>
                    <a:pt x="602" y="54"/>
                  </a:lnTo>
                  <a:lnTo>
                    <a:pt x="610" y="52"/>
                  </a:lnTo>
                  <a:lnTo>
                    <a:pt x="610" y="52"/>
                  </a:lnTo>
                  <a:lnTo>
                    <a:pt x="618" y="54"/>
                  </a:lnTo>
                  <a:lnTo>
                    <a:pt x="618" y="92"/>
                  </a:lnTo>
                  <a:lnTo>
                    <a:pt x="618" y="92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04" y="90"/>
                  </a:lnTo>
                  <a:lnTo>
                    <a:pt x="604" y="90"/>
                  </a:lnTo>
                  <a:lnTo>
                    <a:pt x="594" y="92"/>
                  </a:lnTo>
                  <a:lnTo>
                    <a:pt x="586" y="94"/>
                  </a:lnTo>
                  <a:lnTo>
                    <a:pt x="586" y="94"/>
                  </a:lnTo>
                  <a:lnTo>
                    <a:pt x="578" y="98"/>
                  </a:lnTo>
                  <a:lnTo>
                    <a:pt x="572" y="104"/>
                  </a:lnTo>
                  <a:lnTo>
                    <a:pt x="572" y="104"/>
                  </a:lnTo>
                  <a:lnTo>
                    <a:pt x="568" y="112"/>
                  </a:lnTo>
                  <a:lnTo>
                    <a:pt x="566" y="120"/>
                  </a:lnTo>
                  <a:lnTo>
                    <a:pt x="566" y="120"/>
                  </a:lnTo>
                  <a:lnTo>
                    <a:pt x="564" y="138"/>
                  </a:lnTo>
                  <a:lnTo>
                    <a:pt x="564" y="204"/>
                  </a:lnTo>
                  <a:lnTo>
                    <a:pt x="524" y="204"/>
                  </a:lnTo>
                  <a:lnTo>
                    <a:pt x="524" y="56"/>
                  </a:lnTo>
                  <a:lnTo>
                    <a:pt x="562" y="56"/>
                  </a:lnTo>
                  <a:lnTo>
                    <a:pt x="562" y="56"/>
                  </a:lnTo>
                  <a:close/>
                  <a:moveTo>
                    <a:pt x="680" y="56"/>
                  </a:moveTo>
                  <a:lnTo>
                    <a:pt x="680" y="78"/>
                  </a:lnTo>
                  <a:lnTo>
                    <a:pt x="682" y="78"/>
                  </a:lnTo>
                  <a:lnTo>
                    <a:pt x="682" y="78"/>
                  </a:lnTo>
                  <a:lnTo>
                    <a:pt x="690" y="66"/>
                  </a:lnTo>
                  <a:lnTo>
                    <a:pt x="702" y="58"/>
                  </a:lnTo>
                  <a:lnTo>
                    <a:pt x="702" y="58"/>
                  </a:lnTo>
                  <a:lnTo>
                    <a:pt x="714" y="54"/>
                  </a:lnTo>
                  <a:lnTo>
                    <a:pt x="726" y="52"/>
                  </a:lnTo>
                  <a:lnTo>
                    <a:pt x="726" y="52"/>
                  </a:lnTo>
                  <a:lnTo>
                    <a:pt x="742" y="54"/>
                  </a:lnTo>
                  <a:lnTo>
                    <a:pt x="754" y="58"/>
                  </a:lnTo>
                  <a:lnTo>
                    <a:pt x="754" y="58"/>
                  </a:lnTo>
                  <a:lnTo>
                    <a:pt x="762" y="62"/>
                  </a:lnTo>
                  <a:lnTo>
                    <a:pt x="770" y="70"/>
                  </a:lnTo>
                  <a:lnTo>
                    <a:pt x="770" y="70"/>
                  </a:lnTo>
                  <a:lnTo>
                    <a:pt x="774" y="78"/>
                  </a:lnTo>
                  <a:lnTo>
                    <a:pt x="778" y="88"/>
                  </a:lnTo>
                  <a:lnTo>
                    <a:pt x="778" y="88"/>
                  </a:lnTo>
                  <a:lnTo>
                    <a:pt x="780" y="100"/>
                  </a:lnTo>
                  <a:lnTo>
                    <a:pt x="780" y="114"/>
                  </a:lnTo>
                  <a:lnTo>
                    <a:pt x="780" y="204"/>
                  </a:lnTo>
                  <a:lnTo>
                    <a:pt x="740" y="204"/>
                  </a:lnTo>
                  <a:lnTo>
                    <a:pt x="740" y="122"/>
                  </a:lnTo>
                  <a:lnTo>
                    <a:pt x="740" y="122"/>
                  </a:lnTo>
                  <a:lnTo>
                    <a:pt x="738" y="106"/>
                  </a:lnTo>
                  <a:lnTo>
                    <a:pt x="734" y="94"/>
                  </a:lnTo>
                  <a:lnTo>
                    <a:pt x="734" y="94"/>
                  </a:lnTo>
                  <a:lnTo>
                    <a:pt x="732" y="90"/>
                  </a:lnTo>
                  <a:lnTo>
                    <a:pt x="726" y="88"/>
                  </a:lnTo>
                  <a:lnTo>
                    <a:pt x="722" y="86"/>
                  </a:lnTo>
                  <a:lnTo>
                    <a:pt x="714" y="84"/>
                  </a:lnTo>
                  <a:lnTo>
                    <a:pt x="714" y="84"/>
                  </a:lnTo>
                  <a:lnTo>
                    <a:pt x="706" y="86"/>
                  </a:lnTo>
                  <a:lnTo>
                    <a:pt x="700" y="88"/>
                  </a:lnTo>
                  <a:lnTo>
                    <a:pt x="694" y="90"/>
                  </a:lnTo>
                  <a:lnTo>
                    <a:pt x="690" y="94"/>
                  </a:lnTo>
                  <a:lnTo>
                    <a:pt x="690" y="94"/>
                  </a:lnTo>
                  <a:lnTo>
                    <a:pt x="688" y="100"/>
                  </a:lnTo>
                  <a:lnTo>
                    <a:pt x="684" y="108"/>
                  </a:lnTo>
                  <a:lnTo>
                    <a:pt x="682" y="128"/>
                  </a:lnTo>
                  <a:lnTo>
                    <a:pt x="682" y="204"/>
                  </a:lnTo>
                  <a:lnTo>
                    <a:pt x="642" y="204"/>
                  </a:lnTo>
                  <a:lnTo>
                    <a:pt x="642" y="56"/>
                  </a:lnTo>
                  <a:lnTo>
                    <a:pt x="680" y="56"/>
                  </a:lnTo>
                  <a:close/>
                  <a:moveTo>
                    <a:pt x="44" y="204"/>
                  </a:moveTo>
                  <a:lnTo>
                    <a:pt x="0" y="20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04"/>
                  </a:lnTo>
                  <a:lnTo>
                    <a:pt x="44" y="204"/>
                  </a:lnTo>
                  <a:close/>
                  <a:moveTo>
                    <a:pt x="424" y="52"/>
                  </a:moveTo>
                  <a:lnTo>
                    <a:pt x="424" y="84"/>
                  </a:lnTo>
                  <a:lnTo>
                    <a:pt x="424" y="84"/>
                  </a:lnTo>
                  <a:lnTo>
                    <a:pt x="414" y="84"/>
                  </a:lnTo>
                  <a:lnTo>
                    <a:pt x="408" y="86"/>
                  </a:lnTo>
                  <a:lnTo>
                    <a:pt x="408" y="86"/>
                  </a:lnTo>
                  <a:lnTo>
                    <a:pt x="402" y="90"/>
                  </a:lnTo>
                  <a:lnTo>
                    <a:pt x="398" y="94"/>
                  </a:lnTo>
                  <a:lnTo>
                    <a:pt x="398" y="94"/>
                  </a:lnTo>
                  <a:lnTo>
                    <a:pt x="392" y="106"/>
                  </a:lnTo>
                  <a:lnTo>
                    <a:pt x="392" y="106"/>
                  </a:lnTo>
                  <a:lnTo>
                    <a:pt x="390" y="114"/>
                  </a:lnTo>
                  <a:lnTo>
                    <a:pt x="424" y="114"/>
                  </a:lnTo>
                  <a:lnTo>
                    <a:pt x="424" y="140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92" y="150"/>
                  </a:lnTo>
                  <a:lnTo>
                    <a:pt x="394" y="158"/>
                  </a:lnTo>
                  <a:lnTo>
                    <a:pt x="396" y="164"/>
                  </a:lnTo>
                  <a:lnTo>
                    <a:pt x="400" y="168"/>
                  </a:lnTo>
                  <a:lnTo>
                    <a:pt x="400" y="168"/>
                  </a:lnTo>
                  <a:lnTo>
                    <a:pt x="410" y="176"/>
                  </a:lnTo>
                  <a:lnTo>
                    <a:pt x="424" y="178"/>
                  </a:lnTo>
                  <a:lnTo>
                    <a:pt x="424" y="208"/>
                  </a:lnTo>
                  <a:lnTo>
                    <a:pt x="424" y="208"/>
                  </a:lnTo>
                  <a:lnTo>
                    <a:pt x="408" y="206"/>
                  </a:lnTo>
                  <a:lnTo>
                    <a:pt x="394" y="202"/>
                  </a:lnTo>
                  <a:lnTo>
                    <a:pt x="394" y="202"/>
                  </a:lnTo>
                  <a:lnTo>
                    <a:pt x="382" y="196"/>
                  </a:lnTo>
                  <a:lnTo>
                    <a:pt x="370" y="186"/>
                  </a:lnTo>
                  <a:lnTo>
                    <a:pt x="370" y="186"/>
                  </a:lnTo>
                  <a:lnTo>
                    <a:pt x="362" y="176"/>
                  </a:lnTo>
                  <a:lnTo>
                    <a:pt x="356" y="162"/>
                  </a:lnTo>
                  <a:lnTo>
                    <a:pt x="356" y="162"/>
                  </a:lnTo>
                  <a:lnTo>
                    <a:pt x="352" y="148"/>
                  </a:lnTo>
                  <a:lnTo>
                    <a:pt x="350" y="130"/>
                  </a:lnTo>
                  <a:lnTo>
                    <a:pt x="350" y="130"/>
                  </a:lnTo>
                  <a:lnTo>
                    <a:pt x="352" y="114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62" y="86"/>
                  </a:lnTo>
                  <a:lnTo>
                    <a:pt x="370" y="76"/>
                  </a:lnTo>
                  <a:lnTo>
                    <a:pt x="370" y="76"/>
                  </a:lnTo>
                  <a:lnTo>
                    <a:pt x="382" y="66"/>
                  </a:lnTo>
                  <a:lnTo>
                    <a:pt x="394" y="58"/>
                  </a:lnTo>
                  <a:lnTo>
                    <a:pt x="394" y="58"/>
                  </a:lnTo>
                  <a:lnTo>
                    <a:pt x="408" y="54"/>
                  </a:lnTo>
                  <a:lnTo>
                    <a:pt x="424" y="52"/>
                  </a:lnTo>
                  <a:lnTo>
                    <a:pt x="424" y="52"/>
                  </a:lnTo>
                  <a:close/>
                  <a:moveTo>
                    <a:pt x="120" y="56"/>
                  </a:moveTo>
                  <a:lnTo>
                    <a:pt x="120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30" y="66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4" y="54"/>
                  </a:lnTo>
                  <a:lnTo>
                    <a:pt x="166" y="52"/>
                  </a:lnTo>
                  <a:lnTo>
                    <a:pt x="166" y="52"/>
                  </a:lnTo>
                  <a:lnTo>
                    <a:pt x="182" y="54"/>
                  </a:lnTo>
                  <a:lnTo>
                    <a:pt x="194" y="58"/>
                  </a:lnTo>
                  <a:lnTo>
                    <a:pt x="194" y="58"/>
                  </a:lnTo>
                  <a:lnTo>
                    <a:pt x="202" y="62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4" y="78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20" y="100"/>
                  </a:lnTo>
                  <a:lnTo>
                    <a:pt x="220" y="114"/>
                  </a:lnTo>
                  <a:lnTo>
                    <a:pt x="220" y="204"/>
                  </a:lnTo>
                  <a:lnTo>
                    <a:pt x="180" y="204"/>
                  </a:lnTo>
                  <a:lnTo>
                    <a:pt x="180" y="122"/>
                  </a:lnTo>
                  <a:lnTo>
                    <a:pt x="180" y="122"/>
                  </a:lnTo>
                  <a:lnTo>
                    <a:pt x="178" y="106"/>
                  </a:lnTo>
                  <a:lnTo>
                    <a:pt x="174" y="94"/>
                  </a:lnTo>
                  <a:lnTo>
                    <a:pt x="174" y="94"/>
                  </a:lnTo>
                  <a:lnTo>
                    <a:pt x="170" y="90"/>
                  </a:lnTo>
                  <a:lnTo>
                    <a:pt x="166" y="88"/>
                  </a:lnTo>
                  <a:lnTo>
                    <a:pt x="160" y="86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46" y="86"/>
                  </a:lnTo>
                  <a:lnTo>
                    <a:pt x="140" y="88"/>
                  </a:lnTo>
                  <a:lnTo>
                    <a:pt x="134" y="90"/>
                  </a:lnTo>
                  <a:lnTo>
                    <a:pt x="130" y="94"/>
                  </a:lnTo>
                  <a:lnTo>
                    <a:pt x="130" y="94"/>
                  </a:lnTo>
                  <a:lnTo>
                    <a:pt x="126" y="100"/>
                  </a:lnTo>
                  <a:lnTo>
                    <a:pt x="124" y="108"/>
                  </a:lnTo>
                  <a:lnTo>
                    <a:pt x="122" y="128"/>
                  </a:lnTo>
                  <a:lnTo>
                    <a:pt x="122" y="204"/>
                  </a:lnTo>
                  <a:lnTo>
                    <a:pt x="82" y="204"/>
                  </a:lnTo>
                  <a:lnTo>
                    <a:pt x="82" y="56"/>
                  </a:lnTo>
                  <a:lnTo>
                    <a:pt x="120" y="56"/>
                  </a:lnTo>
                  <a:lnTo>
                    <a:pt x="120" y="56"/>
                  </a:lnTo>
                  <a:close/>
                  <a:moveTo>
                    <a:pt x="334" y="56"/>
                  </a:moveTo>
                  <a:lnTo>
                    <a:pt x="334" y="84"/>
                  </a:lnTo>
                  <a:lnTo>
                    <a:pt x="306" y="84"/>
                  </a:lnTo>
                  <a:lnTo>
                    <a:pt x="306" y="156"/>
                  </a:lnTo>
                  <a:lnTo>
                    <a:pt x="306" y="156"/>
                  </a:lnTo>
                  <a:lnTo>
                    <a:pt x="306" y="166"/>
                  </a:lnTo>
                  <a:lnTo>
                    <a:pt x="308" y="170"/>
                  </a:lnTo>
                  <a:lnTo>
                    <a:pt x="308" y="170"/>
                  </a:lnTo>
                  <a:lnTo>
                    <a:pt x="314" y="174"/>
                  </a:lnTo>
                  <a:lnTo>
                    <a:pt x="322" y="174"/>
                  </a:lnTo>
                  <a:lnTo>
                    <a:pt x="322" y="174"/>
                  </a:lnTo>
                  <a:lnTo>
                    <a:pt x="328" y="174"/>
                  </a:lnTo>
                  <a:lnTo>
                    <a:pt x="328" y="174"/>
                  </a:lnTo>
                  <a:lnTo>
                    <a:pt x="334" y="172"/>
                  </a:lnTo>
                  <a:lnTo>
                    <a:pt x="334" y="204"/>
                  </a:lnTo>
                  <a:lnTo>
                    <a:pt x="334" y="204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12" y="206"/>
                  </a:lnTo>
                  <a:lnTo>
                    <a:pt x="312" y="206"/>
                  </a:lnTo>
                  <a:lnTo>
                    <a:pt x="294" y="204"/>
                  </a:lnTo>
                  <a:lnTo>
                    <a:pt x="294" y="204"/>
                  </a:lnTo>
                  <a:lnTo>
                    <a:pt x="286" y="202"/>
                  </a:lnTo>
                  <a:lnTo>
                    <a:pt x="278" y="200"/>
                  </a:lnTo>
                  <a:lnTo>
                    <a:pt x="278" y="200"/>
                  </a:lnTo>
                  <a:lnTo>
                    <a:pt x="272" y="194"/>
                  </a:lnTo>
                  <a:lnTo>
                    <a:pt x="268" y="188"/>
                  </a:lnTo>
                  <a:lnTo>
                    <a:pt x="268" y="188"/>
                  </a:lnTo>
                  <a:lnTo>
                    <a:pt x="266" y="182"/>
                  </a:lnTo>
                  <a:lnTo>
                    <a:pt x="264" y="170"/>
                  </a:lnTo>
                  <a:lnTo>
                    <a:pt x="264" y="84"/>
                  </a:lnTo>
                  <a:lnTo>
                    <a:pt x="240" y="84"/>
                  </a:lnTo>
                  <a:lnTo>
                    <a:pt x="240" y="56"/>
                  </a:lnTo>
                  <a:lnTo>
                    <a:pt x="264" y="56"/>
                  </a:lnTo>
                  <a:lnTo>
                    <a:pt x="264" y="12"/>
                  </a:lnTo>
                  <a:lnTo>
                    <a:pt x="306" y="12"/>
                  </a:lnTo>
                  <a:lnTo>
                    <a:pt x="306" y="56"/>
                  </a:lnTo>
                  <a:lnTo>
                    <a:pt x="334" y="56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1" name="Freeform 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2781300"/>
              <a:ext cx="5454650" cy="1108075"/>
            </a:xfrm>
            <a:custGeom>
              <a:avLst/>
              <a:gdLst>
                <a:gd name="T0" fmla="*/ 3292 w 3436"/>
                <a:gd name="T1" fmla="*/ 536 h 698"/>
                <a:gd name="T2" fmla="*/ 3202 w 3436"/>
                <a:gd name="T3" fmla="*/ 698 h 698"/>
                <a:gd name="T4" fmla="*/ 3220 w 3436"/>
                <a:gd name="T5" fmla="*/ 332 h 698"/>
                <a:gd name="T6" fmla="*/ 3368 w 3436"/>
                <a:gd name="T7" fmla="*/ 292 h 698"/>
                <a:gd name="T8" fmla="*/ 3202 w 3436"/>
                <a:gd name="T9" fmla="*/ 222 h 698"/>
                <a:gd name="T10" fmla="*/ 3104 w 3436"/>
                <a:gd name="T11" fmla="*/ 404 h 698"/>
                <a:gd name="T12" fmla="*/ 3182 w 3436"/>
                <a:gd name="T13" fmla="*/ 574 h 698"/>
                <a:gd name="T14" fmla="*/ 3054 w 3436"/>
                <a:gd name="T15" fmla="*/ 646 h 698"/>
                <a:gd name="T16" fmla="*/ 2968 w 3436"/>
                <a:gd name="T17" fmla="*/ 460 h 698"/>
                <a:gd name="T18" fmla="*/ 3072 w 3436"/>
                <a:gd name="T19" fmla="*/ 262 h 698"/>
                <a:gd name="T20" fmla="*/ 1782 w 3436"/>
                <a:gd name="T21" fmla="*/ 578 h 698"/>
                <a:gd name="T22" fmla="*/ 1932 w 3436"/>
                <a:gd name="T23" fmla="*/ 642 h 698"/>
                <a:gd name="T24" fmla="*/ 1782 w 3436"/>
                <a:gd name="T25" fmla="*/ 404 h 698"/>
                <a:gd name="T26" fmla="*/ 1782 w 3436"/>
                <a:gd name="T27" fmla="*/ 330 h 698"/>
                <a:gd name="T28" fmla="*/ 1950 w 3436"/>
                <a:gd name="T29" fmla="*/ 292 h 698"/>
                <a:gd name="T30" fmla="*/ 1782 w 3436"/>
                <a:gd name="T31" fmla="*/ 488 h 698"/>
                <a:gd name="T32" fmla="*/ 2138 w 3436"/>
                <a:gd name="T33" fmla="*/ 264 h 698"/>
                <a:gd name="T34" fmla="*/ 2346 w 3436"/>
                <a:gd name="T35" fmla="*/ 230 h 698"/>
                <a:gd name="T36" fmla="*/ 2478 w 3436"/>
                <a:gd name="T37" fmla="*/ 376 h 698"/>
                <a:gd name="T38" fmla="*/ 2328 w 3436"/>
                <a:gd name="T39" fmla="*/ 362 h 698"/>
                <a:gd name="T40" fmla="*/ 2196 w 3436"/>
                <a:gd name="T41" fmla="*/ 424 h 698"/>
                <a:gd name="T42" fmla="*/ 2684 w 3436"/>
                <a:gd name="T43" fmla="*/ 680 h 698"/>
                <a:gd name="T44" fmla="*/ 2544 w 3436"/>
                <a:gd name="T45" fmla="*/ 506 h 698"/>
                <a:gd name="T46" fmla="*/ 2608 w 3436"/>
                <a:gd name="T47" fmla="*/ 292 h 698"/>
                <a:gd name="T48" fmla="*/ 2800 w 3436"/>
                <a:gd name="T49" fmla="*/ 224 h 698"/>
                <a:gd name="T50" fmla="*/ 2848 w 3436"/>
                <a:gd name="T51" fmla="*/ 372 h 698"/>
                <a:gd name="T52" fmla="*/ 2712 w 3436"/>
                <a:gd name="T53" fmla="*/ 364 h 698"/>
                <a:gd name="T54" fmla="*/ 2712 w 3436"/>
                <a:gd name="T55" fmla="*/ 556 h 698"/>
                <a:gd name="T56" fmla="*/ 2852 w 3436"/>
                <a:gd name="T57" fmla="*/ 544 h 698"/>
                <a:gd name="T58" fmla="*/ 2774 w 3436"/>
                <a:gd name="T59" fmla="*/ 698 h 698"/>
                <a:gd name="T60" fmla="*/ 1690 w 3436"/>
                <a:gd name="T61" fmla="*/ 386 h 698"/>
                <a:gd name="T62" fmla="*/ 1746 w 3436"/>
                <a:gd name="T63" fmla="*/ 570 h 698"/>
                <a:gd name="T64" fmla="*/ 1634 w 3436"/>
                <a:gd name="T65" fmla="*/ 646 h 698"/>
                <a:gd name="T66" fmla="*/ 1548 w 3436"/>
                <a:gd name="T67" fmla="*/ 460 h 698"/>
                <a:gd name="T68" fmla="*/ 1652 w 3436"/>
                <a:gd name="T69" fmla="*/ 262 h 698"/>
                <a:gd name="T70" fmla="*/ 1258 w 3436"/>
                <a:gd name="T71" fmla="*/ 576 h 698"/>
                <a:gd name="T72" fmla="*/ 1360 w 3436"/>
                <a:gd name="T73" fmla="*/ 412 h 698"/>
                <a:gd name="T74" fmla="*/ 1274 w 3436"/>
                <a:gd name="T75" fmla="*/ 226 h 698"/>
                <a:gd name="T76" fmla="*/ 1490 w 3436"/>
                <a:gd name="T77" fmla="*/ 402 h 698"/>
                <a:gd name="T78" fmla="*/ 1400 w 3436"/>
                <a:gd name="T79" fmla="*/ 658 h 698"/>
                <a:gd name="T80" fmla="*/ 1214 w 3436"/>
                <a:gd name="T81" fmla="*/ 352 h 698"/>
                <a:gd name="T82" fmla="*/ 1180 w 3436"/>
                <a:gd name="T83" fmla="*/ 542 h 698"/>
                <a:gd name="T84" fmla="*/ 1168 w 3436"/>
                <a:gd name="T85" fmla="*/ 680 h 698"/>
                <a:gd name="T86" fmla="*/ 1030 w 3436"/>
                <a:gd name="T87" fmla="*/ 520 h 698"/>
                <a:gd name="T88" fmla="*/ 1078 w 3436"/>
                <a:gd name="T89" fmla="*/ 308 h 698"/>
                <a:gd name="T90" fmla="*/ 1248 w 3436"/>
                <a:gd name="T91" fmla="*/ 224 h 698"/>
                <a:gd name="T92" fmla="*/ 1024 w 3436"/>
                <a:gd name="T93" fmla="*/ 460 h 698"/>
                <a:gd name="T94" fmla="*/ 858 w 3436"/>
                <a:gd name="T95" fmla="*/ 288 h 698"/>
                <a:gd name="T96" fmla="*/ 694 w 3436"/>
                <a:gd name="T97" fmla="*/ 344 h 698"/>
                <a:gd name="T98" fmla="*/ 802 w 3436"/>
                <a:gd name="T99" fmla="*/ 484 h 698"/>
                <a:gd name="T100" fmla="*/ 720 w 3436"/>
                <a:gd name="T101" fmla="*/ 698 h 698"/>
                <a:gd name="T102" fmla="*/ 472 w 3436"/>
                <a:gd name="T103" fmla="*/ 2 h 698"/>
                <a:gd name="T104" fmla="*/ 694 w 3436"/>
                <a:gd name="T105" fmla="*/ 222 h 698"/>
                <a:gd name="T106" fmla="*/ 524 w 3436"/>
                <a:gd name="T107" fmla="*/ 292 h 698"/>
                <a:gd name="T108" fmla="*/ 524 w 3436"/>
                <a:gd name="T109" fmla="*/ 628 h 698"/>
                <a:gd name="T110" fmla="*/ 694 w 3436"/>
                <a:gd name="T111" fmla="*/ 576 h 698"/>
                <a:gd name="T112" fmla="*/ 592 w 3436"/>
                <a:gd name="T113" fmla="*/ 416 h 698"/>
                <a:gd name="T114" fmla="*/ 134 w 3436"/>
                <a:gd name="T115" fmla="*/ 264 h 698"/>
                <a:gd name="T116" fmla="*/ 0 w 3436"/>
                <a:gd name="T117" fmla="*/ 2 h 698"/>
                <a:gd name="T118" fmla="*/ 466 w 3436"/>
                <a:gd name="T119" fmla="*/ 52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36" h="698">
                  <a:moveTo>
                    <a:pt x="3202" y="698"/>
                  </a:moveTo>
                  <a:lnTo>
                    <a:pt x="3202" y="578"/>
                  </a:lnTo>
                  <a:lnTo>
                    <a:pt x="3202" y="578"/>
                  </a:lnTo>
                  <a:lnTo>
                    <a:pt x="3208" y="578"/>
                  </a:lnTo>
                  <a:lnTo>
                    <a:pt x="3208" y="578"/>
                  </a:lnTo>
                  <a:lnTo>
                    <a:pt x="3220" y="576"/>
                  </a:lnTo>
                  <a:lnTo>
                    <a:pt x="3230" y="574"/>
                  </a:lnTo>
                  <a:lnTo>
                    <a:pt x="3240" y="572"/>
                  </a:lnTo>
                  <a:lnTo>
                    <a:pt x="3252" y="566"/>
                  </a:lnTo>
                  <a:lnTo>
                    <a:pt x="3272" y="554"/>
                  </a:lnTo>
                  <a:lnTo>
                    <a:pt x="3292" y="536"/>
                  </a:lnTo>
                  <a:lnTo>
                    <a:pt x="3370" y="624"/>
                  </a:lnTo>
                  <a:lnTo>
                    <a:pt x="3370" y="624"/>
                  </a:lnTo>
                  <a:lnTo>
                    <a:pt x="3352" y="642"/>
                  </a:lnTo>
                  <a:lnTo>
                    <a:pt x="3332" y="658"/>
                  </a:lnTo>
                  <a:lnTo>
                    <a:pt x="3312" y="670"/>
                  </a:lnTo>
                  <a:lnTo>
                    <a:pt x="3290" y="680"/>
                  </a:lnTo>
                  <a:lnTo>
                    <a:pt x="3270" y="688"/>
                  </a:lnTo>
                  <a:lnTo>
                    <a:pt x="3248" y="694"/>
                  </a:lnTo>
                  <a:lnTo>
                    <a:pt x="3224" y="698"/>
                  </a:lnTo>
                  <a:lnTo>
                    <a:pt x="3202" y="698"/>
                  </a:lnTo>
                  <a:lnTo>
                    <a:pt x="3202" y="698"/>
                  </a:lnTo>
                  <a:close/>
                  <a:moveTo>
                    <a:pt x="3202" y="488"/>
                  </a:moveTo>
                  <a:lnTo>
                    <a:pt x="3202" y="404"/>
                  </a:lnTo>
                  <a:lnTo>
                    <a:pt x="3300" y="404"/>
                  </a:lnTo>
                  <a:lnTo>
                    <a:pt x="3300" y="404"/>
                  </a:lnTo>
                  <a:lnTo>
                    <a:pt x="3294" y="388"/>
                  </a:lnTo>
                  <a:lnTo>
                    <a:pt x="3288" y="374"/>
                  </a:lnTo>
                  <a:lnTo>
                    <a:pt x="3278" y="360"/>
                  </a:lnTo>
                  <a:lnTo>
                    <a:pt x="3266" y="350"/>
                  </a:lnTo>
                  <a:lnTo>
                    <a:pt x="3252" y="342"/>
                  </a:lnTo>
                  <a:lnTo>
                    <a:pt x="3236" y="336"/>
                  </a:lnTo>
                  <a:lnTo>
                    <a:pt x="3220" y="332"/>
                  </a:lnTo>
                  <a:lnTo>
                    <a:pt x="3202" y="330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26" y="224"/>
                  </a:lnTo>
                  <a:lnTo>
                    <a:pt x="3250" y="226"/>
                  </a:lnTo>
                  <a:lnTo>
                    <a:pt x="3272" y="232"/>
                  </a:lnTo>
                  <a:lnTo>
                    <a:pt x="3294" y="240"/>
                  </a:lnTo>
                  <a:lnTo>
                    <a:pt x="3314" y="250"/>
                  </a:lnTo>
                  <a:lnTo>
                    <a:pt x="3334" y="262"/>
                  </a:lnTo>
                  <a:lnTo>
                    <a:pt x="3352" y="276"/>
                  </a:lnTo>
                  <a:lnTo>
                    <a:pt x="3368" y="292"/>
                  </a:lnTo>
                  <a:lnTo>
                    <a:pt x="3382" y="310"/>
                  </a:lnTo>
                  <a:lnTo>
                    <a:pt x="3396" y="330"/>
                  </a:lnTo>
                  <a:lnTo>
                    <a:pt x="3408" y="352"/>
                  </a:lnTo>
                  <a:lnTo>
                    <a:pt x="3418" y="374"/>
                  </a:lnTo>
                  <a:lnTo>
                    <a:pt x="3426" y="398"/>
                  </a:lnTo>
                  <a:lnTo>
                    <a:pt x="3430" y="424"/>
                  </a:lnTo>
                  <a:lnTo>
                    <a:pt x="3434" y="452"/>
                  </a:lnTo>
                  <a:lnTo>
                    <a:pt x="3436" y="482"/>
                  </a:lnTo>
                  <a:lnTo>
                    <a:pt x="3436" y="488"/>
                  </a:lnTo>
                  <a:lnTo>
                    <a:pt x="3202" y="488"/>
                  </a:lnTo>
                  <a:close/>
                  <a:moveTo>
                    <a:pt x="3202" y="222"/>
                  </a:moveTo>
                  <a:lnTo>
                    <a:pt x="3202" y="330"/>
                  </a:lnTo>
                  <a:lnTo>
                    <a:pt x="3202" y="330"/>
                  </a:lnTo>
                  <a:lnTo>
                    <a:pt x="3202" y="330"/>
                  </a:lnTo>
                  <a:lnTo>
                    <a:pt x="3184" y="332"/>
                  </a:lnTo>
                  <a:lnTo>
                    <a:pt x="3166" y="334"/>
                  </a:lnTo>
                  <a:lnTo>
                    <a:pt x="3152" y="340"/>
                  </a:lnTo>
                  <a:lnTo>
                    <a:pt x="3138" y="350"/>
                  </a:lnTo>
                  <a:lnTo>
                    <a:pt x="3126" y="360"/>
                  </a:lnTo>
                  <a:lnTo>
                    <a:pt x="3116" y="372"/>
                  </a:lnTo>
                  <a:lnTo>
                    <a:pt x="3108" y="386"/>
                  </a:lnTo>
                  <a:lnTo>
                    <a:pt x="3104" y="404"/>
                  </a:lnTo>
                  <a:lnTo>
                    <a:pt x="3202" y="404"/>
                  </a:lnTo>
                  <a:lnTo>
                    <a:pt x="3202" y="488"/>
                  </a:lnTo>
                  <a:lnTo>
                    <a:pt x="3096" y="488"/>
                  </a:lnTo>
                  <a:lnTo>
                    <a:pt x="3096" y="488"/>
                  </a:lnTo>
                  <a:lnTo>
                    <a:pt x="3102" y="506"/>
                  </a:lnTo>
                  <a:lnTo>
                    <a:pt x="3110" y="524"/>
                  </a:lnTo>
                  <a:lnTo>
                    <a:pt x="3122" y="540"/>
                  </a:lnTo>
                  <a:lnTo>
                    <a:pt x="3134" y="552"/>
                  </a:lnTo>
                  <a:lnTo>
                    <a:pt x="3148" y="562"/>
                  </a:lnTo>
                  <a:lnTo>
                    <a:pt x="3164" y="570"/>
                  </a:lnTo>
                  <a:lnTo>
                    <a:pt x="3182" y="574"/>
                  </a:lnTo>
                  <a:lnTo>
                    <a:pt x="3202" y="57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178" y="698"/>
                  </a:lnTo>
                  <a:lnTo>
                    <a:pt x="3156" y="694"/>
                  </a:lnTo>
                  <a:lnTo>
                    <a:pt x="3134" y="688"/>
                  </a:lnTo>
                  <a:lnTo>
                    <a:pt x="3112" y="680"/>
                  </a:lnTo>
                  <a:lnTo>
                    <a:pt x="3092" y="672"/>
                  </a:lnTo>
                  <a:lnTo>
                    <a:pt x="3072" y="660"/>
                  </a:lnTo>
                  <a:lnTo>
                    <a:pt x="3054" y="646"/>
                  </a:lnTo>
                  <a:lnTo>
                    <a:pt x="3036" y="630"/>
                  </a:lnTo>
                  <a:lnTo>
                    <a:pt x="3036" y="630"/>
                  </a:lnTo>
                  <a:lnTo>
                    <a:pt x="3020" y="612"/>
                  </a:lnTo>
                  <a:lnTo>
                    <a:pt x="3006" y="592"/>
                  </a:lnTo>
                  <a:lnTo>
                    <a:pt x="2994" y="572"/>
                  </a:lnTo>
                  <a:lnTo>
                    <a:pt x="2986" y="552"/>
                  </a:lnTo>
                  <a:lnTo>
                    <a:pt x="2978" y="530"/>
                  </a:lnTo>
                  <a:lnTo>
                    <a:pt x="2972" y="506"/>
                  </a:lnTo>
                  <a:lnTo>
                    <a:pt x="2968" y="484"/>
                  </a:lnTo>
                  <a:lnTo>
                    <a:pt x="2968" y="460"/>
                  </a:lnTo>
                  <a:lnTo>
                    <a:pt x="2968" y="460"/>
                  </a:lnTo>
                  <a:lnTo>
                    <a:pt x="2968" y="436"/>
                  </a:lnTo>
                  <a:lnTo>
                    <a:pt x="2972" y="414"/>
                  </a:lnTo>
                  <a:lnTo>
                    <a:pt x="2978" y="390"/>
                  </a:lnTo>
                  <a:lnTo>
                    <a:pt x="2986" y="368"/>
                  </a:lnTo>
                  <a:lnTo>
                    <a:pt x="2994" y="348"/>
                  </a:lnTo>
                  <a:lnTo>
                    <a:pt x="3006" y="328"/>
                  </a:lnTo>
                  <a:lnTo>
                    <a:pt x="3020" y="310"/>
                  </a:lnTo>
                  <a:lnTo>
                    <a:pt x="3036" y="292"/>
                  </a:lnTo>
                  <a:lnTo>
                    <a:pt x="3036" y="292"/>
                  </a:lnTo>
                  <a:lnTo>
                    <a:pt x="3054" y="276"/>
                  </a:lnTo>
                  <a:lnTo>
                    <a:pt x="3072" y="262"/>
                  </a:lnTo>
                  <a:lnTo>
                    <a:pt x="3092" y="250"/>
                  </a:lnTo>
                  <a:lnTo>
                    <a:pt x="3112" y="240"/>
                  </a:lnTo>
                  <a:lnTo>
                    <a:pt x="3134" y="232"/>
                  </a:lnTo>
                  <a:lnTo>
                    <a:pt x="3156" y="226"/>
                  </a:lnTo>
                  <a:lnTo>
                    <a:pt x="3178" y="224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02" y="222"/>
                  </a:lnTo>
                  <a:close/>
                  <a:moveTo>
                    <a:pt x="1782" y="698"/>
                  </a:moveTo>
                  <a:lnTo>
                    <a:pt x="1782" y="578"/>
                  </a:lnTo>
                  <a:lnTo>
                    <a:pt x="1782" y="578"/>
                  </a:lnTo>
                  <a:lnTo>
                    <a:pt x="1788" y="578"/>
                  </a:lnTo>
                  <a:lnTo>
                    <a:pt x="1788" y="578"/>
                  </a:lnTo>
                  <a:lnTo>
                    <a:pt x="1800" y="576"/>
                  </a:lnTo>
                  <a:lnTo>
                    <a:pt x="1812" y="574"/>
                  </a:lnTo>
                  <a:lnTo>
                    <a:pt x="1822" y="572"/>
                  </a:lnTo>
                  <a:lnTo>
                    <a:pt x="1832" y="566"/>
                  </a:lnTo>
                  <a:lnTo>
                    <a:pt x="1852" y="554"/>
                  </a:lnTo>
                  <a:lnTo>
                    <a:pt x="1874" y="536"/>
                  </a:lnTo>
                  <a:lnTo>
                    <a:pt x="1952" y="624"/>
                  </a:lnTo>
                  <a:lnTo>
                    <a:pt x="1952" y="624"/>
                  </a:lnTo>
                  <a:lnTo>
                    <a:pt x="1932" y="642"/>
                  </a:lnTo>
                  <a:lnTo>
                    <a:pt x="1912" y="658"/>
                  </a:lnTo>
                  <a:lnTo>
                    <a:pt x="1892" y="670"/>
                  </a:lnTo>
                  <a:lnTo>
                    <a:pt x="1872" y="680"/>
                  </a:lnTo>
                  <a:lnTo>
                    <a:pt x="1850" y="688"/>
                  </a:lnTo>
                  <a:lnTo>
                    <a:pt x="1828" y="694"/>
                  </a:lnTo>
                  <a:lnTo>
                    <a:pt x="1806" y="69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82" y="698"/>
                  </a:lnTo>
                  <a:close/>
                  <a:moveTo>
                    <a:pt x="1782" y="488"/>
                  </a:moveTo>
                  <a:lnTo>
                    <a:pt x="1782" y="404"/>
                  </a:lnTo>
                  <a:lnTo>
                    <a:pt x="1880" y="404"/>
                  </a:lnTo>
                  <a:lnTo>
                    <a:pt x="1880" y="404"/>
                  </a:lnTo>
                  <a:lnTo>
                    <a:pt x="1876" y="388"/>
                  </a:lnTo>
                  <a:lnTo>
                    <a:pt x="1868" y="372"/>
                  </a:lnTo>
                  <a:lnTo>
                    <a:pt x="1858" y="360"/>
                  </a:lnTo>
                  <a:lnTo>
                    <a:pt x="1846" y="350"/>
                  </a:lnTo>
                  <a:lnTo>
                    <a:pt x="1834" y="342"/>
                  </a:lnTo>
                  <a:lnTo>
                    <a:pt x="1818" y="336"/>
                  </a:lnTo>
                  <a:lnTo>
                    <a:pt x="1800" y="332"/>
                  </a:lnTo>
                  <a:lnTo>
                    <a:pt x="1782" y="330"/>
                  </a:lnTo>
                  <a:lnTo>
                    <a:pt x="1782" y="330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806" y="224"/>
                  </a:lnTo>
                  <a:lnTo>
                    <a:pt x="1830" y="226"/>
                  </a:lnTo>
                  <a:lnTo>
                    <a:pt x="1854" y="232"/>
                  </a:lnTo>
                  <a:lnTo>
                    <a:pt x="1874" y="240"/>
                  </a:lnTo>
                  <a:lnTo>
                    <a:pt x="1896" y="250"/>
                  </a:lnTo>
                  <a:lnTo>
                    <a:pt x="1914" y="262"/>
                  </a:lnTo>
                  <a:lnTo>
                    <a:pt x="1932" y="276"/>
                  </a:lnTo>
                  <a:lnTo>
                    <a:pt x="1950" y="292"/>
                  </a:lnTo>
                  <a:lnTo>
                    <a:pt x="1964" y="310"/>
                  </a:lnTo>
                  <a:lnTo>
                    <a:pt x="1978" y="330"/>
                  </a:lnTo>
                  <a:lnTo>
                    <a:pt x="1988" y="352"/>
                  </a:lnTo>
                  <a:lnTo>
                    <a:pt x="1998" y="374"/>
                  </a:lnTo>
                  <a:lnTo>
                    <a:pt x="2006" y="398"/>
                  </a:lnTo>
                  <a:lnTo>
                    <a:pt x="2012" y="424"/>
                  </a:lnTo>
                  <a:lnTo>
                    <a:pt x="2016" y="452"/>
                  </a:lnTo>
                  <a:lnTo>
                    <a:pt x="2016" y="482"/>
                  </a:lnTo>
                  <a:lnTo>
                    <a:pt x="2016" y="488"/>
                  </a:lnTo>
                  <a:lnTo>
                    <a:pt x="1782" y="488"/>
                  </a:lnTo>
                  <a:lnTo>
                    <a:pt x="1782" y="488"/>
                  </a:lnTo>
                  <a:close/>
                  <a:moveTo>
                    <a:pt x="2070" y="448"/>
                  </a:moveTo>
                  <a:lnTo>
                    <a:pt x="2070" y="448"/>
                  </a:lnTo>
                  <a:lnTo>
                    <a:pt x="2072" y="420"/>
                  </a:lnTo>
                  <a:lnTo>
                    <a:pt x="2074" y="396"/>
                  </a:lnTo>
                  <a:lnTo>
                    <a:pt x="2078" y="372"/>
                  </a:lnTo>
                  <a:lnTo>
                    <a:pt x="2084" y="350"/>
                  </a:lnTo>
                  <a:lnTo>
                    <a:pt x="2092" y="328"/>
                  </a:lnTo>
                  <a:lnTo>
                    <a:pt x="2100" y="310"/>
                  </a:lnTo>
                  <a:lnTo>
                    <a:pt x="2112" y="294"/>
                  </a:lnTo>
                  <a:lnTo>
                    <a:pt x="2124" y="278"/>
                  </a:lnTo>
                  <a:lnTo>
                    <a:pt x="2138" y="264"/>
                  </a:lnTo>
                  <a:lnTo>
                    <a:pt x="2154" y="254"/>
                  </a:lnTo>
                  <a:lnTo>
                    <a:pt x="2170" y="244"/>
                  </a:lnTo>
                  <a:lnTo>
                    <a:pt x="2190" y="236"/>
                  </a:lnTo>
                  <a:lnTo>
                    <a:pt x="2210" y="230"/>
                  </a:lnTo>
                  <a:lnTo>
                    <a:pt x="2232" y="224"/>
                  </a:lnTo>
                  <a:lnTo>
                    <a:pt x="2256" y="222"/>
                  </a:lnTo>
                  <a:lnTo>
                    <a:pt x="2282" y="220"/>
                  </a:lnTo>
                  <a:lnTo>
                    <a:pt x="2282" y="220"/>
                  </a:lnTo>
                  <a:lnTo>
                    <a:pt x="2304" y="222"/>
                  </a:lnTo>
                  <a:lnTo>
                    <a:pt x="2326" y="226"/>
                  </a:lnTo>
                  <a:lnTo>
                    <a:pt x="2346" y="230"/>
                  </a:lnTo>
                  <a:lnTo>
                    <a:pt x="2366" y="238"/>
                  </a:lnTo>
                  <a:lnTo>
                    <a:pt x="2384" y="246"/>
                  </a:lnTo>
                  <a:lnTo>
                    <a:pt x="2402" y="256"/>
                  </a:lnTo>
                  <a:lnTo>
                    <a:pt x="2418" y="268"/>
                  </a:lnTo>
                  <a:lnTo>
                    <a:pt x="2432" y="282"/>
                  </a:lnTo>
                  <a:lnTo>
                    <a:pt x="2432" y="282"/>
                  </a:lnTo>
                  <a:lnTo>
                    <a:pt x="2446" y="300"/>
                  </a:lnTo>
                  <a:lnTo>
                    <a:pt x="2458" y="318"/>
                  </a:lnTo>
                  <a:lnTo>
                    <a:pt x="2468" y="336"/>
                  </a:lnTo>
                  <a:lnTo>
                    <a:pt x="2474" y="356"/>
                  </a:lnTo>
                  <a:lnTo>
                    <a:pt x="2478" y="376"/>
                  </a:lnTo>
                  <a:lnTo>
                    <a:pt x="2480" y="398"/>
                  </a:lnTo>
                  <a:lnTo>
                    <a:pt x="2482" y="448"/>
                  </a:lnTo>
                  <a:lnTo>
                    <a:pt x="2482" y="686"/>
                  </a:lnTo>
                  <a:lnTo>
                    <a:pt x="2360" y="686"/>
                  </a:lnTo>
                  <a:lnTo>
                    <a:pt x="2360" y="448"/>
                  </a:lnTo>
                  <a:lnTo>
                    <a:pt x="2360" y="448"/>
                  </a:lnTo>
                  <a:lnTo>
                    <a:pt x="2358" y="424"/>
                  </a:lnTo>
                  <a:lnTo>
                    <a:pt x="2354" y="404"/>
                  </a:lnTo>
                  <a:lnTo>
                    <a:pt x="2348" y="388"/>
                  </a:lnTo>
                  <a:lnTo>
                    <a:pt x="2340" y="372"/>
                  </a:lnTo>
                  <a:lnTo>
                    <a:pt x="2328" y="362"/>
                  </a:lnTo>
                  <a:lnTo>
                    <a:pt x="2314" y="354"/>
                  </a:lnTo>
                  <a:lnTo>
                    <a:pt x="2296" y="350"/>
                  </a:lnTo>
                  <a:lnTo>
                    <a:pt x="2276" y="348"/>
                  </a:lnTo>
                  <a:lnTo>
                    <a:pt x="2276" y="348"/>
                  </a:lnTo>
                  <a:lnTo>
                    <a:pt x="2256" y="350"/>
                  </a:lnTo>
                  <a:lnTo>
                    <a:pt x="2240" y="354"/>
                  </a:lnTo>
                  <a:lnTo>
                    <a:pt x="2226" y="362"/>
                  </a:lnTo>
                  <a:lnTo>
                    <a:pt x="2214" y="372"/>
                  </a:lnTo>
                  <a:lnTo>
                    <a:pt x="2206" y="386"/>
                  </a:lnTo>
                  <a:lnTo>
                    <a:pt x="2200" y="404"/>
                  </a:lnTo>
                  <a:lnTo>
                    <a:pt x="2196" y="424"/>
                  </a:lnTo>
                  <a:lnTo>
                    <a:pt x="2194" y="448"/>
                  </a:lnTo>
                  <a:lnTo>
                    <a:pt x="2194" y="686"/>
                  </a:lnTo>
                  <a:lnTo>
                    <a:pt x="2070" y="686"/>
                  </a:lnTo>
                  <a:lnTo>
                    <a:pt x="2070" y="448"/>
                  </a:lnTo>
                  <a:lnTo>
                    <a:pt x="2070" y="448"/>
                  </a:lnTo>
                  <a:close/>
                  <a:moveTo>
                    <a:pt x="2774" y="698"/>
                  </a:moveTo>
                  <a:lnTo>
                    <a:pt x="2774" y="698"/>
                  </a:lnTo>
                  <a:lnTo>
                    <a:pt x="2750" y="698"/>
                  </a:lnTo>
                  <a:lnTo>
                    <a:pt x="2728" y="694"/>
                  </a:lnTo>
                  <a:lnTo>
                    <a:pt x="2706" y="688"/>
                  </a:lnTo>
                  <a:lnTo>
                    <a:pt x="2684" y="680"/>
                  </a:lnTo>
                  <a:lnTo>
                    <a:pt x="2664" y="672"/>
                  </a:lnTo>
                  <a:lnTo>
                    <a:pt x="2644" y="660"/>
                  </a:lnTo>
                  <a:lnTo>
                    <a:pt x="2626" y="646"/>
                  </a:lnTo>
                  <a:lnTo>
                    <a:pt x="2608" y="630"/>
                  </a:lnTo>
                  <a:lnTo>
                    <a:pt x="2608" y="630"/>
                  </a:lnTo>
                  <a:lnTo>
                    <a:pt x="2592" y="612"/>
                  </a:lnTo>
                  <a:lnTo>
                    <a:pt x="2578" y="592"/>
                  </a:lnTo>
                  <a:lnTo>
                    <a:pt x="2568" y="572"/>
                  </a:lnTo>
                  <a:lnTo>
                    <a:pt x="2558" y="552"/>
                  </a:lnTo>
                  <a:lnTo>
                    <a:pt x="2550" y="530"/>
                  </a:lnTo>
                  <a:lnTo>
                    <a:pt x="2544" y="506"/>
                  </a:lnTo>
                  <a:lnTo>
                    <a:pt x="2540" y="484"/>
                  </a:lnTo>
                  <a:lnTo>
                    <a:pt x="2540" y="460"/>
                  </a:lnTo>
                  <a:lnTo>
                    <a:pt x="2540" y="460"/>
                  </a:lnTo>
                  <a:lnTo>
                    <a:pt x="2540" y="436"/>
                  </a:lnTo>
                  <a:lnTo>
                    <a:pt x="2544" y="414"/>
                  </a:lnTo>
                  <a:lnTo>
                    <a:pt x="2550" y="390"/>
                  </a:lnTo>
                  <a:lnTo>
                    <a:pt x="2558" y="368"/>
                  </a:lnTo>
                  <a:lnTo>
                    <a:pt x="2568" y="348"/>
                  </a:lnTo>
                  <a:lnTo>
                    <a:pt x="2578" y="328"/>
                  </a:lnTo>
                  <a:lnTo>
                    <a:pt x="2592" y="310"/>
                  </a:lnTo>
                  <a:lnTo>
                    <a:pt x="2608" y="292"/>
                  </a:lnTo>
                  <a:lnTo>
                    <a:pt x="2608" y="292"/>
                  </a:lnTo>
                  <a:lnTo>
                    <a:pt x="2626" y="276"/>
                  </a:lnTo>
                  <a:lnTo>
                    <a:pt x="2644" y="262"/>
                  </a:lnTo>
                  <a:lnTo>
                    <a:pt x="2664" y="250"/>
                  </a:lnTo>
                  <a:lnTo>
                    <a:pt x="2684" y="240"/>
                  </a:lnTo>
                  <a:lnTo>
                    <a:pt x="2706" y="232"/>
                  </a:lnTo>
                  <a:lnTo>
                    <a:pt x="2728" y="226"/>
                  </a:lnTo>
                  <a:lnTo>
                    <a:pt x="2750" y="224"/>
                  </a:lnTo>
                  <a:lnTo>
                    <a:pt x="2774" y="222"/>
                  </a:lnTo>
                  <a:lnTo>
                    <a:pt x="2774" y="222"/>
                  </a:lnTo>
                  <a:lnTo>
                    <a:pt x="2800" y="224"/>
                  </a:lnTo>
                  <a:lnTo>
                    <a:pt x="2824" y="228"/>
                  </a:lnTo>
                  <a:lnTo>
                    <a:pt x="2848" y="234"/>
                  </a:lnTo>
                  <a:lnTo>
                    <a:pt x="2870" y="242"/>
                  </a:lnTo>
                  <a:lnTo>
                    <a:pt x="2892" y="254"/>
                  </a:lnTo>
                  <a:lnTo>
                    <a:pt x="2914" y="270"/>
                  </a:lnTo>
                  <a:lnTo>
                    <a:pt x="2934" y="286"/>
                  </a:lnTo>
                  <a:lnTo>
                    <a:pt x="2952" y="306"/>
                  </a:lnTo>
                  <a:lnTo>
                    <a:pt x="2866" y="394"/>
                  </a:lnTo>
                  <a:lnTo>
                    <a:pt x="2866" y="394"/>
                  </a:lnTo>
                  <a:lnTo>
                    <a:pt x="2856" y="382"/>
                  </a:lnTo>
                  <a:lnTo>
                    <a:pt x="2848" y="372"/>
                  </a:lnTo>
                  <a:lnTo>
                    <a:pt x="2836" y="364"/>
                  </a:lnTo>
                  <a:lnTo>
                    <a:pt x="2826" y="356"/>
                  </a:lnTo>
                  <a:lnTo>
                    <a:pt x="2814" y="350"/>
                  </a:lnTo>
                  <a:lnTo>
                    <a:pt x="2802" y="348"/>
                  </a:lnTo>
                  <a:lnTo>
                    <a:pt x="2788" y="346"/>
                  </a:lnTo>
                  <a:lnTo>
                    <a:pt x="2774" y="344"/>
                  </a:lnTo>
                  <a:lnTo>
                    <a:pt x="2774" y="344"/>
                  </a:lnTo>
                  <a:lnTo>
                    <a:pt x="2764" y="344"/>
                  </a:lnTo>
                  <a:lnTo>
                    <a:pt x="2752" y="346"/>
                  </a:lnTo>
                  <a:lnTo>
                    <a:pt x="2730" y="354"/>
                  </a:lnTo>
                  <a:lnTo>
                    <a:pt x="2712" y="364"/>
                  </a:lnTo>
                  <a:lnTo>
                    <a:pt x="2696" y="380"/>
                  </a:lnTo>
                  <a:lnTo>
                    <a:pt x="2682" y="396"/>
                  </a:lnTo>
                  <a:lnTo>
                    <a:pt x="2672" y="418"/>
                  </a:lnTo>
                  <a:lnTo>
                    <a:pt x="2666" y="440"/>
                  </a:lnTo>
                  <a:lnTo>
                    <a:pt x="2664" y="462"/>
                  </a:lnTo>
                  <a:lnTo>
                    <a:pt x="2664" y="462"/>
                  </a:lnTo>
                  <a:lnTo>
                    <a:pt x="2666" y="486"/>
                  </a:lnTo>
                  <a:lnTo>
                    <a:pt x="2672" y="506"/>
                  </a:lnTo>
                  <a:lnTo>
                    <a:pt x="2682" y="526"/>
                  </a:lnTo>
                  <a:lnTo>
                    <a:pt x="2696" y="542"/>
                  </a:lnTo>
                  <a:lnTo>
                    <a:pt x="2712" y="556"/>
                  </a:lnTo>
                  <a:lnTo>
                    <a:pt x="2732" y="566"/>
                  </a:lnTo>
                  <a:lnTo>
                    <a:pt x="2752" y="574"/>
                  </a:lnTo>
                  <a:lnTo>
                    <a:pt x="2774" y="576"/>
                  </a:lnTo>
                  <a:lnTo>
                    <a:pt x="2774" y="576"/>
                  </a:lnTo>
                  <a:lnTo>
                    <a:pt x="2788" y="574"/>
                  </a:lnTo>
                  <a:lnTo>
                    <a:pt x="2800" y="572"/>
                  </a:lnTo>
                  <a:lnTo>
                    <a:pt x="2812" y="570"/>
                  </a:lnTo>
                  <a:lnTo>
                    <a:pt x="2822" y="564"/>
                  </a:lnTo>
                  <a:lnTo>
                    <a:pt x="2834" y="558"/>
                  </a:lnTo>
                  <a:lnTo>
                    <a:pt x="2842" y="552"/>
                  </a:lnTo>
                  <a:lnTo>
                    <a:pt x="2852" y="544"/>
                  </a:lnTo>
                  <a:lnTo>
                    <a:pt x="2858" y="534"/>
                  </a:lnTo>
                  <a:lnTo>
                    <a:pt x="2948" y="618"/>
                  </a:lnTo>
                  <a:lnTo>
                    <a:pt x="2948" y="618"/>
                  </a:lnTo>
                  <a:lnTo>
                    <a:pt x="2930" y="638"/>
                  </a:lnTo>
                  <a:lnTo>
                    <a:pt x="2910" y="654"/>
                  </a:lnTo>
                  <a:lnTo>
                    <a:pt x="2890" y="668"/>
                  </a:lnTo>
                  <a:lnTo>
                    <a:pt x="2868" y="678"/>
                  </a:lnTo>
                  <a:lnTo>
                    <a:pt x="2846" y="688"/>
                  </a:lnTo>
                  <a:lnTo>
                    <a:pt x="2822" y="694"/>
                  </a:lnTo>
                  <a:lnTo>
                    <a:pt x="2798" y="698"/>
                  </a:lnTo>
                  <a:lnTo>
                    <a:pt x="2774" y="698"/>
                  </a:lnTo>
                  <a:lnTo>
                    <a:pt x="2774" y="698"/>
                  </a:lnTo>
                  <a:close/>
                  <a:moveTo>
                    <a:pt x="1782" y="222"/>
                  </a:moveTo>
                  <a:lnTo>
                    <a:pt x="1782" y="330"/>
                  </a:lnTo>
                  <a:lnTo>
                    <a:pt x="1782" y="330"/>
                  </a:lnTo>
                  <a:lnTo>
                    <a:pt x="1764" y="332"/>
                  </a:lnTo>
                  <a:lnTo>
                    <a:pt x="1748" y="334"/>
                  </a:lnTo>
                  <a:lnTo>
                    <a:pt x="1732" y="340"/>
                  </a:lnTo>
                  <a:lnTo>
                    <a:pt x="1718" y="350"/>
                  </a:lnTo>
                  <a:lnTo>
                    <a:pt x="1708" y="360"/>
                  </a:lnTo>
                  <a:lnTo>
                    <a:pt x="1698" y="372"/>
                  </a:lnTo>
                  <a:lnTo>
                    <a:pt x="1690" y="386"/>
                  </a:lnTo>
                  <a:lnTo>
                    <a:pt x="1684" y="404"/>
                  </a:lnTo>
                  <a:lnTo>
                    <a:pt x="1782" y="404"/>
                  </a:lnTo>
                  <a:lnTo>
                    <a:pt x="1782" y="488"/>
                  </a:lnTo>
                  <a:lnTo>
                    <a:pt x="1676" y="488"/>
                  </a:lnTo>
                  <a:lnTo>
                    <a:pt x="1676" y="488"/>
                  </a:lnTo>
                  <a:lnTo>
                    <a:pt x="1684" y="506"/>
                  </a:lnTo>
                  <a:lnTo>
                    <a:pt x="1692" y="524"/>
                  </a:lnTo>
                  <a:lnTo>
                    <a:pt x="1702" y="540"/>
                  </a:lnTo>
                  <a:lnTo>
                    <a:pt x="1716" y="552"/>
                  </a:lnTo>
                  <a:lnTo>
                    <a:pt x="1730" y="562"/>
                  </a:lnTo>
                  <a:lnTo>
                    <a:pt x="1746" y="570"/>
                  </a:lnTo>
                  <a:lnTo>
                    <a:pt x="1764" y="574"/>
                  </a:lnTo>
                  <a:lnTo>
                    <a:pt x="1782" y="57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60" y="698"/>
                  </a:lnTo>
                  <a:lnTo>
                    <a:pt x="1736" y="694"/>
                  </a:lnTo>
                  <a:lnTo>
                    <a:pt x="1714" y="688"/>
                  </a:lnTo>
                  <a:lnTo>
                    <a:pt x="1692" y="680"/>
                  </a:lnTo>
                  <a:lnTo>
                    <a:pt x="1672" y="672"/>
                  </a:lnTo>
                  <a:lnTo>
                    <a:pt x="1652" y="660"/>
                  </a:lnTo>
                  <a:lnTo>
                    <a:pt x="1634" y="646"/>
                  </a:lnTo>
                  <a:lnTo>
                    <a:pt x="1616" y="630"/>
                  </a:lnTo>
                  <a:lnTo>
                    <a:pt x="1616" y="630"/>
                  </a:lnTo>
                  <a:lnTo>
                    <a:pt x="1602" y="612"/>
                  </a:lnTo>
                  <a:lnTo>
                    <a:pt x="1588" y="592"/>
                  </a:lnTo>
                  <a:lnTo>
                    <a:pt x="1576" y="572"/>
                  </a:lnTo>
                  <a:lnTo>
                    <a:pt x="1566" y="552"/>
                  </a:lnTo>
                  <a:lnTo>
                    <a:pt x="1558" y="530"/>
                  </a:lnTo>
                  <a:lnTo>
                    <a:pt x="1552" y="506"/>
                  </a:lnTo>
                  <a:lnTo>
                    <a:pt x="1550" y="484"/>
                  </a:lnTo>
                  <a:lnTo>
                    <a:pt x="1548" y="460"/>
                  </a:lnTo>
                  <a:lnTo>
                    <a:pt x="1548" y="460"/>
                  </a:lnTo>
                  <a:lnTo>
                    <a:pt x="1550" y="436"/>
                  </a:lnTo>
                  <a:lnTo>
                    <a:pt x="1552" y="414"/>
                  </a:lnTo>
                  <a:lnTo>
                    <a:pt x="1558" y="390"/>
                  </a:lnTo>
                  <a:lnTo>
                    <a:pt x="1566" y="368"/>
                  </a:lnTo>
                  <a:lnTo>
                    <a:pt x="1576" y="348"/>
                  </a:lnTo>
                  <a:lnTo>
                    <a:pt x="1588" y="328"/>
                  </a:lnTo>
                  <a:lnTo>
                    <a:pt x="1602" y="310"/>
                  </a:lnTo>
                  <a:lnTo>
                    <a:pt x="1616" y="292"/>
                  </a:lnTo>
                  <a:lnTo>
                    <a:pt x="1616" y="292"/>
                  </a:lnTo>
                  <a:lnTo>
                    <a:pt x="1634" y="276"/>
                  </a:lnTo>
                  <a:lnTo>
                    <a:pt x="1652" y="262"/>
                  </a:lnTo>
                  <a:lnTo>
                    <a:pt x="1672" y="250"/>
                  </a:lnTo>
                  <a:lnTo>
                    <a:pt x="1692" y="240"/>
                  </a:lnTo>
                  <a:lnTo>
                    <a:pt x="1714" y="232"/>
                  </a:lnTo>
                  <a:lnTo>
                    <a:pt x="1736" y="226"/>
                  </a:lnTo>
                  <a:lnTo>
                    <a:pt x="1760" y="224"/>
                  </a:lnTo>
                  <a:lnTo>
                    <a:pt x="1782" y="222"/>
                  </a:lnTo>
                  <a:lnTo>
                    <a:pt x="1782" y="222"/>
                  </a:lnTo>
                  <a:close/>
                  <a:moveTo>
                    <a:pt x="1258" y="698"/>
                  </a:moveTo>
                  <a:lnTo>
                    <a:pt x="1258" y="576"/>
                  </a:lnTo>
                  <a:lnTo>
                    <a:pt x="1258" y="576"/>
                  </a:lnTo>
                  <a:lnTo>
                    <a:pt x="1258" y="576"/>
                  </a:lnTo>
                  <a:lnTo>
                    <a:pt x="1282" y="574"/>
                  </a:lnTo>
                  <a:lnTo>
                    <a:pt x="1302" y="568"/>
                  </a:lnTo>
                  <a:lnTo>
                    <a:pt x="1320" y="558"/>
                  </a:lnTo>
                  <a:lnTo>
                    <a:pt x="1336" y="544"/>
                  </a:lnTo>
                  <a:lnTo>
                    <a:pt x="1350" y="528"/>
                  </a:lnTo>
                  <a:lnTo>
                    <a:pt x="1358" y="508"/>
                  </a:lnTo>
                  <a:lnTo>
                    <a:pt x="1364" y="486"/>
                  </a:lnTo>
                  <a:lnTo>
                    <a:pt x="1368" y="460"/>
                  </a:lnTo>
                  <a:lnTo>
                    <a:pt x="1368" y="460"/>
                  </a:lnTo>
                  <a:lnTo>
                    <a:pt x="1366" y="436"/>
                  </a:lnTo>
                  <a:lnTo>
                    <a:pt x="1360" y="412"/>
                  </a:lnTo>
                  <a:lnTo>
                    <a:pt x="1350" y="392"/>
                  </a:lnTo>
                  <a:lnTo>
                    <a:pt x="1338" y="376"/>
                  </a:lnTo>
                  <a:lnTo>
                    <a:pt x="1322" y="362"/>
                  </a:lnTo>
                  <a:lnTo>
                    <a:pt x="1304" y="352"/>
                  </a:lnTo>
                  <a:lnTo>
                    <a:pt x="1282" y="344"/>
                  </a:lnTo>
                  <a:lnTo>
                    <a:pt x="1260" y="342"/>
                  </a:lnTo>
                  <a:lnTo>
                    <a:pt x="1260" y="342"/>
                  </a:lnTo>
                  <a:lnTo>
                    <a:pt x="1258" y="342"/>
                  </a:lnTo>
                  <a:lnTo>
                    <a:pt x="1258" y="224"/>
                  </a:lnTo>
                  <a:lnTo>
                    <a:pt x="1258" y="224"/>
                  </a:lnTo>
                  <a:lnTo>
                    <a:pt x="1274" y="226"/>
                  </a:lnTo>
                  <a:lnTo>
                    <a:pt x="1290" y="228"/>
                  </a:lnTo>
                  <a:lnTo>
                    <a:pt x="1306" y="232"/>
                  </a:lnTo>
                  <a:lnTo>
                    <a:pt x="1320" y="238"/>
                  </a:lnTo>
                  <a:lnTo>
                    <a:pt x="1334" y="244"/>
                  </a:lnTo>
                  <a:lnTo>
                    <a:pt x="1346" y="252"/>
                  </a:lnTo>
                  <a:lnTo>
                    <a:pt x="1356" y="260"/>
                  </a:lnTo>
                  <a:lnTo>
                    <a:pt x="1368" y="270"/>
                  </a:lnTo>
                  <a:lnTo>
                    <a:pt x="1368" y="0"/>
                  </a:lnTo>
                  <a:lnTo>
                    <a:pt x="1490" y="0"/>
                  </a:lnTo>
                  <a:lnTo>
                    <a:pt x="1490" y="402"/>
                  </a:lnTo>
                  <a:lnTo>
                    <a:pt x="1490" y="402"/>
                  </a:lnTo>
                  <a:lnTo>
                    <a:pt x="1488" y="458"/>
                  </a:lnTo>
                  <a:lnTo>
                    <a:pt x="1488" y="484"/>
                  </a:lnTo>
                  <a:lnTo>
                    <a:pt x="1484" y="510"/>
                  </a:lnTo>
                  <a:lnTo>
                    <a:pt x="1480" y="532"/>
                  </a:lnTo>
                  <a:lnTo>
                    <a:pt x="1474" y="556"/>
                  </a:lnTo>
                  <a:lnTo>
                    <a:pt x="1466" y="576"/>
                  </a:lnTo>
                  <a:lnTo>
                    <a:pt x="1456" y="596"/>
                  </a:lnTo>
                  <a:lnTo>
                    <a:pt x="1456" y="596"/>
                  </a:lnTo>
                  <a:lnTo>
                    <a:pt x="1440" y="620"/>
                  </a:lnTo>
                  <a:lnTo>
                    <a:pt x="1422" y="640"/>
                  </a:lnTo>
                  <a:lnTo>
                    <a:pt x="1400" y="658"/>
                  </a:lnTo>
                  <a:lnTo>
                    <a:pt x="1376" y="672"/>
                  </a:lnTo>
                  <a:lnTo>
                    <a:pt x="1350" y="684"/>
                  </a:lnTo>
                  <a:lnTo>
                    <a:pt x="1320" y="692"/>
                  </a:lnTo>
                  <a:lnTo>
                    <a:pt x="1290" y="696"/>
                  </a:lnTo>
                  <a:lnTo>
                    <a:pt x="1258" y="698"/>
                  </a:lnTo>
                  <a:lnTo>
                    <a:pt x="1258" y="698"/>
                  </a:lnTo>
                  <a:close/>
                  <a:moveTo>
                    <a:pt x="1258" y="224"/>
                  </a:moveTo>
                  <a:lnTo>
                    <a:pt x="1258" y="342"/>
                  </a:lnTo>
                  <a:lnTo>
                    <a:pt x="1258" y="342"/>
                  </a:lnTo>
                  <a:lnTo>
                    <a:pt x="1236" y="346"/>
                  </a:lnTo>
                  <a:lnTo>
                    <a:pt x="1214" y="352"/>
                  </a:lnTo>
                  <a:lnTo>
                    <a:pt x="1196" y="362"/>
                  </a:lnTo>
                  <a:lnTo>
                    <a:pt x="1180" y="378"/>
                  </a:lnTo>
                  <a:lnTo>
                    <a:pt x="1166" y="394"/>
                  </a:lnTo>
                  <a:lnTo>
                    <a:pt x="1156" y="414"/>
                  </a:lnTo>
                  <a:lnTo>
                    <a:pt x="1150" y="436"/>
                  </a:lnTo>
                  <a:lnTo>
                    <a:pt x="1148" y="460"/>
                  </a:lnTo>
                  <a:lnTo>
                    <a:pt x="1148" y="460"/>
                  </a:lnTo>
                  <a:lnTo>
                    <a:pt x="1150" y="484"/>
                  </a:lnTo>
                  <a:lnTo>
                    <a:pt x="1158" y="506"/>
                  </a:lnTo>
                  <a:lnTo>
                    <a:pt x="1168" y="526"/>
                  </a:lnTo>
                  <a:lnTo>
                    <a:pt x="1180" y="542"/>
                  </a:lnTo>
                  <a:lnTo>
                    <a:pt x="1198" y="556"/>
                  </a:lnTo>
                  <a:lnTo>
                    <a:pt x="1216" y="568"/>
                  </a:lnTo>
                  <a:lnTo>
                    <a:pt x="1236" y="574"/>
                  </a:lnTo>
                  <a:lnTo>
                    <a:pt x="1258" y="576"/>
                  </a:lnTo>
                  <a:lnTo>
                    <a:pt x="1258" y="698"/>
                  </a:lnTo>
                  <a:lnTo>
                    <a:pt x="1256" y="698"/>
                  </a:lnTo>
                  <a:lnTo>
                    <a:pt x="1256" y="698"/>
                  </a:lnTo>
                  <a:lnTo>
                    <a:pt x="1234" y="698"/>
                  </a:lnTo>
                  <a:lnTo>
                    <a:pt x="1210" y="694"/>
                  </a:lnTo>
                  <a:lnTo>
                    <a:pt x="1188" y="688"/>
                  </a:lnTo>
                  <a:lnTo>
                    <a:pt x="1168" y="680"/>
                  </a:lnTo>
                  <a:lnTo>
                    <a:pt x="1146" y="670"/>
                  </a:lnTo>
                  <a:lnTo>
                    <a:pt x="1128" y="658"/>
                  </a:lnTo>
                  <a:lnTo>
                    <a:pt x="1108" y="644"/>
                  </a:lnTo>
                  <a:lnTo>
                    <a:pt x="1092" y="628"/>
                  </a:lnTo>
                  <a:lnTo>
                    <a:pt x="1092" y="628"/>
                  </a:lnTo>
                  <a:lnTo>
                    <a:pt x="1078" y="612"/>
                  </a:lnTo>
                  <a:lnTo>
                    <a:pt x="1064" y="596"/>
                  </a:lnTo>
                  <a:lnTo>
                    <a:pt x="1054" y="578"/>
                  </a:lnTo>
                  <a:lnTo>
                    <a:pt x="1044" y="560"/>
                  </a:lnTo>
                  <a:lnTo>
                    <a:pt x="1036" y="540"/>
                  </a:lnTo>
                  <a:lnTo>
                    <a:pt x="1030" y="520"/>
                  </a:lnTo>
                  <a:lnTo>
                    <a:pt x="1026" y="500"/>
                  </a:lnTo>
                  <a:lnTo>
                    <a:pt x="1024" y="480"/>
                  </a:lnTo>
                  <a:lnTo>
                    <a:pt x="1024" y="440"/>
                  </a:lnTo>
                  <a:lnTo>
                    <a:pt x="1024" y="440"/>
                  </a:lnTo>
                  <a:lnTo>
                    <a:pt x="1026" y="420"/>
                  </a:lnTo>
                  <a:lnTo>
                    <a:pt x="1030" y="400"/>
                  </a:lnTo>
                  <a:lnTo>
                    <a:pt x="1036" y="380"/>
                  </a:lnTo>
                  <a:lnTo>
                    <a:pt x="1044" y="360"/>
                  </a:lnTo>
                  <a:lnTo>
                    <a:pt x="1054" y="342"/>
                  </a:lnTo>
                  <a:lnTo>
                    <a:pt x="1064" y="324"/>
                  </a:lnTo>
                  <a:lnTo>
                    <a:pt x="1078" y="308"/>
                  </a:lnTo>
                  <a:lnTo>
                    <a:pt x="1092" y="292"/>
                  </a:lnTo>
                  <a:lnTo>
                    <a:pt x="1092" y="292"/>
                  </a:lnTo>
                  <a:lnTo>
                    <a:pt x="1108" y="276"/>
                  </a:lnTo>
                  <a:lnTo>
                    <a:pt x="1126" y="262"/>
                  </a:lnTo>
                  <a:lnTo>
                    <a:pt x="1144" y="250"/>
                  </a:lnTo>
                  <a:lnTo>
                    <a:pt x="1164" y="242"/>
                  </a:lnTo>
                  <a:lnTo>
                    <a:pt x="1184" y="234"/>
                  </a:lnTo>
                  <a:lnTo>
                    <a:pt x="1204" y="228"/>
                  </a:lnTo>
                  <a:lnTo>
                    <a:pt x="1226" y="226"/>
                  </a:lnTo>
                  <a:lnTo>
                    <a:pt x="1248" y="224"/>
                  </a:lnTo>
                  <a:lnTo>
                    <a:pt x="1248" y="224"/>
                  </a:lnTo>
                  <a:lnTo>
                    <a:pt x="1258" y="224"/>
                  </a:lnTo>
                  <a:lnTo>
                    <a:pt x="1258" y="224"/>
                  </a:lnTo>
                  <a:close/>
                  <a:moveTo>
                    <a:pt x="1024" y="686"/>
                  </a:moveTo>
                  <a:lnTo>
                    <a:pt x="1024" y="686"/>
                  </a:lnTo>
                  <a:lnTo>
                    <a:pt x="1024" y="684"/>
                  </a:lnTo>
                  <a:lnTo>
                    <a:pt x="1024" y="686"/>
                  </a:lnTo>
                  <a:close/>
                  <a:moveTo>
                    <a:pt x="1024" y="440"/>
                  </a:moveTo>
                  <a:lnTo>
                    <a:pt x="1024" y="480"/>
                  </a:lnTo>
                  <a:lnTo>
                    <a:pt x="1024" y="480"/>
                  </a:lnTo>
                  <a:lnTo>
                    <a:pt x="1024" y="460"/>
                  </a:lnTo>
                  <a:lnTo>
                    <a:pt x="1024" y="460"/>
                  </a:lnTo>
                  <a:lnTo>
                    <a:pt x="1024" y="440"/>
                  </a:lnTo>
                  <a:lnTo>
                    <a:pt x="1024" y="440"/>
                  </a:lnTo>
                  <a:close/>
                  <a:moveTo>
                    <a:pt x="1024" y="684"/>
                  </a:moveTo>
                  <a:lnTo>
                    <a:pt x="940" y="446"/>
                  </a:lnTo>
                  <a:lnTo>
                    <a:pt x="940" y="446"/>
                  </a:lnTo>
                  <a:lnTo>
                    <a:pt x="922" y="400"/>
                  </a:lnTo>
                  <a:lnTo>
                    <a:pt x="906" y="358"/>
                  </a:lnTo>
                  <a:lnTo>
                    <a:pt x="896" y="338"/>
                  </a:lnTo>
                  <a:lnTo>
                    <a:pt x="884" y="320"/>
                  </a:lnTo>
                  <a:lnTo>
                    <a:pt x="872" y="304"/>
                  </a:lnTo>
                  <a:lnTo>
                    <a:pt x="858" y="288"/>
                  </a:lnTo>
                  <a:lnTo>
                    <a:pt x="858" y="288"/>
                  </a:lnTo>
                  <a:lnTo>
                    <a:pt x="842" y="274"/>
                  </a:lnTo>
                  <a:lnTo>
                    <a:pt x="822" y="260"/>
                  </a:lnTo>
                  <a:lnTo>
                    <a:pt x="804" y="248"/>
                  </a:lnTo>
                  <a:lnTo>
                    <a:pt x="784" y="238"/>
                  </a:lnTo>
                  <a:lnTo>
                    <a:pt x="762" y="232"/>
                  </a:lnTo>
                  <a:lnTo>
                    <a:pt x="740" y="226"/>
                  </a:lnTo>
                  <a:lnTo>
                    <a:pt x="718" y="222"/>
                  </a:lnTo>
                  <a:lnTo>
                    <a:pt x="694" y="222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716" y="346"/>
                  </a:lnTo>
                  <a:lnTo>
                    <a:pt x="738" y="352"/>
                  </a:lnTo>
                  <a:lnTo>
                    <a:pt x="756" y="362"/>
                  </a:lnTo>
                  <a:lnTo>
                    <a:pt x="772" y="376"/>
                  </a:lnTo>
                  <a:lnTo>
                    <a:pt x="786" y="394"/>
                  </a:lnTo>
                  <a:lnTo>
                    <a:pt x="796" y="414"/>
                  </a:lnTo>
                  <a:lnTo>
                    <a:pt x="802" y="436"/>
                  </a:lnTo>
                  <a:lnTo>
                    <a:pt x="804" y="460"/>
                  </a:lnTo>
                  <a:lnTo>
                    <a:pt x="804" y="460"/>
                  </a:lnTo>
                  <a:lnTo>
                    <a:pt x="802" y="484"/>
                  </a:lnTo>
                  <a:lnTo>
                    <a:pt x="796" y="506"/>
                  </a:lnTo>
                  <a:lnTo>
                    <a:pt x="786" y="526"/>
                  </a:lnTo>
                  <a:lnTo>
                    <a:pt x="772" y="544"/>
                  </a:lnTo>
                  <a:lnTo>
                    <a:pt x="756" y="558"/>
                  </a:lnTo>
                  <a:lnTo>
                    <a:pt x="738" y="568"/>
                  </a:lnTo>
                  <a:lnTo>
                    <a:pt x="716" y="574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94" y="698"/>
                  </a:lnTo>
                  <a:lnTo>
                    <a:pt x="694" y="698"/>
                  </a:lnTo>
                  <a:lnTo>
                    <a:pt x="720" y="698"/>
                  </a:lnTo>
                  <a:lnTo>
                    <a:pt x="744" y="692"/>
                  </a:lnTo>
                  <a:lnTo>
                    <a:pt x="766" y="686"/>
                  </a:lnTo>
                  <a:lnTo>
                    <a:pt x="788" y="676"/>
                  </a:lnTo>
                  <a:lnTo>
                    <a:pt x="808" y="664"/>
                  </a:lnTo>
                  <a:lnTo>
                    <a:pt x="826" y="648"/>
                  </a:lnTo>
                  <a:lnTo>
                    <a:pt x="842" y="630"/>
                  </a:lnTo>
                  <a:lnTo>
                    <a:pt x="858" y="608"/>
                  </a:lnTo>
                  <a:lnTo>
                    <a:pt x="886" y="686"/>
                  </a:lnTo>
                  <a:lnTo>
                    <a:pt x="1024" y="686"/>
                  </a:lnTo>
                  <a:lnTo>
                    <a:pt x="1024" y="684"/>
                  </a:lnTo>
                  <a:close/>
                  <a:moveTo>
                    <a:pt x="472" y="2"/>
                  </a:moveTo>
                  <a:lnTo>
                    <a:pt x="488" y="2"/>
                  </a:lnTo>
                  <a:lnTo>
                    <a:pt x="472" y="24"/>
                  </a:lnTo>
                  <a:lnTo>
                    <a:pt x="472" y="2"/>
                  </a:lnTo>
                  <a:lnTo>
                    <a:pt x="472" y="2"/>
                  </a:lnTo>
                  <a:close/>
                  <a:moveTo>
                    <a:pt x="472" y="662"/>
                  </a:moveTo>
                  <a:lnTo>
                    <a:pt x="488" y="686"/>
                  </a:lnTo>
                  <a:lnTo>
                    <a:pt x="472" y="686"/>
                  </a:lnTo>
                  <a:lnTo>
                    <a:pt x="472" y="662"/>
                  </a:lnTo>
                  <a:lnTo>
                    <a:pt x="472" y="662"/>
                  </a:lnTo>
                  <a:close/>
                  <a:moveTo>
                    <a:pt x="694" y="222"/>
                  </a:moveTo>
                  <a:lnTo>
                    <a:pt x="694" y="222"/>
                  </a:lnTo>
                  <a:lnTo>
                    <a:pt x="690" y="220"/>
                  </a:lnTo>
                  <a:lnTo>
                    <a:pt x="690" y="220"/>
                  </a:lnTo>
                  <a:lnTo>
                    <a:pt x="666" y="222"/>
                  </a:lnTo>
                  <a:lnTo>
                    <a:pt x="644" y="226"/>
                  </a:lnTo>
                  <a:lnTo>
                    <a:pt x="622" y="232"/>
                  </a:lnTo>
                  <a:lnTo>
                    <a:pt x="600" y="240"/>
                  </a:lnTo>
                  <a:lnTo>
                    <a:pt x="580" y="250"/>
                  </a:lnTo>
                  <a:lnTo>
                    <a:pt x="560" y="262"/>
                  </a:lnTo>
                  <a:lnTo>
                    <a:pt x="542" y="276"/>
                  </a:lnTo>
                  <a:lnTo>
                    <a:pt x="524" y="292"/>
                  </a:lnTo>
                  <a:lnTo>
                    <a:pt x="524" y="292"/>
                  </a:lnTo>
                  <a:lnTo>
                    <a:pt x="508" y="310"/>
                  </a:lnTo>
                  <a:lnTo>
                    <a:pt x="494" y="328"/>
                  </a:lnTo>
                  <a:lnTo>
                    <a:pt x="482" y="350"/>
                  </a:lnTo>
                  <a:lnTo>
                    <a:pt x="472" y="372"/>
                  </a:lnTo>
                  <a:lnTo>
                    <a:pt x="472" y="548"/>
                  </a:lnTo>
                  <a:lnTo>
                    <a:pt x="472" y="548"/>
                  </a:lnTo>
                  <a:lnTo>
                    <a:pt x="482" y="570"/>
                  </a:lnTo>
                  <a:lnTo>
                    <a:pt x="494" y="592"/>
                  </a:lnTo>
                  <a:lnTo>
                    <a:pt x="508" y="610"/>
                  </a:lnTo>
                  <a:lnTo>
                    <a:pt x="524" y="628"/>
                  </a:lnTo>
                  <a:lnTo>
                    <a:pt x="524" y="628"/>
                  </a:lnTo>
                  <a:lnTo>
                    <a:pt x="542" y="644"/>
                  </a:lnTo>
                  <a:lnTo>
                    <a:pt x="560" y="658"/>
                  </a:lnTo>
                  <a:lnTo>
                    <a:pt x="580" y="670"/>
                  </a:lnTo>
                  <a:lnTo>
                    <a:pt x="600" y="680"/>
                  </a:lnTo>
                  <a:lnTo>
                    <a:pt x="622" y="688"/>
                  </a:lnTo>
                  <a:lnTo>
                    <a:pt x="644" y="694"/>
                  </a:lnTo>
                  <a:lnTo>
                    <a:pt x="668" y="698"/>
                  </a:lnTo>
                  <a:lnTo>
                    <a:pt x="692" y="698"/>
                  </a:lnTo>
                  <a:lnTo>
                    <a:pt x="694" y="698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72" y="574"/>
                  </a:lnTo>
                  <a:lnTo>
                    <a:pt x="650" y="568"/>
                  </a:lnTo>
                  <a:lnTo>
                    <a:pt x="632" y="556"/>
                  </a:lnTo>
                  <a:lnTo>
                    <a:pt x="616" y="542"/>
                  </a:lnTo>
                  <a:lnTo>
                    <a:pt x="602" y="526"/>
                  </a:lnTo>
                  <a:lnTo>
                    <a:pt x="592" y="506"/>
                  </a:lnTo>
                  <a:lnTo>
                    <a:pt x="586" y="484"/>
                  </a:lnTo>
                  <a:lnTo>
                    <a:pt x="582" y="460"/>
                  </a:lnTo>
                  <a:lnTo>
                    <a:pt x="582" y="460"/>
                  </a:lnTo>
                  <a:lnTo>
                    <a:pt x="586" y="438"/>
                  </a:lnTo>
                  <a:lnTo>
                    <a:pt x="592" y="416"/>
                  </a:lnTo>
                  <a:lnTo>
                    <a:pt x="602" y="396"/>
                  </a:lnTo>
                  <a:lnTo>
                    <a:pt x="616" y="378"/>
                  </a:lnTo>
                  <a:lnTo>
                    <a:pt x="632" y="364"/>
                  </a:lnTo>
                  <a:lnTo>
                    <a:pt x="650" y="352"/>
                  </a:lnTo>
                  <a:lnTo>
                    <a:pt x="672" y="346"/>
                  </a:lnTo>
                  <a:lnTo>
                    <a:pt x="682" y="344"/>
                  </a:lnTo>
                  <a:lnTo>
                    <a:pt x="694" y="344"/>
                  </a:lnTo>
                  <a:lnTo>
                    <a:pt x="694" y="222"/>
                  </a:lnTo>
                  <a:close/>
                  <a:moveTo>
                    <a:pt x="0" y="2"/>
                  </a:moveTo>
                  <a:lnTo>
                    <a:pt x="134" y="2"/>
                  </a:lnTo>
                  <a:lnTo>
                    <a:pt x="134" y="264"/>
                  </a:lnTo>
                  <a:lnTo>
                    <a:pt x="322" y="2"/>
                  </a:lnTo>
                  <a:lnTo>
                    <a:pt x="472" y="2"/>
                  </a:lnTo>
                  <a:lnTo>
                    <a:pt x="472" y="24"/>
                  </a:lnTo>
                  <a:lnTo>
                    <a:pt x="248" y="328"/>
                  </a:lnTo>
                  <a:lnTo>
                    <a:pt x="472" y="662"/>
                  </a:lnTo>
                  <a:lnTo>
                    <a:pt x="472" y="686"/>
                  </a:lnTo>
                  <a:lnTo>
                    <a:pt x="322" y="686"/>
                  </a:lnTo>
                  <a:lnTo>
                    <a:pt x="134" y="396"/>
                  </a:lnTo>
                  <a:lnTo>
                    <a:pt x="134" y="686"/>
                  </a:lnTo>
                  <a:lnTo>
                    <a:pt x="0" y="686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472" y="372"/>
                  </a:moveTo>
                  <a:lnTo>
                    <a:pt x="472" y="372"/>
                  </a:lnTo>
                  <a:lnTo>
                    <a:pt x="466" y="392"/>
                  </a:lnTo>
                  <a:lnTo>
                    <a:pt x="460" y="414"/>
                  </a:lnTo>
                  <a:lnTo>
                    <a:pt x="456" y="438"/>
                  </a:lnTo>
                  <a:lnTo>
                    <a:pt x="456" y="460"/>
                  </a:lnTo>
                  <a:lnTo>
                    <a:pt x="456" y="460"/>
                  </a:lnTo>
                  <a:lnTo>
                    <a:pt x="456" y="484"/>
                  </a:lnTo>
                  <a:lnTo>
                    <a:pt x="460" y="506"/>
                  </a:lnTo>
                  <a:lnTo>
                    <a:pt x="466" y="528"/>
                  </a:lnTo>
                  <a:lnTo>
                    <a:pt x="472" y="548"/>
                  </a:lnTo>
                  <a:lnTo>
                    <a:pt x="472" y="37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2" name="Freeform 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6388" y="2413000"/>
              <a:ext cx="1514475" cy="1514475"/>
            </a:xfrm>
            <a:custGeom>
              <a:avLst/>
              <a:gdLst>
                <a:gd name="T0" fmla="*/ 248 w 954"/>
                <a:gd name="T1" fmla="*/ 904 h 954"/>
                <a:gd name="T2" fmla="*/ 140 w 954"/>
                <a:gd name="T3" fmla="*/ 954 h 954"/>
                <a:gd name="T4" fmla="*/ 42 w 954"/>
                <a:gd name="T5" fmla="*/ 914 h 954"/>
                <a:gd name="T6" fmla="*/ 0 w 954"/>
                <a:gd name="T7" fmla="*/ 814 h 954"/>
                <a:gd name="T8" fmla="*/ 52 w 954"/>
                <a:gd name="T9" fmla="*/ 706 h 954"/>
                <a:gd name="T10" fmla="*/ 154 w 954"/>
                <a:gd name="T11" fmla="*/ 674 h 954"/>
                <a:gd name="T12" fmla="*/ 258 w 954"/>
                <a:gd name="T13" fmla="*/ 736 h 954"/>
                <a:gd name="T14" fmla="*/ 618 w 954"/>
                <a:gd name="T15" fmla="*/ 814 h 954"/>
                <a:gd name="T16" fmla="*/ 566 w 954"/>
                <a:gd name="T17" fmla="*/ 922 h 954"/>
                <a:gd name="T18" fmla="*/ 464 w 954"/>
                <a:gd name="T19" fmla="*/ 954 h 954"/>
                <a:gd name="T20" fmla="*/ 362 w 954"/>
                <a:gd name="T21" fmla="*/ 892 h 954"/>
                <a:gd name="T22" fmla="*/ 340 w 954"/>
                <a:gd name="T23" fmla="*/ 786 h 954"/>
                <a:gd name="T24" fmla="*/ 410 w 954"/>
                <a:gd name="T25" fmla="*/ 690 h 954"/>
                <a:gd name="T26" fmla="*/ 520 w 954"/>
                <a:gd name="T27" fmla="*/ 680 h 954"/>
                <a:gd name="T28" fmla="*/ 606 w 954"/>
                <a:gd name="T29" fmla="*/ 760 h 954"/>
                <a:gd name="T30" fmla="*/ 278 w 954"/>
                <a:gd name="T31" fmla="*/ 506 h 954"/>
                <a:gd name="T32" fmla="*/ 208 w 954"/>
                <a:gd name="T33" fmla="*/ 600 h 954"/>
                <a:gd name="T34" fmla="*/ 98 w 954"/>
                <a:gd name="T35" fmla="*/ 610 h 954"/>
                <a:gd name="T36" fmla="*/ 12 w 954"/>
                <a:gd name="T37" fmla="*/ 532 h 954"/>
                <a:gd name="T38" fmla="*/ 12 w 954"/>
                <a:gd name="T39" fmla="*/ 422 h 954"/>
                <a:gd name="T40" fmla="*/ 98 w 954"/>
                <a:gd name="T41" fmla="*/ 342 h 954"/>
                <a:gd name="T42" fmla="*/ 208 w 954"/>
                <a:gd name="T43" fmla="*/ 354 h 954"/>
                <a:gd name="T44" fmla="*/ 278 w 954"/>
                <a:gd name="T45" fmla="*/ 448 h 954"/>
                <a:gd name="T46" fmla="*/ 606 w 954"/>
                <a:gd name="T47" fmla="*/ 532 h 954"/>
                <a:gd name="T48" fmla="*/ 520 w 954"/>
                <a:gd name="T49" fmla="*/ 610 h 954"/>
                <a:gd name="T50" fmla="*/ 410 w 954"/>
                <a:gd name="T51" fmla="*/ 600 h 954"/>
                <a:gd name="T52" fmla="*/ 340 w 954"/>
                <a:gd name="T53" fmla="*/ 506 h 954"/>
                <a:gd name="T54" fmla="*/ 362 w 954"/>
                <a:gd name="T55" fmla="*/ 398 h 954"/>
                <a:gd name="T56" fmla="*/ 464 w 954"/>
                <a:gd name="T57" fmla="*/ 338 h 954"/>
                <a:gd name="T58" fmla="*/ 566 w 954"/>
                <a:gd name="T59" fmla="*/ 368 h 954"/>
                <a:gd name="T60" fmla="*/ 618 w 954"/>
                <a:gd name="T61" fmla="*/ 476 h 954"/>
                <a:gd name="T62" fmla="*/ 930 w 954"/>
                <a:gd name="T63" fmla="*/ 556 h 954"/>
                <a:gd name="T64" fmla="*/ 828 w 954"/>
                <a:gd name="T65" fmla="*/ 616 h 954"/>
                <a:gd name="T66" fmla="*/ 726 w 954"/>
                <a:gd name="T67" fmla="*/ 586 h 954"/>
                <a:gd name="T68" fmla="*/ 674 w 954"/>
                <a:gd name="T69" fmla="*/ 476 h 954"/>
                <a:gd name="T70" fmla="*/ 716 w 954"/>
                <a:gd name="T71" fmla="*/ 378 h 954"/>
                <a:gd name="T72" fmla="*/ 814 w 954"/>
                <a:gd name="T73" fmla="*/ 336 h 954"/>
                <a:gd name="T74" fmla="*/ 922 w 954"/>
                <a:gd name="T75" fmla="*/ 388 h 954"/>
                <a:gd name="T76" fmla="*/ 280 w 954"/>
                <a:gd name="T77" fmla="*/ 140 h 954"/>
                <a:gd name="T78" fmla="*/ 240 w 954"/>
                <a:gd name="T79" fmla="*/ 240 h 954"/>
                <a:gd name="T80" fmla="*/ 140 w 954"/>
                <a:gd name="T81" fmla="*/ 280 h 954"/>
                <a:gd name="T82" fmla="*/ 32 w 954"/>
                <a:gd name="T83" fmla="*/ 230 h 954"/>
                <a:gd name="T84" fmla="*/ 2 w 954"/>
                <a:gd name="T85" fmla="*/ 126 h 954"/>
                <a:gd name="T86" fmla="*/ 62 w 954"/>
                <a:gd name="T87" fmla="*/ 24 h 954"/>
                <a:gd name="T88" fmla="*/ 168 w 954"/>
                <a:gd name="T89" fmla="*/ 2 h 954"/>
                <a:gd name="T90" fmla="*/ 264 w 954"/>
                <a:gd name="T91" fmla="*/ 74 h 954"/>
                <a:gd name="T92" fmla="*/ 618 w 954"/>
                <a:gd name="T93" fmla="*/ 154 h 954"/>
                <a:gd name="T94" fmla="*/ 556 w 954"/>
                <a:gd name="T95" fmla="*/ 256 h 954"/>
                <a:gd name="T96" fmla="*/ 450 w 954"/>
                <a:gd name="T97" fmla="*/ 278 h 954"/>
                <a:gd name="T98" fmla="*/ 354 w 954"/>
                <a:gd name="T99" fmla="*/ 206 h 954"/>
                <a:gd name="T100" fmla="*/ 344 w 954"/>
                <a:gd name="T101" fmla="*/ 98 h 954"/>
                <a:gd name="T102" fmla="*/ 422 w 954"/>
                <a:gd name="T103" fmla="*/ 10 h 954"/>
                <a:gd name="T104" fmla="*/ 532 w 954"/>
                <a:gd name="T105" fmla="*/ 10 h 954"/>
                <a:gd name="T106" fmla="*/ 612 w 954"/>
                <a:gd name="T107" fmla="*/ 98 h 954"/>
                <a:gd name="T108" fmla="*/ 948 w 954"/>
                <a:gd name="T109" fmla="*/ 182 h 954"/>
                <a:gd name="T110" fmla="*/ 870 w 954"/>
                <a:gd name="T111" fmla="*/ 270 h 954"/>
                <a:gd name="T112" fmla="*/ 760 w 954"/>
                <a:gd name="T113" fmla="*/ 270 h 954"/>
                <a:gd name="T114" fmla="*/ 680 w 954"/>
                <a:gd name="T115" fmla="*/ 182 h 954"/>
                <a:gd name="T116" fmla="*/ 692 w 954"/>
                <a:gd name="T117" fmla="*/ 74 h 954"/>
                <a:gd name="T118" fmla="*/ 786 w 954"/>
                <a:gd name="T119" fmla="*/ 2 h 954"/>
                <a:gd name="T120" fmla="*/ 892 w 954"/>
                <a:gd name="T121" fmla="*/ 24 h 954"/>
                <a:gd name="T122" fmla="*/ 954 w 954"/>
                <a:gd name="T123" fmla="*/ 126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4" h="954">
                  <a:moveTo>
                    <a:pt x="280" y="814"/>
                  </a:moveTo>
                  <a:lnTo>
                    <a:pt x="280" y="814"/>
                  </a:lnTo>
                  <a:lnTo>
                    <a:pt x="280" y="828"/>
                  </a:lnTo>
                  <a:lnTo>
                    <a:pt x="278" y="842"/>
                  </a:lnTo>
                  <a:lnTo>
                    <a:pt x="274" y="856"/>
                  </a:lnTo>
                  <a:lnTo>
                    <a:pt x="270" y="868"/>
                  </a:lnTo>
                  <a:lnTo>
                    <a:pt x="264" y="880"/>
                  </a:lnTo>
                  <a:lnTo>
                    <a:pt x="258" y="892"/>
                  </a:lnTo>
                  <a:lnTo>
                    <a:pt x="248" y="904"/>
                  </a:lnTo>
                  <a:lnTo>
                    <a:pt x="240" y="914"/>
                  </a:lnTo>
                  <a:lnTo>
                    <a:pt x="230" y="922"/>
                  </a:lnTo>
                  <a:lnTo>
                    <a:pt x="220" y="930"/>
                  </a:lnTo>
                  <a:lnTo>
                    <a:pt x="208" y="938"/>
                  </a:lnTo>
                  <a:lnTo>
                    <a:pt x="196" y="944"/>
                  </a:lnTo>
                  <a:lnTo>
                    <a:pt x="182" y="948"/>
                  </a:lnTo>
                  <a:lnTo>
                    <a:pt x="168" y="952"/>
                  </a:lnTo>
                  <a:lnTo>
                    <a:pt x="154" y="954"/>
                  </a:lnTo>
                  <a:lnTo>
                    <a:pt x="140" y="954"/>
                  </a:lnTo>
                  <a:lnTo>
                    <a:pt x="140" y="954"/>
                  </a:lnTo>
                  <a:lnTo>
                    <a:pt x="126" y="954"/>
                  </a:lnTo>
                  <a:lnTo>
                    <a:pt x="112" y="952"/>
                  </a:lnTo>
                  <a:lnTo>
                    <a:pt x="98" y="948"/>
                  </a:lnTo>
                  <a:lnTo>
                    <a:pt x="86" y="944"/>
                  </a:lnTo>
                  <a:lnTo>
                    <a:pt x="74" y="938"/>
                  </a:lnTo>
                  <a:lnTo>
                    <a:pt x="62" y="930"/>
                  </a:lnTo>
                  <a:lnTo>
                    <a:pt x="52" y="922"/>
                  </a:lnTo>
                  <a:lnTo>
                    <a:pt x="42" y="914"/>
                  </a:lnTo>
                  <a:lnTo>
                    <a:pt x="32" y="904"/>
                  </a:lnTo>
                  <a:lnTo>
                    <a:pt x="24" y="892"/>
                  </a:lnTo>
                  <a:lnTo>
                    <a:pt x="18" y="880"/>
                  </a:lnTo>
                  <a:lnTo>
                    <a:pt x="12" y="868"/>
                  </a:lnTo>
                  <a:lnTo>
                    <a:pt x="6" y="856"/>
                  </a:lnTo>
                  <a:lnTo>
                    <a:pt x="4" y="842"/>
                  </a:lnTo>
                  <a:lnTo>
                    <a:pt x="2" y="828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00"/>
                  </a:lnTo>
                  <a:lnTo>
                    <a:pt x="4" y="786"/>
                  </a:lnTo>
                  <a:lnTo>
                    <a:pt x="6" y="772"/>
                  </a:lnTo>
                  <a:lnTo>
                    <a:pt x="12" y="760"/>
                  </a:lnTo>
                  <a:lnTo>
                    <a:pt x="18" y="746"/>
                  </a:lnTo>
                  <a:lnTo>
                    <a:pt x="24" y="736"/>
                  </a:lnTo>
                  <a:lnTo>
                    <a:pt x="32" y="724"/>
                  </a:lnTo>
                  <a:lnTo>
                    <a:pt x="42" y="714"/>
                  </a:lnTo>
                  <a:lnTo>
                    <a:pt x="52" y="706"/>
                  </a:lnTo>
                  <a:lnTo>
                    <a:pt x="62" y="698"/>
                  </a:lnTo>
                  <a:lnTo>
                    <a:pt x="74" y="690"/>
                  </a:lnTo>
                  <a:lnTo>
                    <a:pt x="86" y="684"/>
                  </a:lnTo>
                  <a:lnTo>
                    <a:pt x="98" y="680"/>
                  </a:lnTo>
                  <a:lnTo>
                    <a:pt x="112" y="676"/>
                  </a:lnTo>
                  <a:lnTo>
                    <a:pt x="126" y="674"/>
                  </a:lnTo>
                  <a:lnTo>
                    <a:pt x="140" y="674"/>
                  </a:lnTo>
                  <a:lnTo>
                    <a:pt x="140" y="674"/>
                  </a:lnTo>
                  <a:lnTo>
                    <a:pt x="154" y="674"/>
                  </a:lnTo>
                  <a:lnTo>
                    <a:pt x="168" y="676"/>
                  </a:lnTo>
                  <a:lnTo>
                    <a:pt x="182" y="680"/>
                  </a:lnTo>
                  <a:lnTo>
                    <a:pt x="196" y="684"/>
                  </a:lnTo>
                  <a:lnTo>
                    <a:pt x="208" y="690"/>
                  </a:lnTo>
                  <a:lnTo>
                    <a:pt x="220" y="698"/>
                  </a:lnTo>
                  <a:lnTo>
                    <a:pt x="230" y="706"/>
                  </a:lnTo>
                  <a:lnTo>
                    <a:pt x="240" y="714"/>
                  </a:lnTo>
                  <a:lnTo>
                    <a:pt x="248" y="724"/>
                  </a:lnTo>
                  <a:lnTo>
                    <a:pt x="258" y="736"/>
                  </a:lnTo>
                  <a:lnTo>
                    <a:pt x="264" y="746"/>
                  </a:lnTo>
                  <a:lnTo>
                    <a:pt x="270" y="760"/>
                  </a:lnTo>
                  <a:lnTo>
                    <a:pt x="274" y="772"/>
                  </a:lnTo>
                  <a:lnTo>
                    <a:pt x="278" y="786"/>
                  </a:lnTo>
                  <a:lnTo>
                    <a:pt x="280" y="800"/>
                  </a:lnTo>
                  <a:lnTo>
                    <a:pt x="280" y="814"/>
                  </a:lnTo>
                  <a:lnTo>
                    <a:pt x="280" y="814"/>
                  </a:lnTo>
                  <a:close/>
                  <a:moveTo>
                    <a:pt x="618" y="814"/>
                  </a:moveTo>
                  <a:lnTo>
                    <a:pt x="618" y="814"/>
                  </a:lnTo>
                  <a:lnTo>
                    <a:pt x="618" y="828"/>
                  </a:lnTo>
                  <a:lnTo>
                    <a:pt x="616" y="842"/>
                  </a:lnTo>
                  <a:lnTo>
                    <a:pt x="612" y="856"/>
                  </a:lnTo>
                  <a:lnTo>
                    <a:pt x="606" y="868"/>
                  </a:lnTo>
                  <a:lnTo>
                    <a:pt x="600" y="880"/>
                  </a:lnTo>
                  <a:lnTo>
                    <a:pt x="594" y="892"/>
                  </a:lnTo>
                  <a:lnTo>
                    <a:pt x="586" y="904"/>
                  </a:lnTo>
                  <a:lnTo>
                    <a:pt x="576" y="914"/>
                  </a:lnTo>
                  <a:lnTo>
                    <a:pt x="566" y="922"/>
                  </a:lnTo>
                  <a:lnTo>
                    <a:pt x="556" y="930"/>
                  </a:lnTo>
                  <a:lnTo>
                    <a:pt x="544" y="938"/>
                  </a:lnTo>
                  <a:lnTo>
                    <a:pt x="532" y="944"/>
                  </a:lnTo>
                  <a:lnTo>
                    <a:pt x="520" y="948"/>
                  </a:lnTo>
                  <a:lnTo>
                    <a:pt x="506" y="952"/>
                  </a:lnTo>
                  <a:lnTo>
                    <a:pt x="492" y="954"/>
                  </a:lnTo>
                  <a:lnTo>
                    <a:pt x="478" y="954"/>
                  </a:lnTo>
                  <a:lnTo>
                    <a:pt x="478" y="954"/>
                  </a:lnTo>
                  <a:lnTo>
                    <a:pt x="464" y="954"/>
                  </a:lnTo>
                  <a:lnTo>
                    <a:pt x="450" y="952"/>
                  </a:lnTo>
                  <a:lnTo>
                    <a:pt x="436" y="948"/>
                  </a:lnTo>
                  <a:lnTo>
                    <a:pt x="422" y="944"/>
                  </a:lnTo>
                  <a:lnTo>
                    <a:pt x="410" y="938"/>
                  </a:lnTo>
                  <a:lnTo>
                    <a:pt x="400" y="930"/>
                  </a:lnTo>
                  <a:lnTo>
                    <a:pt x="388" y="922"/>
                  </a:lnTo>
                  <a:lnTo>
                    <a:pt x="378" y="914"/>
                  </a:lnTo>
                  <a:lnTo>
                    <a:pt x="370" y="904"/>
                  </a:lnTo>
                  <a:lnTo>
                    <a:pt x="362" y="892"/>
                  </a:lnTo>
                  <a:lnTo>
                    <a:pt x="354" y="880"/>
                  </a:lnTo>
                  <a:lnTo>
                    <a:pt x="348" y="868"/>
                  </a:lnTo>
                  <a:lnTo>
                    <a:pt x="344" y="856"/>
                  </a:lnTo>
                  <a:lnTo>
                    <a:pt x="340" y="842"/>
                  </a:lnTo>
                  <a:lnTo>
                    <a:pt x="338" y="828"/>
                  </a:lnTo>
                  <a:lnTo>
                    <a:pt x="338" y="814"/>
                  </a:lnTo>
                  <a:lnTo>
                    <a:pt x="338" y="814"/>
                  </a:lnTo>
                  <a:lnTo>
                    <a:pt x="338" y="800"/>
                  </a:lnTo>
                  <a:lnTo>
                    <a:pt x="340" y="786"/>
                  </a:lnTo>
                  <a:lnTo>
                    <a:pt x="344" y="772"/>
                  </a:lnTo>
                  <a:lnTo>
                    <a:pt x="348" y="760"/>
                  </a:lnTo>
                  <a:lnTo>
                    <a:pt x="354" y="746"/>
                  </a:lnTo>
                  <a:lnTo>
                    <a:pt x="362" y="736"/>
                  </a:lnTo>
                  <a:lnTo>
                    <a:pt x="370" y="724"/>
                  </a:lnTo>
                  <a:lnTo>
                    <a:pt x="378" y="714"/>
                  </a:lnTo>
                  <a:lnTo>
                    <a:pt x="388" y="706"/>
                  </a:lnTo>
                  <a:lnTo>
                    <a:pt x="400" y="698"/>
                  </a:lnTo>
                  <a:lnTo>
                    <a:pt x="410" y="690"/>
                  </a:lnTo>
                  <a:lnTo>
                    <a:pt x="422" y="684"/>
                  </a:lnTo>
                  <a:lnTo>
                    <a:pt x="436" y="680"/>
                  </a:lnTo>
                  <a:lnTo>
                    <a:pt x="450" y="676"/>
                  </a:lnTo>
                  <a:lnTo>
                    <a:pt x="464" y="674"/>
                  </a:lnTo>
                  <a:lnTo>
                    <a:pt x="478" y="674"/>
                  </a:lnTo>
                  <a:lnTo>
                    <a:pt x="478" y="674"/>
                  </a:lnTo>
                  <a:lnTo>
                    <a:pt x="492" y="674"/>
                  </a:lnTo>
                  <a:lnTo>
                    <a:pt x="506" y="676"/>
                  </a:lnTo>
                  <a:lnTo>
                    <a:pt x="520" y="680"/>
                  </a:lnTo>
                  <a:lnTo>
                    <a:pt x="532" y="684"/>
                  </a:lnTo>
                  <a:lnTo>
                    <a:pt x="544" y="690"/>
                  </a:lnTo>
                  <a:lnTo>
                    <a:pt x="556" y="698"/>
                  </a:lnTo>
                  <a:lnTo>
                    <a:pt x="566" y="706"/>
                  </a:lnTo>
                  <a:lnTo>
                    <a:pt x="576" y="714"/>
                  </a:lnTo>
                  <a:lnTo>
                    <a:pt x="586" y="724"/>
                  </a:lnTo>
                  <a:lnTo>
                    <a:pt x="594" y="736"/>
                  </a:lnTo>
                  <a:lnTo>
                    <a:pt x="600" y="746"/>
                  </a:lnTo>
                  <a:lnTo>
                    <a:pt x="606" y="760"/>
                  </a:lnTo>
                  <a:lnTo>
                    <a:pt x="612" y="772"/>
                  </a:lnTo>
                  <a:lnTo>
                    <a:pt x="616" y="786"/>
                  </a:lnTo>
                  <a:lnTo>
                    <a:pt x="618" y="800"/>
                  </a:lnTo>
                  <a:lnTo>
                    <a:pt x="618" y="814"/>
                  </a:lnTo>
                  <a:lnTo>
                    <a:pt x="618" y="814"/>
                  </a:lnTo>
                  <a:close/>
                  <a:moveTo>
                    <a:pt x="280" y="476"/>
                  </a:moveTo>
                  <a:lnTo>
                    <a:pt x="280" y="476"/>
                  </a:lnTo>
                  <a:lnTo>
                    <a:pt x="280" y="492"/>
                  </a:lnTo>
                  <a:lnTo>
                    <a:pt x="278" y="506"/>
                  </a:lnTo>
                  <a:lnTo>
                    <a:pt x="274" y="518"/>
                  </a:lnTo>
                  <a:lnTo>
                    <a:pt x="270" y="532"/>
                  </a:lnTo>
                  <a:lnTo>
                    <a:pt x="264" y="544"/>
                  </a:lnTo>
                  <a:lnTo>
                    <a:pt x="258" y="556"/>
                  </a:lnTo>
                  <a:lnTo>
                    <a:pt x="248" y="566"/>
                  </a:lnTo>
                  <a:lnTo>
                    <a:pt x="240" y="576"/>
                  </a:lnTo>
                  <a:lnTo>
                    <a:pt x="230" y="586"/>
                  </a:lnTo>
                  <a:lnTo>
                    <a:pt x="220" y="594"/>
                  </a:lnTo>
                  <a:lnTo>
                    <a:pt x="208" y="600"/>
                  </a:lnTo>
                  <a:lnTo>
                    <a:pt x="196" y="606"/>
                  </a:lnTo>
                  <a:lnTo>
                    <a:pt x="182" y="610"/>
                  </a:lnTo>
                  <a:lnTo>
                    <a:pt x="168" y="614"/>
                  </a:lnTo>
                  <a:lnTo>
                    <a:pt x="154" y="616"/>
                  </a:lnTo>
                  <a:lnTo>
                    <a:pt x="140" y="618"/>
                  </a:lnTo>
                  <a:lnTo>
                    <a:pt x="140" y="618"/>
                  </a:lnTo>
                  <a:lnTo>
                    <a:pt x="126" y="616"/>
                  </a:lnTo>
                  <a:lnTo>
                    <a:pt x="112" y="614"/>
                  </a:lnTo>
                  <a:lnTo>
                    <a:pt x="98" y="610"/>
                  </a:lnTo>
                  <a:lnTo>
                    <a:pt x="86" y="606"/>
                  </a:lnTo>
                  <a:lnTo>
                    <a:pt x="74" y="600"/>
                  </a:lnTo>
                  <a:lnTo>
                    <a:pt x="62" y="594"/>
                  </a:lnTo>
                  <a:lnTo>
                    <a:pt x="52" y="586"/>
                  </a:lnTo>
                  <a:lnTo>
                    <a:pt x="42" y="576"/>
                  </a:lnTo>
                  <a:lnTo>
                    <a:pt x="32" y="566"/>
                  </a:lnTo>
                  <a:lnTo>
                    <a:pt x="24" y="556"/>
                  </a:lnTo>
                  <a:lnTo>
                    <a:pt x="18" y="544"/>
                  </a:lnTo>
                  <a:lnTo>
                    <a:pt x="12" y="532"/>
                  </a:lnTo>
                  <a:lnTo>
                    <a:pt x="6" y="518"/>
                  </a:lnTo>
                  <a:lnTo>
                    <a:pt x="4" y="506"/>
                  </a:lnTo>
                  <a:lnTo>
                    <a:pt x="2" y="492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2" y="462"/>
                  </a:lnTo>
                  <a:lnTo>
                    <a:pt x="4" y="448"/>
                  </a:lnTo>
                  <a:lnTo>
                    <a:pt x="6" y="436"/>
                  </a:lnTo>
                  <a:lnTo>
                    <a:pt x="12" y="422"/>
                  </a:lnTo>
                  <a:lnTo>
                    <a:pt x="18" y="410"/>
                  </a:lnTo>
                  <a:lnTo>
                    <a:pt x="24" y="398"/>
                  </a:lnTo>
                  <a:lnTo>
                    <a:pt x="32" y="388"/>
                  </a:lnTo>
                  <a:lnTo>
                    <a:pt x="42" y="378"/>
                  </a:lnTo>
                  <a:lnTo>
                    <a:pt x="52" y="368"/>
                  </a:lnTo>
                  <a:lnTo>
                    <a:pt x="62" y="360"/>
                  </a:lnTo>
                  <a:lnTo>
                    <a:pt x="74" y="354"/>
                  </a:lnTo>
                  <a:lnTo>
                    <a:pt x="86" y="348"/>
                  </a:lnTo>
                  <a:lnTo>
                    <a:pt x="98" y="342"/>
                  </a:lnTo>
                  <a:lnTo>
                    <a:pt x="112" y="340"/>
                  </a:lnTo>
                  <a:lnTo>
                    <a:pt x="126" y="338"/>
                  </a:lnTo>
                  <a:lnTo>
                    <a:pt x="140" y="336"/>
                  </a:lnTo>
                  <a:lnTo>
                    <a:pt x="140" y="336"/>
                  </a:lnTo>
                  <a:lnTo>
                    <a:pt x="154" y="338"/>
                  </a:lnTo>
                  <a:lnTo>
                    <a:pt x="168" y="340"/>
                  </a:lnTo>
                  <a:lnTo>
                    <a:pt x="182" y="342"/>
                  </a:lnTo>
                  <a:lnTo>
                    <a:pt x="196" y="348"/>
                  </a:lnTo>
                  <a:lnTo>
                    <a:pt x="208" y="354"/>
                  </a:lnTo>
                  <a:lnTo>
                    <a:pt x="220" y="360"/>
                  </a:lnTo>
                  <a:lnTo>
                    <a:pt x="230" y="368"/>
                  </a:lnTo>
                  <a:lnTo>
                    <a:pt x="240" y="378"/>
                  </a:lnTo>
                  <a:lnTo>
                    <a:pt x="248" y="388"/>
                  </a:lnTo>
                  <a:lnTo>
                    <a:pt x="258" y="398"/>
                  </a:lnTo>
                  <a:lnTo>
                    <a:pt x="264" y="410"/>
                  </a:lnTo>
                  <a:lnTo>
                    <a:pt x="270" y="422"/>
                  </a:lnTo>
                  <a:lnTo>
                    <a:pt x="274" y="436"/>
                  </a:lnTo>
                  <a:lnTo>
                    <a:pt x="278" y="448"/>
                  </a:lnTo>
                  <a:lnTo>
                    <a:pt x="280" y="462"/>
                  </a:lnTo>
                  <a:lnTo>
                    <a:pt x="280" y="476"/>
                  </a:lnTo>
                  <a:lnTo>
                    <a:pt x="280" y="476"/>
                  </a:lnTo>
                  <a:close/>
                  <a:moveTo>
                    <a:pt x="618" y="476"/>
                  </a:moveTo>
                  <a:lnTo>
                    <a:pt x="618" y="476"/>
                  </a:lnTo>
                  <a:lnTo>
                    <a:pt x="618" y="492"/>
                  </a:lnTo>
                  <a:lnTo>
                    <a:pt x="616" y="506"/>
                  </a:lnTo>
                  <a:lnTo>
                    <a:pt x="612" y="518"/>
                  </a:lnTo>
                  <a:lnTo>
                    <a:pt x="606" y="532"/>
                  </a:lnTo>
                  <a:lnTo>
                    <a:pt x="600" y="544"/>
                  </a:lnTo>
                  <a:lnTo>
                    <a:pt x="594" y="556"/>
                  </a:lnTo>
                  <a:lnTo>
                    <a:pt x="586" y="566"/>
                  </a:lnTo>
                  <a:lnTo>
                    <a:pt x="576" y="576"/>
                  </a:lnTo>
                  <a:lnTo>
                    <a:pt x="566" y="586"/>
                  </a:lnTo>
                  <a:lnTo>
                    <a:pt x="556" y="594"/>
                  </a:lnTo>
                  <a:lnTo>
                    <a:pt x="544" y="600"/>
                  </a:lnTo>
                  <a:lnTo>
                    <a:pt x="532" y="606"/>
                  </a:lnTo>
                  <a:lnTo>
                    <a:pt x="520" y="610"/>
                  </a:lnTo>
                  <a:lnTo>
                    <a:pt x="506" y="614"/>
                  </a:lnTo>
                  <a:lnTo>
                    <a:pt x="492" y="616"/>
                  </a:lnTo>
                  <a:lnTo>
                    <a:pt x="478" y="618"/>
                  </a:lnTo>
                  <a:lnTo>
                    <a:pt x="478" y="618"/>
                  </a:lnTo>
                  <a:lnTo>
                    <a:pt x="464" y="616"/>
                  </a:lnTo>
                  <a:lnTo>
                    <a:pt x="450" y="614"/>
                  </a:lnTo>
                  <a:lnTo>
                    <a:pt x="436" y="610"/>
                  </a:lnTo>
                  <a:lnTo>
                    <a:pt x="422" y="606"/>
                  </a:lnTo>
                  <a:lnTo>
                    <a:pt x="410" y="600"/>
                  </a:lnTo>
                  <a:lnTo>
                    <a:pt x="400" y="594"/>
                  </a:lnTo>
                  <a:lnTo>
                    <a:pt x="388" y="586"/>
                  </a:lnTo>
                  <a:lnTo>
                    <a:pt x="378" y="576"/>
                  </a:lnTo>
                  <a:lnTo>
                    <a:pt x="370" y="566"/>
                  </a:lnTo>
                  <a:lnTo>
                    <a:pt x="362" y="556"/>
                  </a:lnTo>
                  <a:lnTo>
                    <a:pt x="354" y="544"/>
                  </a:lnTo>
                  <a:lnTo>
                    <a:pt x="348" y="532"/>
                  </a:lnTo>
                  <a:lnTo>
                    <a:pt x="344" y="518"/>
                  </a:lnTo>
                  <a:lnTo>
                    <a:pt x="340" y="506"/>
                  </a:lnTo>
                  <a:lnTo>
                    <a:pt x="338" y="492"/>
                  </a:lnTo>
                  <a:lnTo>
                    <a:pt x="338" y="476"/>
                  </a:lnTo>
                  <a:lnTo>
                    <a:pt x="338" y="476"/>
                  </a:lnTo>
                  <a:lnTo>
                    <a:pt x="338" y="462"/>
                  </a:lnTo>
                  <a:lnTo>
                    <a:pt x="340" y="448"/>
                  </a:lnTo>
                  <a:lnTo>
                    <a:pt x="344" y="436"/>
                  </a:lnTo>
                  <a:lnTo>
                    <a:pt x="348" y="422"/>
                  </a:lnTo>
                  <a:lnTo>
                    <a:pt x="354" y="410"/>
                  </a:lnTo>
                  <a:lnTo>
                    <a:pt x="362" y="398"/>
                  </a:lnTo>
                  <a:lnTo>
                    <a:pt x="370" y="388"/>
                  </a:lnTo>
                  <a:lnTo>
                    <a:pt x="378" y="378"/>
                  </a:lnTo>
                  <a:lnTo>
                    <a:pt x="388" y="368"/>
                  </a:lnTo>
                  <a:lnTo>
                    <a:pt x="400" y="360"/>
                  </a:lnTo>
                  <a:lnTo>
                    <a:pt x="410" y="354"/>
                  </a:lnTo>
                  <a:lnTo>
                    <a:pt x="422" y="348"/>
                  </a:lnTo>
                  <a:lnTo>
                    <a:pt x="436" y="342"/>
                  </a:lnTo>
                  <a:lnTo>
                    <a:pt x="450" y="340"/>
                  </a:lnTo>
                  <a:lnTo>
                    <a:pt x="464" y="338"/>
                  </a:lnTo>
                  <a:lnTo>
                    <a:pt x="478" y="336"/>
                  </a:lnTo>
                  <a:lnTo>
                    <a:pt x="478" y="336"/>
                  </a:lnTo>
                  <a:lnTo>
                    <a:pt x="492" y="338"/>
                  </a:lnTo>
                  <a:lnTo>
                    <a:pt x="506" y="340"/>
                  </a:lnTo>
                  <a:lnTo>
                    <a:pt x="520" y="342"/>
                  </a:lnTo>
                  <a:lnTo>
                    <a:pt x="532" y="348"/>
                  </a:lnTo>
                  <a:lnTo>
                    <a:pt x="544" y="354"/>
                  </a:lnTo>
                  <a:lnTo>
                    <a:pt x="556" y="360"/>
                  </a:lnTo>
                  <a:lnTo>
                    <a:pt x="566" y="368"/>
                  </a:lnTo>
                  <a:lnTo>
                    <a:pt x="576" y="378"/>
                  </a:lnTo>
                  <a:lnTo>
                    <a:pt x="586" y="388"/>
                  </a:lnTo>
                  <a:lnTo>
                    <a:pt x="594" y="398"/>
                  </a:lnTo>
                  <a:lnTo>
                    <a:pt x="600" y="410"/>
                  </a:lnTo>
                  <a:lnTo>
                    <a:pt x="606" y="422"/>
                  </a:lnTo>
                  <a:lnTo>
                    <a:pt x="612" y="436"/>
                  </a:lnTo>
                  <a:lnTo>
                    <a:pt x="616" y="448"/>
                  </a:lnTo>
                  <a:lnTo>
                    <a:pt x="618" y="462"/>
                  </a:lnTo>
                  <a:lnTo>
                    <a:pt x="618" y="476"/>
                  </a:lnTo>
                  <a:lnTo>
                    <a:pt x="618" y="476"/>
                  </a:lnTo>
                  <a:close/>
                  <a:moveTo>
                    <a:pt x="954" y="476"/>
                  </a:moveTo>
                  <a:lnTo>
                    <a:pt x="954" y="476"/>
                  </a:lnTo>
                  <a:lnTo>
                    <a:pt x="954" y="492"/>
                  </a:lnTo>
                  <a:lnTo>
                    <a:pt x="952" y="506"/>
                  </a:lnTo>
                  <a:lnTo>
                    <a:pt x="948" y="518"/>
                  </a:lnTo>
                  <a:lnTo>
                    <a:pt x="944" y="532"/>
                  </a:lnTo>
                  <a:lnTo>
                    <a:pt x="938" y="544"/>
                  </a:lnTo>
                  <a:lnTo>
                    <a:pt x="930" y="556"/>
                  </a:lnTo>
                  <a:lnTo>
                    <a:pt x="922" y="566"/>
                  </a:lnTo>
                  <a:lnTo>
                    <a:pt x="914" y="576"/>
                  </a:lnTo>
                  <a:lnTo>
                    <a:pt x="904" y="586"/>
                  </a:lnTo>
                  <a:lnTo>
                    <a:pt x="892" y="594"/>
                  </a:lnTo>
                  <a:lnTo>
                    <a:pt x="882" y="600"/>
                  </a:lnTo>
                  <a:lnTo>
                    <a:pt x="870" y="606"/>
                  </a:lnTo>
                  <a:lnTo>
                    <a:pt x="856" y="610"/>
                  </a:lnTo>
                  <a:lnTo>
                    <a:pt x="842" y="614"/>
                  </a:lnTo>
                  <a:lnTo>
                    <a:pt x="828" y="616"/>
                  </a:lnTo>
                  <a:lnTo>
                    <a:pt x="814" y="618"/>
                  </a:lnTo>
                  <a:lnTo>
                    <a:pt x="814" y="618"/>
                  </a:lnTo>
                  <a:lnTo>
                    <a:pt x="800" y="616"/>
                  </a:lnTo>
                  <a:lnTo>
                    <a:pt x="786" y="614"/>
                  </a:lnTo>
                  <a:lnTo>
                    <a:pt x="772" y="610"/>
                  </a:lnTo>
                  <a:lnTo>
                    <a:pt x="760" y="606"/>
                  </a:lnTo>
                  <a:lnTo>
                    <a:pt x="748" y="600"/>
                  </a:lnTo>
                  <a:lnTo>
                    <a:pt x="736" y="594"/>
                  </a:lnTo>
                  <a:lnTo>
                    <a:pt x="726" y="586"/>
                  </a:lnTo>
                  <a:lnTo>
                    <a:pt x="716" y="576"/>
                  </a:lnTo>
                  <a:lnTo>
                    <a:pt x="706" y="566"/>
                  </a:lnTo>
                  <a:lnTo>
                    <a:pt x="698" y="556"/>
                  </a:lnTo>
                  <a:lnTo>
                    <a:pt x="692" y="544"/>
                  </a:lnTo>
                  <a:lnTo>
                    <a:pt x="686" y="532"/>
                  </a:lnTo>
                  <a:lnTo>
                    <a:pt x="680" y="518"/>
                  </a:lnTo>
                  <a:lnTo>
                    <a:pt x="676" y="506"/>
                  </a:lnTo>
                  <a:lnTo>
                    <a:pt x="674" y="492"/>
                  </a:lnTo>
                  <a:lnTo>
                    <a:pt x="674" y="476"/>
                  </a:lnTo>
                  <a:lnTo>
                    <a:pt x="674" y="476"/>
                  </a:lnTo>
                  <a:lnTo>
                    <a:pt x="674" y="462"/>
                  </a:lnTo>
                  <a:lnTo>
                    <a:pt x="676" y="448"/>
                  </a:lnTo>
                  <a:lnTo>
                    <a:pt x="680" y="436"/>
                  </a:lnTo>
                  <a:lnTo>
                    <a:pt x="686" y="422"/>
                  </a:lnTo>
                  <a:lnTo>
                    <a:pt x="692" y="410"/>
                  </a:lnTo>
                  <a:lnTo>
                    <a:pt x="698" y="398"/>
                  </a:lnTo>
                  <a:lnTo>
                    <a:pt x="706" y="388"/>
                  </a:lnTo>
                  <a:lnTo>
                    <a:pt x="716" y="378"/>
                  </a:lnTo>
                  <a:lnTo>
                    <a:pt x="726" y="368"/>
                  </a:lnTo>
                  <a:lnTo>
                    <a:pt x="736" y="360"/>
                  </a:lnTo>
                  <a:lnTo>
                    <a:pt x="748" y="354"/>
                  </a:lnTo>
                  <a:lnTo>
                    <a:pt x="760" y="348"/>
                  </a:lnTo>
                  <a:lnTo>
                    <a:pt x="772" y="342"/>
                  </a:lnTo>
                  <a:lnTo>
                    <a:pt x="786" y="340"/>
                  </a:lnTo>
                  <a:lnTo>
                    <a:pt x="800" y="338"/>
                  </a:lnTo>
                  <a:lnTo>
                    <a:pt x="814" y="336"/>
                  </a:lnTo>
                  <a:lnTo>
                    <a:pt x="814" y="336"/>
                  </a:lnTo>
                  <a:lnTo>
                    <a:pt x="828" y="338"/>
                  </a:lnTo>
                  <a:lnTo>
                    <a:pt x="842" y="340"/>
                  </a:lnTo>
                  <a:lnTo>
                    <a:pt x="856" y="342"/>
                  </a:lnTo>
                  <a:lnTo>
                    <a:pt x="870" y="348"/>
                  </a:lnTo>
                  <a:lnTo>
                    <a:pt x="882" y="354"/>
                  </a:lnTo>
                  <a:lnTo>
                    <a:pt x="892" y="360"/>
                  </a:lnTo>
                  <a:lnTo>
                    <a:pt x="904" y="368"/>
                  </a:lnTo>
                  <a:lnTo>
                    <a:pt x="914" y="378"/>
                  </a:lnTo>
                  <a:lnTo>
                    <a:pt x="922" y="388"/>
                  </a:lnTo>
                  <a:lnTo>
                    <a:pt x="930" y="398"/>
                  </a:lnTo>
                  <a:lnTo>
                    <a:pt x="938" y="410"/>
                  </a:lnTo>
                  <a:lnTo>
                    <a:pt x="944" y="422"/>
                  </a:lnTo>
                  <a:lnTo>
                    <a:pt x="948" y="436"/>
                  </a:lnTo>
                  <a:lnTo>
                    <a:pt x="952" y="448"/>
                  </a:lnTo>
                  <a:lnTo>
                    <a:pt x="954" y="462"/>
                  </a:lnTo>
                  <a:lnTo>
                    <a:pt x="954" y="476"/>
                  </a:lnTo>
                  <a:lnTo>
                    <a:pt x="954" y="476"/>
                  </a:lnTo>
                  <a:close/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8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20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4" y="168"/>
                  </a:lnTo>
                  <a:lnTo>
                    <a:pt x="2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" y="126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4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20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8" y="62"/>
                  </a:lnTo>
                  <a:lnTo>
                    <a:pt x="264" y="74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  <a:moveTo>
                    <a:pt x="618" y="140"/>
                  </a:moveTo>
                  <a:lnTo>
                    <a:pt x="618" y="140"/>
                  </a:lnTo>
                  <a:lnTo>
                    <a:pt x="618" y="154"/>
                  </a:lnTo>
                  <a:lnTo>
                    <a:pt x="616" y="168"/>
                  </a:lnTo>
                  <a:lnTo>
                    <a:pt x="612" y="182"/>
                  </a:lnTo>
                  <a:lnTo>
                    <a:pt x="606" y="194"/>
                  </a:lnTo>
                  <a:lnTo>
                    <a:pt x="600" y="206"/>
                  </a:lnTo>
                  <a:lnTo>
                    <a:pt x="594" y="218"/>
                  </a:lnTo>
                  <a:lnTo>
                    <a:pt x="586" y="230"/>
                  </a:lnTo>
                  <a:lnTo>
                    <a:pt x="576" y="240"/>
                  </a:lnTo>
                  <a:lnTo>
                    <a:pt x="566" y="248"/>
                  </a:lnTo>
                  <a:lnTo>
                    <a:pt x="556" y="256"/>
                  </a:lnTo>
                  <a:lnTo>
                    <a:pt x="544" y="264"/>
                  </a:lnTo>
                  <a:lnTo>
                    <a:pt x="532" y="270"/>
                  </a:lnTo>
                  <a:lnTo>
                    <a:pt x="520" y="274"/>
                  </a:lnTo>
                  <a:lnTo>
                    <a:pt x="506" y="278"/>
                  </a:lnTo>
                  <a:lnTo>
                    <a:pt x="492" y="280"/>
                  </a:lnTo>
                  <a:lnTo>
                    <a:pt x="478" y="280"/>
                  </a:lnTo>
                  <a:lnTo>
                    <a:pt x="478" y="280"/>
                  </a:lnTo>
                  <a:lnTo>
                    <a:pt x="464" y="280"/>
                  </a:lnTo>
                  <a:lnTo>
                    <a:pt x="450" y="278"/>
                  </a:lnTo>
                  <a:lnTo>
                    <a:pt x="436" y="274"/>
                  </a:lnTo>
                  <a:lnTo>
                    <a:pt x="422" y="270"/>
                  </a:lnTo>
                  <a:lnTo>
                    <a:pt x="410" y="264"/>
                  </a:lnTo>
                  <a:lnTo>
                    <a:pt x="400" y="256"/>
                  </a:lnTo>
                  <a:lnTo>
                    <a:pt x="388" y="248"/>
                  </a:lnTo>
                  <a:lnTo>
                    <a:pt x="378" y="240"/>
                  </a:lnTo>
                  <a:lnTo>
                    <a:pt x="370" y="230"/>
                  </a:lnTo>
                  <a:lnTo>
                    <a:pt x="362" y="218"/>
                  </a:lnTo>
                  <a:lnTo>
                    <a:pt x="354" y="206"/>
                  </a:lnTo>
                  <a:lnTo>
                    <a:pt x="348" y="194"/>
                  </a:lnTo>
                  <a:lnTo>
                    <a:pt x="344" y="182"/>
                  </a:lnTo>
                  <a:lnTo>
                    <a:pt x="340" y="168"/>
                  </a:lnTo>
                  <a:lnTo>
                    <a:pt x="338" y="154"/>
                  </a:lnTo>
                  <a:lnTo>
                    <a:pt x="338" y="140"/>
                  </a:lnTo>
                  <a:lnTo>
                    <a:pt x="338" y="140"/>
                  </a:lnTo>
                  <a:lnTo>
                    <a:pt x="338" y="126"/>
                  </a:lnTo>
                  <a:lnTo>
                    <a:pt x="340" y="112"/>
                  </a:lnTo>
                  <a:lnTo>
                    <a:pt x="344" y="98"/>
                  </a:lnTo>
                  <a:lnTo>
                    <a:pt x="348" y="86"/>
                  </a:lnTo>
                  <a:lnTo>
                    <a:pt x="354" y="74"/>
                  </a:lnTo>
                  <a:lnTo>
                    <a:pt x="362" y="62"/>
                  </a:lnTo>
                  <a:lnTo>
                    <a:pt x="370" y="50"/>
                  </a:lnTo>
                  <a:lnTo>
                    <a:pt x="378" y="40"/>
                  </a:lnTo>
                  <a:lnTo>
                    <a:pt x="388" y="32"/>
                  </a:lnTo>
                  <a:lnTo>
                    <a:pt x="400" y="24"/>
                  </a:lnTo>
                  <a:lnTo>
                    <a:pt x="410" y="16"/>
                  </a:lnTo>
                  <a:lnTo>
                    <a:pt x="422" y="10"/>
                  </a:lnTo>
                  <a:lnTo>
                    <a:pt x="436" y="6"/>
                  </a:lnTo>
                  <a:lnTo>
                    <a:pt x="450" y="2"/>
                  </a:lnTo>
                  <a:lnTo>
                    <a:pt x="464" y="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92" y="0"/>
                  </a:lnTo>
                  <a:lnTo>
                    <a:pt x="506" y="2"/>
                  </a:lnTo>
                  <a:lnTo>
                    <a:pt x="520" y="6"/>
                  </a:lnTo>
                  <a:lnTo>
                    <a:pt x="532" y="10"/>
                  </a:lnTo>
                  <a:lnTo>
                    <a:pt x="544" y="16"/>
                  </a:lnTo>
                  <a:lnTo>
                    <a:pt x="556" y="24"/>
                  </a:lnTo>
                  <a:lnTo>
                    <a:pt x="566" y="32"/>
                  </a:lnTo>
                  <a:lnTo>
                    <a:pt x="576" y="40"/>
                  </a:lnTo>
                  <a:lnTo>
                    <a:pt x="586" y="50"/>
                  </a:lnTo>
                  <a:lnTo>
                    <a:pt x="594" y="62"/>
                  </a:lnTo>
                  <a:lnTo>
                    <a:pt x="600" y="74"/>
                  </a:lnTo>
                  <a:lnTo>
                    <a:pt x="606" y="86"/>
                  </a:lnTo>
                  <a:lnTo>
                    <a:pt x="612" y="98"/>
                  </a:lnTo>
                  <a:lnTo>
                    <a:pt x="616" y="112"/>
                  </a:lnTo>
                  <a:lnTo>
                    <a:pt x="618" y="126"/>
                  </a:lnTo>
                  <a:lnTo>
                    <a:pt x="618" y="140"/>
                  </a:lnTo>
                  <a:lnTo>
                    <a:pt x="618" y="140"/>
                  </a:lnTo>
                  <a:close/>
                  <a:moveTo>
                    <a:pt x="954" y="140"/>
                  </a:moveTo>
                  <a:lnTo>
                    <a:pt x="954" y="140"/>
                  </a:lnTo>
                  <a:lnTo>
                    <a:pt x="954" y="154"/>
                  </a:lnTo>
                  <a:lnTo>
                    <a:pt x="952" y="168"/>
                  </a:lnTo>
                  <a:lnTo>
                    <a:pt x="948" y="182"/>
                  </a:lnTo>
                  <a:lnTo>
                    <a:pt x="944" y="194"/>
                  </a:lnTo>
                  <a:lnTo>
                    <a:pt x="938" y="206"/>
                  </a:lnTo>
                  <a:lnTo>
                    <a:pt x="930" y="218"/>
                  </a:lnTo>
                  <a:lnTo>
                    <a:pt x="922" y="230"/>
                  </a:lnTo>
                  <a:lnTo>
                    <a:pt x="914" y="240"/>
                  </a:lnTo>
                  <a:lnTo>
                    <a:pt x="904" y="248"/>
                  </a:lnTo>
                  <a:lnTo>
                    <a:pt x="892" y="256"/>
                  </a:lnTo>
                  <a:lnTo>
                    <a:pt x="882" y="264"/>
                  </a:lnTo>
                  <a:lnTo>
                    <a:pt x="870" y="270"/>
                  </a:lnTo>
                  <a:lnTo>
                    <a:pt x="856" y="274"/>
                  </a:lnTo>
                  <a:lnTo>
                    <a:pt x="842" y="278"/>
                  </a:lnTo>
                  <a:lnTo>
                    <a:pt x="828" y="280"/>
                  </a:lnTo>
                  <a:lnTo>
                    <a:pt x="814" y="280"/>
                  </a:lnTo>
                  <a:lnTo>
                    <a:pt x="814" y="280"/>
                  </a:lnTo>
                  <a:lnTo>
                    <a:pt x="800" y="280"/>
                  </a:lnTo>
                  <a:lnTo>
                    <a:pt x="786" y="278"/>
                  </a:lnTo>
                  <a:lnTo>
                    <a:pt x="772" y="274"/>
                  </a:lnTo>
                  <a:lnTo>
                    <a:pt x="760" y="270"/>
                  </a:lnTo>
                  <a:lnTo>
                    <a:pt x="748" y="264"/>
                  </a:lnTo>
                  <a:lnTo>
                    <a:pt x="736" y="256"/>
                  </a:lnTo>
                  <a:lnTo>
                    <a:pt x="726" y="248"/>
                  </a:lnTo>
                  <a:lnTo>
                    <a:pt x="716" y="240"/>
                  </a:lnTo>
                  <a:lnTo>
                    <a:pt x="706" y="230"/>
                  </a:lnTo>
                  <a:lnTo>
                    <a:pt x="698" y="218"/>
                  </a:lnTo>
                  <a:lnTo>
                    <a:pt x="692" y="206"/>
                  </a:lnTo>
                  <a:lnTo>
                    <a:pt x="686" y="194"/>
                  </a:lnTo>
                  <a:lnTo>
                    <a:pt x="680" y="182"/>
                  </a:lnTo>
                  <a:lnTo>
                    <a:pt x="676" y="168"/>
                  </a:lnTo>
                  <a:lnTo>
                    <a:pt x="674" y="154"/>
                  </a:lnTo>
                  <a:lnTo>
                    <a:pt x="674" y="140"/>
                  </a:lnTo>
                  <a:lnTo>
                    <a:pt x="674" y="140"/>
                  </a:lnTo>
                  <a:lnTo>
                    <a:pt x="674" y="126"/>
                  </a:lnTo>
                  <a:lnTo>
                    <a:pt x="676" y="112"/>
                  </a:lnTo>
                  <a:lnTo>
                    <a:pt x="680" y="98"/>
                  </a:lnTo>
                  <a:lnTo>
                    <a:pt x="686" y="86"/>
                  </a:lnTo>
                  <a:lnTo>
                    <a:pt x="692" y="74"/>
                  </a:lnTo>
                  <a:lnTo>
                    <a:pt x="698" y="62"/>
                  </a:lnTo>
                  <a:lnTo>
                    <a:pt x="706" y="50"/>
                  </a:lnTo>
                  <a:lnTo>
                    <a:pt x="716" y="40"/>
                  </a:lnTo>
                  <a:lnTo>
                    <a:pt x="726" y="32"/>
                  </a:lnTo>
                  <a:lnTo>
                    <a:pt x="736" y="24"/>
                  </a:lnTo>
                  <a:lnTo>
                    <a:pt x="748" y="16"/>
                  </a:lnTo>
                  <a:lnTo>
                    <a:pt x="760" y="10"/>
                  </a:lnTo>
                  <a:lnTo>
                    <a:pt x="772" y="6"/>
                  </a:lnTo>
                  <a:lnTo>
                    <a:pt x="786" y="2"/>
                  </a:lnTo>
                  <a:lnTo>
                    <a:pt x="800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828" y="0"/>
                  </a:lnTo>
                  <a:lnTo>
                    <a:pt x="842" y="2"/>
                  </a:lnTo>
                  <a:lnTo>
                    <a:pt x="856" y="6"/>
                  </a:lnTo>
                  <a:lnTo>
                    <a:pt x="870" y="10"/>
                  </a:lnTo>
                  <a:lnTo>
                    <a:pt x="882" y="16"/>
                  </a:lnTo>
                  <a:lnTo>
                    <a:pt x="892" y="24"/>
                  </a:lnTo>
                  <a:lnTo>
                    <a:pt x="904" y="32"/>
                  </a:lnTo>
                  <a:lnTo>
                    <a:pt x="914" y="40"/>
                  </a:lnTo>
                  <a:lnTo>
                    <a:pt x="922" y="50"/>
                  </a:lnTo>
                  <a:lnTo>
                    <a:pt x="930" y="62"/>
                  </a:lnTo>
                  <a:lnTo>
                    <a:pt x="938" y="74"/>
                  </a:lnTo>
                  <a:lnTo>
                    <a:pt x="944" y="86"/>
                  </a:lnTo>
                  <a:lnTo>
                    <a:pt x="948" y="98"/>
                  </a:lnTo>
                  <a:lnTo>
                    <a:pt x="952" y="112"/>
                  </a:lnTo>
                  <a:lnTo>
                    <a:pt x="954" y="126"/>
                  </a:lnTo>
                  <a:lnTo>
                    <a:pt x="954" y="140"/>
                  </a:lnTo>
                  <a:lnTo>
                    <a:pt x="954" y="140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3" name="Freeform 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482975"/>
              <a:ext cx="444500" cy="444500"/>
            </a:xfrm>
            <a:custGeom>
              <a:avLst/>
              <a:gdLst>
                <a:gd name="T0" fmla="*/ 280 w 280"/>
                <a:gd name="T1" fmla="*/ 140 h 280"/>
                <a:gd name="T2" fmla="*/ 278 w 280"/>
                <a:gd name="T3" fmla="*/ 168 h 280"/>
                <a:gd name="T4" fmla="*/ 270 w 280"/>
                <a:gd name="T5" fmla="*/ 194 h 280"/>
                <a:gd name="T6" fmla="*/ 256 w 280"/>
                <a:gd name="T7" fmla="*/ 218 h 280"/>
                <a:gd name="T8" fmla="*/ 240 w 280"/>
                <a:gd name="T9" fmla="*/ 240 h 280"/>
                <a:gd name="T10" fmla="*/ 218 w 280"/>
                <a:gd name="T11" fmla="*/ 256 h 280"/>
                <a:gd name="T12" fmla="*/ 196 w 280"/>
                <a:gd name="T13" fmla="*/ 270 h 280"/>
                <a:gd name="T14" fmla="*/ 168 w 280"/>
                <a:gd name="T15" fmla="*/ 278 h 280"/>
                <a:gd name="T16" fmla="*/ 140 w 280"/>
                <a:gd name="T17" fmla="*/ 280 h 280"/>
                <a:gd name="T18" fmla="*/ 126 w 280"/>
                <a:gd name="T19" fmla="*/ 280 h 280"/>
                <a:gd name="T20" fmla="*/ 98 w 280"/>
                <a:gd name="T21" fmla="*/ 274 h 280"/>
                <a:gd name="T22" fmla="*/ 74 w 280"/>
                <a:gd name="T23" fmla="*/ 264 h 280"/>
                <a:gd name="T24" fmla="*/ 52 w 280"/>
                <a:gd name="T25" fmla="*/ 248 h 280"/>
                <a:gd name="T26" fmla="*/ 32 w 280"/>
                <a:gd name="T27" fmla="*/ 230 h 280"/>
                <a:gd name="T28" fmla="*/ 18 w 280"/>
                <a:gd name="T29" fmla="*/ 206 h 280"/>
                <a:gd name="T30" fmla="*/ 6 w 280"/>
                <a:gd name="T31" fmla="*/ 182 h 280"/>
                <a:gd name="T32" fmla="*/ 0 w 280"/>
                <a:gd name="T33" fmla="*/ 154 h 280"/>
                <a:gd name="T34" fmla="*/ 0 w 280"/>
                <a:gd name="T35" fmla="*/ 140 h 280"/>
                <a:gd name="T36" fmla="*/ 2 w 280"/>
                <a:gd name="T37" fmla="*/ 112 h 280"/>
                <a:gd name="T38" fmla="*/ 12 w 280"/>
                <a:gd name="T39" fmla="*/ 86 h 280"/>
                <a:gd name="T40" fmla="*/ 24 w 280"/>
                <a:gd name="T41" fmla="*/ 62 h 280"/>
                <a:gd name="T42" fmla="*/ 42 w 280"/>
                <a:gd name="T43" fmla="*/ 40 h 280"/>
                <a:gd name="T44" fmla="*/ 62 w 280"/>
                <a:gd name="T45" fmla="*/ 24 h 280"/>
                <a:gd name="T46" fmla="*/ 86 w 280"/>
                <a:gd name="T47" fmla="*/ 10 h 280"/>
                <a:gd name="T48" fmla="*/ 112 w 280"/>
                <a:gd name="T49" fmla="*/ 2 h 280"/>
                <a:gd name="T50" fmla="*/ 140 w 280"/>
                <a:gd name="T51" fmla="*/ 0 h 280"/>
                <a:gd name="T52" fmla="*/ 154 w 280"/>
                <a:gd name="T53" fmla="*/ 0 h 280"/>
                <a:gd name="T54" fmla="*/ 182 w 280"/>
                <a:gd name="T55" fmla="*/ 6 h 280"/>
                <a:gd name="T56" fmla="*/ 208 w 280"/>
                <a:gd name="T57" fmla="*/ 16 h 280"/>
                <a:gd name="T58" fmla="*/ 230 w 280"/>
                <a:gd name="T59" fmla="*/ 32 h 280"/>
                <a:gd name="T60" fmla="*/ 248 w 280"/>
                <a:gd name="T61" fmla="*/ 50 h 280"/>
                <a:gd name="T62" fmla="*/ 264 w 280"/>
                <a:gd name="T63" fmla="*/ 72 h 280"/>
                <a:gd name="T64" fmla="*/ 274 w 280"/>
                <a:gd name="T65" fmla="*/ 98 h 280"/>
                <a:gd name="T66" fmla="*/ 280 w 280"/>
                <a:gd name="T67" fmla="*/ 126 h 280"/>
                <a:gd name="T68" fmla="*/ 280 w 280"/>
                <a:gd name="T69" fmla="*/ 14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280"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6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18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26"/>
                  </a:lnTo>
                  <a:lnTo>
                    <a:pt x="2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2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18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6" y="62"/>
                  </a:lnTo>
                  <a:lnTo>
                    <a:pt x="264" y="72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</p:grpSp>
      <p:cxnSp>
        <p:nvCxnSpPr>
          <p:cNvPr id="14" name="Straight Connector 13"/>
          <p:cNvCxnSpPr/>
          <p:nvPr userDrawn="1"/>
        </p:nvCxnSpPr>
        <p:spPr>
          <a:xfrm>
            <a:off x="11727779" y="6524669"/>
            <a:ext cx="0" cy="297521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44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1947333" y="6488856"/>
            <a:ext cx="10241492" cy="36914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22" tIns="45710" rIns="91422" bIns="45710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48385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112" y="430340"/>
            <a:ext cx="11658600" cy="326243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rgbClr val="484848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3689" y="6492875"/>
            <a:ext cx="9729216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200" y="6519333"/>
            <a:ext cx="1137596" cy="304799"/>
            <a:chOff x="151791" y="5957092"/>
            <a:chExt cx="2014385" cy="539719"/>
          </a:xfrm>
        </p:grpSpPr>
        <p:cxnSp>
          <p:nvCxnSpPr>
            <p:cNvPr id="10" name="Straight Connector 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90BFA381-7EEA-415C-A6A9-D7309D8C8A35}"/>
                </a:ext>
              </a:extLst>
            </p:cNvPr>
            <p:cNvCxnSpPr>
              <a:cxnSpLocks/>
            </p:cNvCxnSpPr>
            <p:nvPr/>
          </p:nvCxnSpPr>
          <p:spPr>
            <a:xfrm>
              <a:off x="2166176" y="5957092"/>
              <a:ext cx="0" cy="539719"/>
            </a:xfrm>
            <a:prstGeom prst="line">
              <a:avLst/>
            </a:prstGeom>
            <a:ln w="19050" cap="rnd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791" y="5966875"/>
              <a:ext cx="1842485" cy="520155"/>
              <a:chOff x="973138" y="2413000"/>
              <a:chExt cx="7197725" cy="2032000"/>
            </a:xfrm>
          </p:grpSpPr>
          <p:sp>
            <p:nvSpPr>
              <p:cNvPr id="13" name="Freeform 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4114800"/>
                <a:ext cx="2727325" cy="330200"/>
              </a:xfrm>
              <a:custGeom>
                <a:avLst/>
                <a:gdLst>
                  <a:gd name="T0" fmla="*/ 1602 w 1718"/>
                  <a:gd name="T1" fmla="*/ 148 h 208"/>
                  <a:gd name="T2" fmla="*/ 1586 w 1718"/>
                  <a:gd name="T3" fmla="*/ 114 h 208"/>
                  <a:gd name="T4" fmla="*/ 1594 w 1718"/>
                  <a:gd name="T5" fmla="*/ 84 h 208"/>
                  <a:gd name="T6" fmla="*/ 1600 w 1718"/>
                  <a:gd name="T7" fmla="*/ 54 h 208"/>
                  <a:gd name="T8" fmla="*/ 1642 w 1718"/>
                  <a:gd name="T9" fmla="*/ 190 h 208"/>
                  <a:gd name="T10" fmla="*/ 1572 w 1718"/>
                  <a:gd name="T11" fmla="*/ 206 h 208"/>
                  <a:gd name="T12" fmla="*/ 1556 w 1718"/>
                  <a:gd name="T13" fmla="*/ 86 h 208"/>
                  <a:gd name="T14" fmla="*/ 1552 w 1718"/>
                  <a:gd name="T15" fmla="*/ 56 h 208"/>
                  <a:gd name="T16" fmla="*/ 1550 w 1718"/>
                  <a:gd name="T17" fmla="*/ 146 h 208"/>
                  <a:gd name="T18" fmla="*/ 1568 w 1718"/>
                  <a:gd name="T19" fmla="*/ 182 h 208"/>
                  <a:gd name="T20" fmla="*/ 1512 w 1718"/>
                  <a:gd name="T21" fmla="*/ 192 h 208"/>
                  <a:gd name="T22" fmla="*/ 1526 w 1718"/>
                  <a:gd name="T23" fmla="*/ 126 h 208"/>
                  <a:gd name="T24" fmla="*/ 1250 w 1718"/>
                  <a:gd name="T25" fmla="*/ 174 h 208"/>
                  <a:gd name="T26" fmla="*/ 1264 w 1718"/>
                  <a:gd name="T27" fmla="*/ 106 h 208"/>
                  <a:gd name="T28" fmla="*/ 1264 w 1718"/>
                  <a:gd name="T29" fmla="*/ 58 h 208"/>
                  <a:gd name="T30" fmla="*/ 1302 w 1718"/>
                  <a:gd name="T31" fmla="*/ 162 h 208"/>
                  <a:gd name="T32" fmla="*/ 1376 w 1718"/>
                  <a:gd name="T33" fmla="*/ 78 h 208"/>
                  <a:gd name="T34" fmla="*/ 1464 w 1718"/>
                  <a:gd name="T35" fmla="*/ 70 h 208"/>
                  <a:gd name="T36" fmla="*/ 1430 w 1718"/>
                  <a:gd name="T37" fmla="*/ 94 h 208"/>
                  <a:gd name="T38" fmla="*/ 1382 w 1718"/>
                  <a:gd name="T39" fmla="*/ 100 h 208"/>
                  <a:gd name="T40" fmla="*/ 1214 w 1718"/>
                  <a:gd name="T41" fmla="*/ 88 h 208"/>
                  <a:gd name="T42" fmla="*/ 1200 w 1718"/>
                  <a:gd name="T43" fmla="*/ 156 h 208"/>
                  <a:gd name="T44" fmla="*/ 1216 w 1718"/>
                  <a:gd name="T45" fmla="*/ 206 h 208"/>
                  <a:gd name="T46" fmla="*/ 1158 w 1718"/>
                  <a:gd name="T47" fmla="*/ 114 h 208"/>
                  <a:gd name="T48" fmla="*/ 1232 w 1718"/>
                  <a:gd name="T49" fmla="*/ 52 h 208"/>
                  <a:gd name="T50" fmla="*/ 906 w 1718"/>
                  <a:gd name="T51" fmla="*/ 156 h 208"/>
                  <a:gd name="T52" fmla="*/ 878 w 1718"/>
                  <a:gd name="T53" fmla="*/ 116 h 208"/>
                  <a:gd name="T54" fmla="*/ 898 w 1718"/>
                  <a:gd name="T55" fmla="*/ 84 h 208"/>
                  <a:gd name="T56" fmla="*/ 904 w 1718"/>
                  <a:gd name="T57" fmla="*/ 54 h 208"/>
                  <a:gd name="T58" fmla="*/ 948 w 1718"/>
                  <a:gd name="T59" fmla="*/ 190 h 208"/>
                  <a:gd name="T60" fmla="*/ 878 w 1718"/>
                  <a:gd name="T61" fmla="*/ 206 h 208"/>
                  <a:gd name="T62" fmla="*/ 1050 w 1718"/>
                  <a:gd name="T63" fmla="*/ 174 h 208"/>
                  <a:gd name="T64" fmla="*/ 1012 w 1718"/>
                  <a:gd name="T65" fmla="*/ 202 h 208"/>
                  <a:gd name="T66" fmla="*/ 992 w 1718"/>
                  <a:gd name="T67" fmla="*/ 12 h 208"/>
                  <a:gd name="T68" fmla="*/ 1126 w 1718"/>
                  <a:gd name="T69" fmla="*/ 0 h 208"/>
                  <a:gd name="T70" fmla="*/ 812 w 1718"/>
                  <a:gd name="T71" fmla="*/ 102 h 208"/>
                  <a:gd name="T72" fmla="*/ 878 w 1718"/>
                  <a:gd name="T73" fmla="*/ 54 h 208"/>
                  <a:gd name="T74" fmla="*/ 850 w 1718"/>
                  <a:gd name="T75" fmla="*/ 158 h 208"/>
                  <a:gd name="T76" fmla="*/ 878 w 1718"/>
                  <a:gd name="T77" fmla="*/ 182 h 208"/>
                  <a:gd name="T78" fmla="*/ 812 w 1718"/>
                  <a:gd name="T79" fmla="*/ 184 h 208"/>
                  <a:gd name="T80" fmla="*/ 840 w 1718"/>
                  <a:gd name="T81" fmla="*/ 124 h 208"/>
                  <a:gd name="T82" fmla="*/ 438 w 1718"/>
                  <a:gd name="T83" fmla="*/ 176 h 208"/>
                  <a:gd name="T84" fmla="*/ 458 w 1718"/>
                  <a:gd name="T85" fmla="*/ 202 h 208"/>
                  <a:gd name="T86" fmla="*/ 446 w 1718"/>
                  <a:gd name="T87" fmla="*/ 92 h 208"/>
                  <a:gd name="T88" fmla="*/ 482 w 1718"/>
                  <a:gd name="T89" fmla="*/ 80 h 208"/>
                  <a:gd name="T90" fmla="*/ 562 w 1718"/>
                  <a:gd name="T91" fmla="*/ 84 h 208"/>
                  <a:gd name="T92" fmla="*/ 618 w 1718"/>
                  <a:gd name="T93" fmla="*/ 92 h 208"/>
                  <a:gd name="T94" fmla="*/ 566 w 1718"/>
                  <a:gd name="T95" fmla="*/ 120 h 208"/>
                  <a:gd name="T96" fmla="*/ 690 w 1718"/>
                  <a:gd name="T97" fmla="*/ 66 h 208"/>
                  <a:gd name="T98" fmla="*/ 774 w 1718"/>
                  <a:gd name="T99" fmla="*/ 78 h 208"/>
                  <a:gd name="T100" fmla="*/ 732 w 1718"/>
                  <a:gd name="T101" fmla="*/ 90 h 208"/>
                  <a:gd name="T102" fmla="*/ 682 w 1718"/>
                  <a:gd name="T103" fmla="*/ 128 h 208"/>
                  <a:gd name="T104" fmla="*/ 424 w 1718"/>
                  <a:gd name="T105" fmla="*/ 84 h 208"/>
                  <a:gd name="T106" fmla="*/ 424 w 1718"/>
                  <a:gd name="T107" fmla="*/ 140 h 208"/>
                  <a:gd name="T108" fmla="*/ 408 w 1718"/>
                  <a:gd name="T109" fmla="*/ 206 h 208"/>
                  <a:gd name="T110" fmla="*/ 352 w 1718"/>
                  <a:gd name="T111" fmla="*/ 114 h 208"/>
                  <a:gd name="T112" fmla="*/ 120 w 1718"/>
                  <a:gd name="T113" fmla="*/ 56 h 208"/>
                  <a:gd name="T114" fmla="*/ 194 w 1718"/>
                  <a:gd name="T115" fmla="*/ 58 h 208"/>
                  <a:gd name="T116" fmla="*/ 180 w 1718"/>
                  <a:gd name="T117" fmla="*/ 122 h 208"/>
                  <a:gd name="T118" fmla="*/ 130 w 1718"/>
                  <a:gd name="T119" fmla="*/ 94 h 208"/>
                  <a:gd name="T120" fmla="*/ 306 w 1718"/>
                  <a:gd name="T121" fmla="*/ 84 h 208"/>
                  <a:gd name="T122" fmla="*/ 334 w 1718"/>
                  <a:gd name="T123" fmla="*/ 204 h 208"/>
                  <a:gd name="T124" fmla="*/ 268 w 1718"/>
                  <a:gd name="T125" fmla="*/ 18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8" h="208">
                    <a:moveTo>
                      <a:pt x="1572" y="206"/>
                    </a:moveTo>
                    <a:lnTo>
                      <a:pt x="1572" y="182"/>
                    </a:lnTo>
                    <a:lnTo>
                      <a:pt x="1572" y="182"/>
                    </a:lnTo>
                    <a:lnTo>
                      <a:pt x="1580" y="180"/>
                    </a:lnTo>
                    <a:lnTo>
                      <a:pt x="1586" y="178"/>
                    </a:lnTo>
                    <a:lnTo>
                      <a:pt x="1586" y="178"/>
                    </a:lnTo>
                    <a:lnTo>
                      <a:pt x="1592" y="172"/>
                    </a:lnTo>
                    <a:lnTo>
                      <a:pt x="1596" y="168"/>
                    </a:lnTo>
                    <a:lnTo>
                      <a:pt x="1596" y="168"/>
                    </a:lnTo>
                    <a:lnTo>
                      <a:pt x="1600" y="156"/>
                    </a:lnTo>
                    <a:lnTo>
                      <a:pt x="1600" y="156"/>
                    </a:lnTo>
                    <a:lnTo>
                      <a:pt x="1602" y="148"/>
                    </a:lnTo>
                    <a:lnTo>
                      <a:pt x="1602" y="132"/>
                    </a:lnTo>
                    <a:lnTo>
                      <a:pt x="1602" y="132"/>
                    </a:lnTo>
                    <a:lnTo>
                      <a:pt x="1594" y="136"/>
                    </a:lnTo>
                    <a:lnTo>
                      <a:pt x="1594" y="136"/>
                    </a:lnTo>
                    <a:lnTo>
                      <a:pt x="1586" y="138"/>
                    </a:lnTo>
                    <a:lnTo>
                      <a:pt x="1586" y="138"/>
                    </a:lnTo>
                    <a:lnTo>
                      <a:pt x="1578" y="140"/>
                    </a:lnTo>
                    <a:lnTo>
                      <a:pt x="1578" y="140"/>
                    </a:lnTo>
                    <a:lnTo>
                      <a:pt x="1572" y="140"/>
                    </a:lnTo>
                    <a:lnTo>
                      <a:pt x="1572" y="116"/>
                    </a:lnTo>
                    <a:lnTo>
                      <a:pt x="1572" y="116"/>
                    </a:lnTo>
                    <a:lnTo>
                      <a:pt x="1586" y="114"/>
                    </a:lnTo>
                    <a:lnTo>
                      <a:pt x="1586" y="114"/>
                    </a:lnTo>
                    <a:lnTo>
                      <a:pt x="1592" y="112"/>
                    </a:lnTo>
                    <a:lnTo>
                      <a:pt x="1598" y="110"/>
                    </a:lnTo>
                    <a:lnTo>
                      <a:pt x="1598" y="110"/>
                    </a:lnTo>
                    <a:lnTo>
                      <a:pt x="1600" y="106"/>
                    </a:lnTo>
                    <a:lnTo>
                      <a:pt x="1602" y="100"/>
                    </a:lnTo>
                    <a:lnTo>
                      <a:pt x="1602" y="100"/>
                    </a:lnTo>
                    <a:lnTo>
                      <a:pt x="1600" y="94"/>
                    </a:lnTo>
                    <a:lnTo>
                      <a:pt x="1598" y="90"/>
                    </a:lnTo>
                    <a:lnTo>
                      <a:pt x="1598" y="90"/>
                    </a:lnTo>
                    <a:lnTo>
                      <a:pt x="1596" y="86"/>
                    </a:lnTo>
                    <a:lnTo>
                      <a:pt x="1594" y="84"/>
                    </a:lnTo>
                    <a:lnTo>
                      <a:pt x="1594" y="84"/>
                    </a:lnTo>
                    <a:lnTo>
                      <a:pt x="1586" y="80"/>
                    </a:lnTo>
                    <a:lnTo>
                      <a:pt x="1586" y="80"/>
                    </a:lnTo>
                    <a:lnTo>
                      <a:pt x="1574" y="80"/>
                    </a:lnTo>
                    <a:lnTo>
                      <a:pt x="1574" y="80"/>
                    </a:lnTo>
                    <a:lnTo>
                      <a:pt x="1572" y="80"/>
                    </a:lnTo>
                    <a:lnTo>
                      <a:pt x="1572" y="54"/>
                    </a:lnTo>
                    <a:lnTo>
                      <a:pt x="1572" y="54"/>
                    </a:lnTo>
                    <a:lnTo>
                      <a:pt x="1576" y="52"/>
                    </a:lnTo>
                    <a:lnTo>
                      <a:pt x="1576" y="52"/>
                    </a:lnTo>
                    <a:lnTo>
                      <a:pt x="1600" y="54"/>
                    </a:lnTo>
                    <a:lnTo>
                      <a:pt x="1600" y="54"/>
                    </a:lnTo>
                    <a:lnTo>
                      <a:pt x="1610" y="56"/>
                    </a:lnTo>
                    <a:lnTo>
                      <a:pt x="1620" y="60"/>
                    </a:lnTo>
                    <a:lnTo>
                      <a:pt x="1620" y="60"/>
                    </a:lnTo>
                    <a:lnTo>
                      <a:pt x="1628" y="66"/>
                    </a:lnTo>
                    <a:lnTo>
                      <a:pt x="1636" y="74"/>
                    </a:lnTo>
                    <a:lnTo>
                      <a:pt x="1636" y="74"/>
                    </a:lnTo>
                    <a:lnTo>
                      <a:pt x="1640" y="82"/>
                    </a:lnTo>
                    <a:lnTo>
                      <a:pt x="1642" y="94"/>
                    </a:lnTo>
                    <a:lnTo>
                      <a:pt x="1642" y="172"/>
                    </a:lnTo>
                    <a:lnTo>
                      <a:pt x="1642" y="172"/>
                    </a:lnTo>
                    <a:lnTo>
                      <a:pt x="1642" y="190"/>
                    </a:lnTo>
                    <a:lnTo>
                      <a:pt x="1642" y="190"/>
                    </a:lnTo>
                    <a:lnTo>
                      <a:pt x="1644" y="198"/>
                    </a:lnTo>
                    <a:lnTo>
                      <a:pt x="1646" y="204"/>
                    </a:lnTo>
                    <a:lnTo>
                      <a:pt x="1606" y="204"/>
                    </a:lnTo>
                    <a:lnTo>
                      <a:pt x="1606" y="204"/>
                    </a:lnTo>
                    <a:lnTo>
                      <a:pt x="1604" y="198"/>
                    </a:lnTo>
                    <a:lnTo>
                      <a:pt x="1604" y="198"/>
                    </a:lnTo>
                    <a:lnTo>
                      <a:pt x="1602" y="190"/>
                    </a:lnTo>
                    <a:lnTo>
                      <a:pt x="1602" y="190"/>
                    </a:lnTo>
                    <a:lnTo>
                      <a:pt x="1592" y="198"/>
                    </a:lnTo>
                    <a:lnTo>
                      <a:pt x="1580" y="204"/>
                    </a:lnTo>
                    <a:lnTo>
                      <a:pt x="1580" y="204"/>
                    </a:lnTo>
                    <a:lnTo>
                      <a:pt x="1572" y="206"/>
                    </a:lnTo>
                    <a:lnTo>
                      <a:pt x="1572" y="206"/>
                    </a:lnTo>
                    <a:close/>
                    <a:moveTo>
                      <a:pt x="1718" y="204"/>
                    </a:moveTo>
                    <a:lnTo>
                      <a:pt x="1676" y="204"/>
                    </a:lnTo>
                    <a:lnTo>
                      <a:pt x="1676" y="0"/>
                    </a:lnTo>
                    <a:lnTo>
                      <a:pt x="1718" y="0"/>
                    </a:lnTo>
                    <a:lnTo>
                      <a:pt x="1718" y="204"/>
                    </a:lnTo>
                    <a:close/>
                    <a:moveTo>
                      <a:pt x="1572" y="54"/>
                    </a:moveTo>
                    <a:lnTo>
                      <a:pt x="1572" y="80"/>
                    </a:lnTo>
                    <a:lnTo>
                      <a:pt x="1572" y="80"/>
                    </a:lnTo>
                    <a:lnTo>
                      <a:pt x="1564" y="82"/>
                    </a:lnTo>
                    <a:lnTo>
                      <a:pt x="1556" y="86"/>
                    </a:lnTo>
                    <a:lnTo>
                      <a:pt x="1556" y="86"/>
                    </a:lnTo>
                    <a:lnTo>
                      <a:pt x="1550" y="92"/>
                    </a:lnTo>
                    <a:lnTo>
                      <a:pt x="1548" y="102"/>
                    </a:lnTo>
                    <a:lnTo>
                      <a:pt x="1508" y="102"/>
                    </a:lnTo>
                    <a:lnTo>
                      <a:pt x="1508" y="102"/>
                    </a:lnTo>
                    <a:lnTo>
                      <a:pt x="1510" y="90"/>
                    </a:lnTo>
                    <a:lnTo>
                      <a:pt x="1514" y="78"/>
                    </a:lnTo>
                    <a:lnTo>
                      <a:pt x="1514" y="78"/>
                    </a:lnTo>
                    <a:lnTo>
                      <a:pt x="1522" y="70"/>
                    </a:lnTo>
                    <a:lnTo>
                      <a:pt x="1530" y="64"/>
                    </a:lnTo>
                    <a:lnTo>
                      <a:pt x="1530" y="64"/>
                    </a:lnTo>
                    <a:lnTo>
                      <a:pt x="1540" y="58"/>
                    </a:lnTo>
                    <a:lnTo>
                      <a:pt x="1552" y="56"/>
                    </a:lnTo>
                    <a:lnTo>
                      <a:pt x="1552" y="56"/>
                    </a:lnTo>
                    <a:lnTo>
                      <a:pt x="1572" y="54"/>
                    </a:lnTo>
                    <a:lnTo>
                      <a:pt x="1572" y="54"/>
                    </a:lnTo>
                    <a:close/>
                    <a:moveTo>
                      <a:pt x="1572" y="116"/>
                    </a:moveTo>
                    <a:lnTo>
                      <a:pt x="1572" y="140"/>
                    </a:lnTo>
                    <a:lnTo>
                      <a:pt x="1572" y="140"/>
                    </a:lnTo>
                    <a:lnTo>
                      <a:pt x="1568" y="140"/>
                    </a:lnTo>
                    <a:lnTo>
                      <a:pt x="1568" y="140"/>
                    </a:lnTo>
                    <a:lnTo>
                      <a:pt x="1558" y="144"/>
                    </a:lnTo>
                    <a:lnTo>
                      <a:pt x="1558" y="144"/>
                    </a:lnTo>
                    <a:lnTo>
                      <a:pt x="1550" y="146"/>
                    </a:lnTo>
                    <a:lnTo>
                      <a:pt x="1550" y="146"/>
                    </a:lnTo>
                    <a:lnTo>
                      <a:pt x="1546" y="154"/>
                    </a:lnTo>
                    <a:lnTo>
                      <a:pt x="1546" y="154"/>
                    </a:lnTo>
                    <a:lnTo>
                      <a:pt x="1544" y="162"/>
                    </a:lnTo>
                    <a:lnTo>
                      <a:pt x="1544" y="162"/>
                    </a:lnTo>
                    <a:lnTo>
                      <a:pt x="1546" y="172"/>
                    </a:lnTo>
                    <a:lnTo>
                      <a:pt x="1546" y="172"/>
                    </a:lnTo>
                    <a:lnTo>
                      <a:pt x="1550" y="178"/>
                    </a:lnTo>
                    <a:lnTo>
                      <a:pt x="1550" y="178"/>
                    </a:lnTo>
                    <a:lnTo>
                      <a:pt x="1558" y="180"/>
                    </a:lnTo>
                    <a:lnTo>
                      <a:pt x="1558" y="180"/>
                    </a:lnTo>
                    <a:lnTo>
                      <a:pt x="1568" y="182"/>
                    </a:lnTo>
                    <a:lnTo>
                      <a:pt x="1568" y="182"/>
                    </a:lnTo>
                    <a:lnTo>
                      <a:pt x="1572" y="182"/>
                    </a:lnTo>
                    <a:lnTo>
                      <a:pt x="1572" y="206"/>
                    </a:lnTo>
                    <a:lnTo>
                      <a:pt x="1572" y="206"/>
                    </a:lnTo>
                    <a:lnTo>
                      <a:pt x="1554" y="208"/>
                    </a:lnTo>
                    <a:lnTo>
                      <a:pt x="1554" y="208"/>
                    </a:lnTo>
                    <a:lnTo>
                      <a:pt x="1544" y="208"/>
                    </a:lnTo>
                    <a:lnTo>
                      <a:pt x="1534" y="206"/>
                    </a:lnTo>
                    <a:lnTo>
                      <a:pt x="1534" y="206"/>
                    </a:lnTo>
                    <a:lnTo>
                      <a:pt x="1524" y="202"/>
                    </a:lnTo>
                    <a:lnTo>
                      <a:pt x="1518" y="198"/>
                    </a:lnTo>
                    <a:lnTo>
                      <a:pt x="1518" y="198"/>
                    </a:lnTo>
                    <a:lnTo>
                      <a:pt x="1512" y="192"/>
                    </a:lnTo>
                    <a:lnTo>
                      <a:pt x="1506" y="184"/>
                    </a:lnTo>
                    <a:lnTo>
                      <a:pt x="1506" y="184"/>
                    </a:lnTo>
                    <a:lnTo>
                      <a:pt x="1504" y="174"/>
                    </a:lnTo>
                    <a:lnTo>
                      <a:pt x="1504" y="164"/>
                    </a:lnTo>
                    <a:lnTo>
                      <a:pt x="1504" y="164"/>
                    </a:lnTo>
                    <a:lnTo>
                      <a:pt x="1504" y="152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2" y="136"/>
                    </a:lnTo>
                    <a:lnTo>
                      <a:pt x="1518" y="130"/>
                    </a:lnTo>
                    <a:lnTo>
                      <a:pt x="1518" y="130"/>
                    </a:lnTo>
                    <a:lnTo>
                      <a:pt x="1526" y="126"/>
                    </a:lnTo>
                    <a:lnTo>
                      <a:pt x="1534" y="124"/>
                    </a:lnTo>
                    <a:lnTo>
                      <a:pt x="1534" y="124"/>
                    </a:lnTo>
                    <a:lnTo>
                      <a:pt x="1552" y="120"/>
                    </a:lnTo>
                    <a:lnTo>
                      <a:pt x="1552" y="120"/>
                    </a:lnTo>
                    <a:lnTo>
                      <a:pt x="1570" y="118"/>
                    </a:lnTo>
                    <a:lnTo>
                      <a:pt x="1572" y="116"/>
                    </a:lnTo>
                    <a:lnTo>
                      <a:pt x="1572" y="116"/>
                    </a:lnTo>
                    <a:close/>
                    <a:moveTo>
                      <a:pt x="1232" y="208"/>
                    </a:moveTo>
                    <a:lnTo>
                      <a:pt x="1232" y="178"/>
                    </a:lnTo>
                    <a:lnTo>
                      <a:pt x="1232" y="178"/>
                    </a:lnTo>
                    <a:lnTo>
                      <a:pt x="1242" y="176"/>
                    </a:lnTo>
                    <a:lnTo>
                      <a:pt x="1250" y="174"/>
                    </a:lnTo>
                    <a:lnTo>
                      <a:pt x="1250" y="174"/>
                    </a:lnTo>
                    <a:lnTo>
                      <a:pt x="1256" y="170"/>
                    </a:lnTo>
                    <a:lnTo>
                      <a:pt x="1260" y="164"/>
                    </a:lnTo>
                    <a:lnTo>
                      <a:pt x="1260" y="164"/>
                    </a:lnTo>
                    <a:lnTo>
                      <a:pt x="1264" y="156"/>
                    </a:lnTo>
                    <a:lnTo>
                      <a:pt x="1266" y="148"/>
                    </a:lnTo>
                    <a:lnTo>
                      <a:pt x="1266" y="148"/>
                    </a:lnTo>
                    <a:lnTo>
                      <a:pt x="1268" y="130"/>
                    </a:lnTo>
                    <a:lnTo>
                      <a:pt x="1268" y="130"/>
                    </a:lnTo>
                    <a:lnTo>
                      <a:pt x="1266" y="114"/>
                    </a:lnTo>
                    <a:lnTo>
                      <a:pt x="1266" y="114"/>
                    </a:lnTo>
                    <a:lnTo>
                      <a:pt x="1264" y="106"/>
                    </a:lnTo>
                    <a:lnTo>
                      <a:pt x="1260" y="98"/>
                    </a:lnTo>
                    <a:lnTo>
                      <a:pt x="1260" y="98"/>
                    </a:lnTo>
                    <a:lnTo>
                      <a:pt x="1256" y="92"/>
                    </a:lnTo>
                    <a:lnTo>
                      <a:pt x="1250" y="88"/>
                    </a:lnTo>
                    <a:lnTo>
                      <a:pt x="1250" y="88"/>
                    </a:lnTo>
                    <a:lnTo>
                      <a:pt x="1242" y="84"/>
                    </a:lnTo>
                    <a:lnTo>
                      <a:pt x="1232" y="8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48" y="54"/>
                    </a:lnTo>
                    <a:lnTo>
                      <a:pt x="1264" y="58"/>
                    </a:lnTo>
                    <a:lnTo>
                      <a:pt x="1264" y="58"/>
                    </a:lnTo>
                    <a:lnTo>
                      <a:pt x="1276" y="66"/>
                    </a:lnTo>
                    <a:lnTo>
                      <a:pt x="1288" y="74"/>
                    </a:lnTo>
                    <a:lnTo>
                      <a:pt x="1288" y="74"/>
                    </a:lnTo>
                    <a:lnTo>
                      <a:pt x="1296" y="86"/>
                    </a:lnTo>
                    <a:lnTo>
                      <a:pt x="1302" y="98"/>
                    </a:lnTo>
                    <a:lnTo>
                      <a:pt x="1302" y="98"/>
                    </a:lnTo>
                    <a:lnTo>
                      <a:pt x="1308" y="114"/>
                    </a:lnTo>
                    <a:lnTo>
                      <a:pt x="1308" y="130"/>
                    </a:lnTo>
                    <a:lnTo>
                      <a:pt x="1308" y="130"/>
                    </a:lnTo>
                    <a:lnTo>
                      <a:pt x="1308" y="148"/>
                    </a:lnTo>
                    <a:lnTo>
                      <a:pt x="1302" y="162"/>
                    </a:lnTo>
                    <a:lnTo>
                      <a:pt x="1302" y="162"/>
                    </a:lnTo>
                    <a:lnTo>
                      <a:pt x="1296" y="176"/>
                    </a:lnTo>
                    <a:lnTo>
                      <a:pt x="1288" y="188"/>
                    </a:lnTo>
                    <a:lnTo>
                      <a:pt x="1288" y="188"/>
                    </a:lnTo>
                    <a:lnTo>
                      <a:pt x="1276" y="196"/>
                    </a:lnTo>
                    <a:lnTo>
                      <a:pt x="1264" y="202"/>
                    </a:lnTo>
                    <a:lnTo>
                      <a:pt x="1264" y="202"/>
                    </a:lnTo>
                    <a:lnTo>
                      <a:pt x="1248" y="206"/>
                    </a:lnTo>
                    <a:lnTo>
                      <a:pt x="1232" y="208"/>
                    </a:lnTo>
                    <a:lnTo>
                      <a:pt x="1232" y="208"/>
                    </a:lnTo>
                    <a:close/>
                    <a:moveTo>
                      <a:pt x="1376" y="56"/>
                    </a:moveTo>
                    <a:lnTo>
                      <a:pt x="1376" y="78"/>
                    </a:lnTo>
                    <a:lnTo>
                      <a:pt x="1376" y="78"/>
                    </a:lnTo>
                    <a:lnTo>
                      <a:pt x="1376" y="78"/>
                    </a:lnTo>
                    <a:lnTo>
                      <a:pt x="1386" y="66"/>
                    </a:lnTo>
                    <a:lnTo>
                      <a:pt x="1396" y="58"/>
                    </a:lnTo>
                    <a:lnTo>
                      <a:pt x="1396" y="58"/>
                    </a:lnTo>
                    <a:lnTo>
                      <a:pt x="1410" y="54"/>
                    </a:lnTo>
                    <a:lnTo>
                      <a:pt x="1422" y="52"/>
                    </a:lnTo>
                    <a:lnTo>
                      <a:pt x="1422" y="52"/>
                    </a:lnTo>
                    <a:lnTo>
                      <a:pt x="1436" y="54"/>
                    </a:lnTo>
                    <a:lnTo>
                      <a:pt x="1448" y="58"/>
                    </a:lnTo>
                    <a:lnTo>
                      <a:pt x="1448" y="58"/>
                    </a:lnTo>
                    <a:lnTo>
                      <a:pt x="1458" y="62"/>
                    </a:lnTo>
                    <a:lnTo>
                      <a:pt x="1464" y="70"/>
                    </a:lnTo>
                    <a:lnTo>
                      <a:pt x="1464" y="70"/>
                    </a:lnTo>
                    <a:lnTo>
                      <a:pt x="1470" y="78"/>
                    </a:lnTo>
                    <a:lnTo>
                      <a:pt x="1474" y="88"/>
                    </a:lnTo>
                    <a:lnTo>
                      <a:pt x="1474" y="88"/>
                    </a:lnTo>
                    <a:lnTo>
                      <a:pt x="1476" y="100"/>
                    </a:lnTo>
                    <a:lnTo>
                      <a:pt x="1476" y="114"/>
                    </a:lnTo>
                    <a:lnTo>
                      <a:pt x="1476" y="204"/>
                    </a:lnTo>
                    <a:lnTo>
                      <a:pt x="1436" y="204"/>
                    </a:lnTo>
                    <a:lnTo>
                      <a:pt x="1436" y="122"/>
                    </a:lnTo>
                    <a:lnTo>
                      <a:pt x="1436" y="122"/>
                    </a:lnTo>
                    <a:lnTo>
                      <a:pt x="1434" y="106"/>
                    </a:lnTo>
                    <a:lnTo>
                      <a:pt x="1430" y="94"/>
                    </a:lnTo>
                    <a:lnTo>
                      <a:pt x="1430" y="94"/>
                    </a:lnTo>
                    <a:lnTo>
                      <a:pt x="1426" y="90"/>
                    </a:lnTo>
                    <a:lnTo>
                      <a:pt x="1422" y="88"/>
                    </a:lnTo>
                    <a:lnTo>
                      <a:pt x="1416" y="86"/>
                    </a:lnTo>
                    <a:lnTo>
                      <a:pt x="1410" y="84"/>
                    </a:lnTo>
                    <a:lnTo>
                      <a:pt x="1410" y="84"/>
                    </a:lnTo>
                    <a:lnTo>
                      <a:pt x="1402" y="86"/>
                    </a:lnTo>
                    <a:lnTo>
                      <a:pt x="1396" y="88"/>
                    </a:lnTo>
                    <a:lnTo>
                      <a:pt x="1390" y="90"/>
                    </a:lnTo>
                    <a:lnTo>
                      <a:pt x="1386" y="94"/>
                    </a:lnTo>
                    <a:lnTo>
                      <a:pt x="1386" y="94"/>
                    </a:lnTo>
                    <a:lnTo>
                      <a:pt x="1382" y="100"/>
                    </a:lnTo>
                    <a:lnTo>
                      <a:pt x="1380" y="108"/>
                    </a:lnTo>
                    <a:lnTo>
                      <a:pt x="1378" y="128"/>
                    </a:lnTo>
                    <a:lnTo>
                      <a:pt x="1378" y="204"/>
                    </a:lnTo>
                    <a:lnTo>
                      <a:pt x="1338" y="204"/>
                    </a:lnTo>
                    <a:lnTo>
                      <a:pt x="1338" y="56"/>
                    </a:lnTo>
                    <a:lnTo>
                      <a:pt x="1376" y="56"/>
                    </a:lnTo>
                    <a:close/>
                    <a:moveTo>
                      <a:pt x="1232" y="52"/>
                    </a:moveTo>
                    <a:lnTo>
                      <a:pt x="1232" y="84"/>
                    </a:lnTo>
                    <a:lnTo>
                      <a:pt x="1232" y="84"/>
                    </a:lnTo>
                    <a:lnTo>
                      <a:pt x="1232" y="84"/>
                    </a:lnTo>
                    <a:lnTo>
                      <a:pt x="1222" y="84"/>
                    </a:lnTo>
                    <a:lnTo>
                      <a:pt x="1214" y="88"/>
                    </a:lnTo>
                    <a:lnTo>
                      <a:pt x="1214" y="88"/>
                    </a:lnTo>
                    <a:lnTo>
                      <a:pt x="1208" y="92"/>
                    </a:lnTo>
                    <a:lnTo>
                      <a:pt x="1204" y="98"/>
                    </a:lnTo>
                    <a:lnTo>
                      <a:pt x="1204" y="98"/>
                    </a:lnTo>
                    <a:lnTo>
                      <a:pt x="1200" y="106"/>
                    </a:lnTo>
                    <a:lnTo>
                      <a:pt x="1198" y="114"/>
                    </a:lnTo>
                    <a:lnTo>
                      <a:pt x="1198" y="114"/>
                    </a:lnTo>
                    <a:lnTo>
                      <a:pt x="1196" y="130"/>
                    </a:lnTo>
                    <a:lnTo>
                      <a:pt x="1196" y="130"/>
                    </a:lnTo>
                    <a:lnTo>
                      <a:pt x="1198" y="148"/>
                    </a:lnTo>
                    <a:lnTo>
                      <a:pt x="1198" y="148"/>
                    </a:lnTo>
                    <a:lnTo>
                      <a:pt x="1200" y="156"/>
                    </a:lnTo>
                    <a:lnTo>
                      <a:pt x="1204" y="164"/>
                    </a:lnTo>
                    <a:lnTo>
                      <a:pt x="1204" y="164"/>
                    </a:lnTo>
                    <a:lnTo>
                      <a:pt x="1208" y="170"/>
                    </a:lnTo>
                    <a:lnTo>
                      <a:pt x="1214" y="174"/>
                    </a:lnTo>
                    <a:lnTo>
                      <a:pt x="1214" y="174"/>
                    </a:lnTo>
                    <a:lnTo>
                      <a:pt x="1222" y="176"/>
                    </a:lnTo>
                    <a:lnTo>
                      <a:pt x="1232" y="178"/>
                    </a:lnTo>
                    <a:lnTo>
                      <a:pt x="1232" y="17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16" y="206"/>
                    </a:lnTo>
                    <a:lnTo>
                      <a:pt x="1200" y="202"/>
                    </a:lnTo>
                    <a:lnTo>
                      <a:pt x="1200" y="202"/>
                    </a:lnTo>
                    <a:lnTo>
                      <a:pt x="1188" y="196"/>
                    </a:lnTo>
                    <a:lnTo>
                      <a:pt x="1176" y="188"/>
                    </a:lnTo>
                    <a:lnTo>
                      <a:pt x="1176" y="188"/>
                    </a:lnTo>
                    <a:lnTo>
                      <a:pt x="1168" y="176"/>
                    </a:lnTo>
                    <a:lnTo>
                      <a:pt x="1162" y="162"/>
                    </a:lnTo>
                    <a:lnTo>
                      <a:pt x="1162" y="162"/>
                    </a:lnTo>
                    <a:lnTo>
                      <a:pt x="1158" y="148"/>
                    </a:lnTo>
                    <a:lnTo>
                      <a:pt x="1156" y="130"/>
                    </a:lnTo>
                    <a:lnTo>
                      <a:pt x="1156" y="130"/>
                    </a:lnTo>
                    <a:lnTo>
                      <a:pt x="1158" y="114"/>
                    </a:lnTo>
                    <a:lnTo>
                      <a:pt x="1162" y="98"/>
                    </a:lnTo>
                    <a:lnTo>
                      <a:pt x="1162" y="98"/>
                    </a:lnTo>
                    <a:lnTo>
                      <a:pt x="1168" y="86"/>
                    </a:lnTo>
                    <a:lnTo>
                      <a:pt x="1176" y="74"/>
                    </a:lnTo>
                    <a:lnTo>
                      <a:pt x="1176" y="74"/>
                    </a:lnTo>
                    <a:lnTo>
                      <a:pt x="1188" y="66"/>
                    </a:lnTo>
                    <a:lnTo>
                      <a:pt x="1200" y="58"/>
                    </a:lnTo>
                    <a:lnTo>
                      <a:pt x="1200" y="58"/>
                    </a:lnTo>
                    <a:lnTo>
                      <a:pt x="1216" y="5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32" y="52"/>
                    </a:lnTo>
                    <a:close/>
                    <a:moveTo>
                      <a:pt x="878" y="206"/>
                    </a:moveTo>
                    <a:lnTo>
                      <a:pt x="878" y="182"/>
                    </a:lnTo>
                    <a:lnTo>
                      <a:pt x="878" y="182"/>
                    </a:lnTo>
                    <a:lnTo>
                      <a:pt x="886" y="180"/>
                    </a:lnTo>
                    <a:lnTo>
                      <a:pt x="892" y="178"/>
                    </a:lnTo>
                    <a:lnTo>
                      <a:pt x="892" y="178"/>
                    </a:lnTo>
                    <a:lnTo>
                      <a:pt x="898" y="172"/>
                    </a:lnTo>
                    <a:lnTo>
                      <a:pt x="902" y="168"/>
                    </a:lnTo>
                    <a:lnTo>
                      <a:pt x="902" y="168"/>
                    </a:lnTo>
                    <a:lnTo>
                      <a:pt x="904" y="162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48"/>
                    </a:lnTo>
                    <a:lnTo>
                      <a:pt x="906" y="132"/>
                    </a:lnTo>
                    <a:lnTo>
                      <a:pt x="906" y="132"/>
                    </a:lnTo>
                    <a:lnTo>
                      <a:pt x="900" y="136"/>
                    </a:lnTo>
                    <a:lnTo>
                      <a:pt x="900" y="136"/>
                    </a:lnTo>
                    <a:lnTo>
                      <a:pt x="892" y="138"/>
                    </a:lnTo>
                    <a:lnTo>
                      <a:pt x="892" y="138"/>
                    </a:lnTo>
                    <a:lnTo>
                      <a:pt x="882" y="140"/>
                    </a:lnTo>
                    <a:lnTo>
                      <a:pt x="882" y="140"/>
                    </a:lnTo>
                    <a:lnTo>
                      <a:pt x="878" y="140"/>
                    </a:lnTo>
                    <a:lnTo>
                      <a:pt x="878" y="116"/>
                    </a:lnTo>
                    <a:lnTo>
                      <a:pt x="878" y="116"/>
                    </a:lnTo>
                    <a:lnTo>
                      <a:pt x="892" y="114"/>
                    </a:lnTo>
                    <a:lnTo>
                      <a:pt x="892" y="114"/>
                    </a:lnTo>
                    <a:lnTo>
                      <a:pt x="898" y="112"/>
                    </a:lnTo>
                    <a:lnTo>
                      <a:pt x="902" y="110"/>
                    </a:lnTo>
                    <a:lnTo>
                      <a:pt x="902" y="110"/>
                    </a:lnTo>
                    <a:lnTo>
                      <a:pt x="906" y="106"/>
                    </a:lnTo>
                    <a:lnTo>
                      <a:pt x="906" y="100"/>
                    </a:lnTo>
                    <a:lnTo>
                      <a:pt x="906" y="100"/>
                    </a:lnTo>
                    <a:lnTo>
                      <a:pt x="906" y="94"/>
                    </a:lnTo>
                    <a:lnTo>
                      <a:pt x="904" y="90"/>
                    </a:lnTo>
                    <a:lnTo>
                      <a:pt x="904" y="90"/>
                    </a:lnTo>
                    <a:lnTo>
                      <a:pt x="898" y="84"/>
                    </a:lnTo>
                    <a:lnTo>
                      <a:pt x="898" y="84"/>
                    </a:lnTo>
                    <a:lnTo>
                      <a:pt x="890" y="80"/>
                    </a:lnTo>
                    <a:lnTo>
                      <a:pt x="890" y="80"/>
                    </a:lnTo>
                    <a:lnTo>
                      <a:pt x="880" y="80"/>
                    </a:lnTo>
                    <a:lnTo>
                      <a:pt x="880" y="80"/>
                    </a:lnTo>
                    <a:lnTo>
                      <a:pt x="878" y="80"/>
                    </a:lnTo>
                    <a:lnTo>
                      <a:pt x="878" y="54"/>
                    </a:lnTo>
                    <a:lnTo>
                      <a:pt x="878" y="54"/>
                    </a:lnTo>
                    <a:lnTo>
                      <a:pt x="882" y="52"/>
                    </a:lnTo>
                    <a:lnTo>
                      <a:pt x="882" y="52"/>
                    </a:lnTo>
                    <a:lnTo>
                      <a:pt x="904" y="54"/>
                    </a:lnTo>
                    <a:lnTo>
                      <a:pt x="904" y="54"/>
                    </a:lnTo>
                    <a:lnTo>
                      <a:pt x="916" y="56"/>
                    </a:lnTo>
                    <a:lnTo>
                      <a:pt x="926" y="60"/>
                    </a:lnTo>
                    <a:lnTo>
                      <a:pt x="926" y="60"/>
                    </a:lnTo>
                    <a:lnTo>
                      <a:pt x="934" y="66"/>
                    </a:lnTo>
                    <a:lnTo>
                      <a:pt x="940" y="74"/>
                    </a:lnTo>
                    <a:lnTo>
                      <a:pt x="940" y="74"/>
                    </a:lnTo>
                    <a:lnTo>
                      <a:pt x="946" y="82"/>
                    </a:lnTo>
                    <a:lnTo>
                      <a:pt x="946" y="94"/>
                    </a:lnTo>
                    <a:lnTo>
                      <a:pt x="946" y="172"/>
                    </a:lnTo>
                    <a:lnTo>
                      <a:pt x="946" y="172"/>
                    </a:lnTo>
                    <a:lnTo>
                      <a:pt x="948" y="190"/>
                    </a:lnTo>
                    <a:lnTo>
                      <a:pt x="948" y="190"/>
                    </a:lnTo>
                    <a:lnTo>
                      <a:pt x="950" y="198"/>
                    </a:lnTo>
                    <a:lnTo>
                      <a:pt x="952" y="204"/>
                    </a:lnTo>
                    <a:lnTo>
                      <a:pt x="910" y="204"/>
                    </a:lnTo>
                    <a:lnTo>
                      <a:pt x="910" y="204"/>
                    </a:lnTo>
                    <a:lnTo>
                      <a:pt x="908" y="198"/>
                    </a:lnTo>
                    <a:lnTo>
                      <a:pt x="908" y="198"/>
                    </a:lnTo>
                    <a:lnTo>
                      <a:pt x="908" y="190"/>
                    </a:lnTo>
                    <a:lnTo>
                      <a:pt x="908" y="190"/>
                    </a:lnTo>
                    <a:lnTo>
                      <a:pt x="898" y="198"/>
                    </a:lnTo>
                    <a:lnTo>
                      <a:pt x="886" y="204"/>
                    </a:lnTo>
                    <a:lnTo>
                      <a:pt x="886" y="204"/>
                    </a:lnTo>
                    <a:lnTo>
                      <a:pt x="878" y="206"/>
                    </a:lnTo>
                    <a:lnTo>
                      <a:pt x="878" y="206"/>
                    </a:lnTo>
                    <a:close/>
                    <a:moveTo>
                      <a:pt x="1062" y="56"/>
                    </a:moveTo>
                    <a:lnTo>
                      <a:pt x="1062" y="84"/>
                    </a:lnTo>
                    <a:lnTo>
                      <a:pt x="1032" y="84"/>
                    </a:lnTo>
                    <a:lnTo>
                      <a:pt x="1032" y="156"/>
                    </a:lnTo>
                    <a:lnTo>
                      <a:pt x="1032" y="156"/>
                    </a:lnTo>
                    <a:lnTo>
                      <a:pt x="1032" y="166"/>
                    </a:lnTo>
                    <a:lnTo>
                      <a:pt x="1036" y="170"/>
                    </a:lnTo>
                    <a:lnTo>
                      <a:pt x="1036" y="170"/>
                    </a:lnTo>
                    <a:lnTo>
                      <a:pt x="1040" y="174"/>
                    </a:lnTo>
                    <a:lnTo>
                      <a:pt x="1050" y="174"/>
                    </a:lnTo>
                    <a:lnTo>
                      <a:pt x="1050" y="174"/>
                    </a:lnTo>
                    <a:lnTo>
                      <a:pt x="1056" y="174"/>
                    </a:lnTo>
                    <a:lnTo>
                      <a:pt x="1056" y="174"/>
                    </a:lnTo>
                    <a:lnTo>
                      <a:pt x="1062" y="172"/>
                    </a:lnTo>
                    <a:lnTo>
                      <a:pt x="1062" y="204"/>
                    </a:lnTo>
                    <a:lnTo>
                      <a:pt x="1062" y="204"/>
                    </a:lnTo>
                    <a:lnTo>
                      <a:pt x="1050" y="206"/>
                    </a:lnTo>
                    <a:lnTo>
                      <a:pt x="1050" y="206"/>
                    </a:lnTo>
                    <a:lnTo>
                      <a:pt x="1038" y="206"/>
                    </a:lnTo>
                    <a:lnTo>
                      <a:pt x="1038" y="206"/>
                    </a:lnTo>
                    <a:lnTo>
                      <a:pt x="1020" y="204"/>
                    </a:lnTo>
                    <a:lnTo>
                      <a:pt x="1020" y="204"/>
                    </a:lnTo>
                    <a:lnTo>
                      <a:pt x="1012" y="202"/>
                    </a:lnTo>
                    <a:lnTo>
                      <a:pt x="1006" y="200"/>
                    </a:lnTo>
                    <a:lnTo>
                      <a:pt x="1006" y="200"/>
                    </a:lnTo>
                    <a:lnTo>
                      <a:pt x="1000" y="194"/>
                    </a:lnTo>
                    <a:lnTo>
                      <a:pt x="996" y="188"/>
                    </a:lnTo>
                    <a:lnTo>
                      <a:pt x="996" y="188"/>
                    </a:lnTo>
                    <a:lnTo>
                      <a:pt x="992" y="182"/>
                    </a:lnTo>
                    <a:lnTo>
                      <a:pt x="992" y="170"/>
                    </a:lnTo>
                    <a:lnTo>
                      <a:pt x="992" y="84"/>
                    </a:lnTo>
                    <a:lnTo>
                      <a:pt x="968" y="84"/>
                    </a:lnTo>
                    <a:lnTo>
                      <a:pt x="968" y="56"/>
                    </a:lnTo>
                    <a:lnTo>
                      <a:pt x="992" y="56"/>
                    </a:lnTo>
                    <a:lnTo>
                      <a:pt x="992" y="12"/>
                    </a:lnTo>
                    <a:lnTo>
                      <a:pt x="1032" y="12"/>
                    </a:lnTo>
                    <a:lnTo>
                      <a:pt x="1032" y="56"/>
                    </a:lnTo>
                    <a:lnTo>
                      <a:pt x="1062" y="56"/>
                    </a:lnTo>
                    <a:lnTo>
                      <a:pt x="1062" y="56"/>
                    </a:lnTo>
                    <a:close/>
                    <a:moveTo>
                      <a:pt x="1126" y="204"/>
                    </a:moveTo>
                    <a:lnTo>
                      <a:pt x="1086" y="204"/>
                    </a:lnTo>
                    <a:lnTo>
                      <a:pt x="1086" y="56"/>
                    </a:lnTo>
                    <a:lnTo>
                      <a:pt x="1126" y="56"/>
                    </a:lnTo>
                    <a:lnTo>
                      <a:pt x="1126" y="204"/>
                    </a:lnTo>
                    <a:lnTo>
                      <a:pt x="1126" y="204"/>
                    </a:lnTo>
                    <a:close/>
                    <a:moveTo>
                      <a:pt x="1086" y="0"/>
                    </a:moveTo>
                    <a:lnTo>
                      <a:pt x="1126" y="0"/>
                    </a:lnTo>
                    <a:lnTo>
                      <a:pt x="1126" y="34"/>
                    </a:lnTo>
                    <a:lnTo>
                      <a:pt x="1086" y="34"/>
                    </a:lnTo>
                    <a:lnTo>
                      <a:pt x="1086" y="0"/>
                    </a:lnTo>
                    <a:close/>
                    <a:moveTo>
                      <a:pt x="878" y="54"/>
                    </a:moveTo>
                    <a:lnTo>
                      <a:pt x="878" y="80"/>
                    </a:lnTo>
                    <a:lnTo>
                      <a:pt x="878" y="80"/>
                    </a:lnTo>
                    <a:lnTo>
                      <a:pt x="868" y="82"/>
                    </a:lnTo>
                    <a:lnTo>
                      <a:pt x="862" y="86"/>
                    </a:lnTo>
                    <a:lnTo>
                      <a:pt x="862" y="86"/>
                    </a:lnTo>
                    <a:lnTo>
                      <a:pt x="856" y="92"/>
                    </a:lnTo>
                    <a:lnTo>
                      <a:pt x="854" y="102"/>
                    </a:lnTo>
                    <a:lnTo>
                      <a:pt x="812" y="102"/>
                    </a:lnTo>
                    <a:lnTo>
                      <a:pt x="812" y="102"/>
                    </a:lnTo>
                    <a:lnTo>
                      <a:pt x="814" y="90"/>
                    </a:lnTo>
                    <a:lnTo>
                      <a:pt x="820" y="78"/>
                    </a:lnTo>
                    <a:lnTo>
                      <a:pt x="820" y="78"/>
                    </a:lnTo>
                    <a:lnTo>
                      <a:pt x="826" y="70"/>
                    </a:lnTo>
                    <a:lnTo>
                      <a:pt x="836" y="64"/>
                    </a:lnTo>
                    <a:lnTo>
                      <a:pt x="836" y="64"/>
                    </a:lnTo>
                    <a:lnTo>
                      <a:pt x="846" y="58"/>
                    </a:lnTo>
                    <a:lnTo>
                      <a:pt x="858" y="56"/>
                    </a:lnTo>
                    <a:lnTo>
                      <a:pt x="858" y="56"/>
                    </a:lnTo>
                    <a:lnTo>
                      <a:pt x="878" y="54"/>
                    </a:lnTo>
                    <a:lnTo>
                      <a:pt x="878" y="54"/>
                    </a:lnTo>
                    <a:close/>
                    <a:moveTo>
                      <a:pt x="878" y="116"/>
                    </a:moveTo>
                    <a:lnTo>
                      <a:pt x="878" y="140"/>
                    </a:lnTo>
                    <a:lnTo>
                      <a:pt x="878" y="140"/>
                    </a:lnTo>
                    <a:lnTo>
                      <a:pt x="872" y="140"/>
                    </a:lnTo>
                    <a:lnTo>
                      <a:pt x="872" y="140"/>
                    </a:lnTo>
                    <a:lnTo>
                      <a:pt x="864" y="144"/>
                    </a:lnTo>
                    <a:lnTo>
                      <a:pt x="864" y="144"/>
                    </a:lnTo>
                    <a:lnTo>
                      <a:pt x="856" y="146"/>
                    </a:lnTo>
                    <a:lnTo>
                      <a:pt x="856" y="146"/>
                    </a:lnTo>
                    <a:lnTo>
                      <a:pt x="850" y="154"/>
                    </a:lnTo>
                    <a:lnTo>
                      <a:pt x="850" y="154"/>
                    </a:lnTo>
                    <a:lnTo>
                      <a:pt x="850" y="158"/>
                    </a:lnTo>
                    <a:lnTo>
                      <a:pt x="848" y="162"/>
                    </a:lnTo>
                    <a:lnTo>
                      <a:pt x="848" y="162"/>
                    </a:lnTo>
                    <a:lnTo>
                      <a:pt x="850" y="168"/>
                    </a:lnTo>
                    <a:lnTo>
                      <a:pt x="850" y="172"/>
                    </a:lnTo>
                    <a:lnTo>
                      <a:pt x="850" y="172"/>
                    </a:lnTo>
                    <a:lnTo>
                      <a:pt x="856" y="178"/>
                    </a:lnTo>
                    <a:lnTo>
                      <a:pt x="856" y="178"/>
                    </a:lnTo>
                    <a:lnTo>
                      <a:pt x="864" y="180"/>
                    </a:lnTo>
                    <a:lnTo>
                      <a:pt x="864" y="180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8" y="182"/>
                    </a:lnTo>
                    <a:lnTo>
                      <a:pt x="878" y="206"/>
                    </a:lnTo>
                    <a:lnTo>
                      <a:pt x="878" y="206"/>
                    </a:lnTo>
                    <a:lnTo>
                      <a:pt x="858" y="208"/>
                    </a:lnTo>
                    <a:lnTo>
                      <a:pt x="858" y="208"/>
                    </a:lnTo>
                    <a:lnTo>
                      <a:pt x="848" y="208"/>
                    </a:lnTo>
                    <a:lnTo>
                      <a:pt x="838" y="206"/>
                    </a:lnTo>
                    <a:lnTo>
                      <a:pt x="838" y="206"/>
                    </a:lnTo>
                    <a:lnTo>
                      <a:pt x="830" y="202"/>
                    </a:lnTo>
                    <a:lnTo>
                      <a:pt x="822" y="198"/>
                    </a:lnTo>
                    <a:lnTo>
                      <a:pt x="822" y="198"/>
                    </a:lnTo>
                    <a:lnTo>
                      <a:pt x="816" y="192"/>
                    </a:lnTo>
                    <a:lnTo>
                      <a:pt x="812" y="184"/>
                    </a:lnTo>
                    <a:lnTo>
                      <a:pt x="812" y="184"/>
                    </a:lnTo>
                    <a:lnTo>
                      <a:pt x="810" y="174"/>
                    </a:lnTo>
                    <a:lnTo>
                      <a:pt x="808" y="164"/>
                    </a:lnTo>
                    <a:lnTo>
                      <a:pt x="808" y="164"/>
                    </a:lnTo>
                    <a:lnTo>
                      <a:pt x="810" y="152"/>
                    </a:lnTo>
                    <a:lnTo>
                      <a:pt x="812" y="144"/>
                    </a:lnTo>
                    <a:lnTo>
                      <a:pt x="812" y="144"/>
                    </a:lnTo>
                    <a:lnTo>
                      <a:pt x="818" y="136"/>
                    </a:lnTo>
                    <a:lnTo>
                      <a:pt x="824" y="130"/>
                    </a:lnTo>
                    <a:lnTo>
                      <a:pt x="824" y="130"/>
                    </a:lnTo>
                    <a:lnTo>
                      <a:pt x="832" y="126"/>
                    </a:lnTo>
                    <a:lnTo>
                      <a:pt x="840" y="124"/>
                    </a:lnTo>
                    <a:lnTo>
                      <a:pt x="840" y="124"/>
                    </a:lnTo>
                    <a:lnTo>
                      <a:pt x="858" y="120"/>
                    </a:lnTo>
                    <a:lnTo>
                      <a:pt x="858" y="120"/>
                    </a:lnTo>
                    <a:lnTo>
                      <a:pt x="876" y="118"/>
                    </a:lnTo>
                    <a:lnTo>
                      <a:pt x="878" y="116"/>
                    </a:lnTo>
                    <a:lnTo>
                      <a:pt x="878" y="116"/>
                    </a:lnTo>
                    <a:close/>
                    <a:moveTo>
                      <a:pt x="424" y="208"/>
                    </a:moveTo>
                    <a:lnTo>
                      <a:pt x="424" y="178"/>
                    </a:lnTo>
                    <a:lnTo>
                      <a:pt x="424" y="178"/>
                    </a:lnTo>
                    <a:lnTo>
                      <a:pt x="426" y="178"/>
                    </a:lnTo>
                    <a:lnTo>
                      <a:pt x="426" y="178"/>
                    </a:lnTo>
                    <a:lnTo>
                      <a:pt x="438" y="176"/>
                    </a:lnTo>
                    <a:lnTo>
                      <a:pt x="448" y="172"/>
                    </a:lnTo>
                    <a:lnTo>
                      <a:pt x="448" y="172"/>
                    </a:lnTo>
                    <a:lnTo>
                      <a:pt x="454" y="166"/>
                    </a:lnTo>
                    <a:lnTo>
                      <a:pt x="458" y="158"/>
                    </a:lnTo>
                    <a:lnTo>
                      <a:pt x="494" y="158"/>
                    </a:lnTo>
                    <a:lnTo>
                      <a:pt x="494" y="158"/>
                    </a:lnTo>
                    <a:lnTo>
                      <a:pt x="490" y="172"/>
                    </a:lnTo>
                    <a:lnTo>
                      <a:pt x="484" y="182"/>
                    </a:lnTo>
                    <a:lnTo>
                      <a:pt x="476" y="190"/>
                    </a:lnTo>
                    <a:lnTo>
                      <a:pt x="468" y="196"/>
                    </a:lnTo>
                    <a:lnTo>
                      <a:pt x="468" y="196"/>
                    </a:lnTo>
                    <a:lnTo>
                      <a:pt x="458" y="202"/>
                    </a:lnTo>
                    <a:lnTo>
                      <a:pt x="448" y="206"/>
                    </a:lnTo>
                    <a:lnTo>
                      <a:pt x="438" y="208"/>
                    </a:lnTo>
                    <a:lnTo>
                      <a:pt x="426" y="208"/>
                    </a:lnTo>
                    <a:lnTo>
                      <a:pt x="424" y="208"/>
                    </a:lnTo>
                    <a:lnTo>
                      <a:pt x="424" y="208"/>
                    </a:lnTo>
                    <a:close/>
                    <a:moveTo>
                      <a:pt x="424" y="140"/>
                    </a:moveTo>
                    <a:lnTo>
                      <a:pt x="424" y="114"/>
                    </a:lnTo>
                    <a:lnTo>
                      <a:pt x="456" y="114"/>
                    </a:lnTo>
                    <a:lnTo>
                      <a:pt x="456" y="114"/>
                    </a:lnTo>
                    <a:lnTo>
                      <a:pt x="452" y="102"/>
                    </a:lnTo>
                    <a:lnTo>
                      <a:pt x="446" y="92"/>
                    </a:lnTo>
                    <a:lnTo>
                      <a:pt x="446" y="92"/>
                    </a:lnTo>
                    <a:lnTo>
                      <a:pt x="442" y="88"/>
                    </a:lnTo>
                    <a:lnTo>
                      <a:pt x="438" y="86"/>
                    </a:lnTo>
                    <a:lnTo>
                      <a:pt x="424" y="84"/>
                    </a:lnTo>
                    <a:lnTo>
                      <a:pt x="424" y="84"/>
                    </a:lnTo>
                    <a:lnTo>
                      <a:pt x="424" y="52"/>
                    </a:lnTo>
                    <a:lnTo>
                      <a:pt x="426" y="52"/>
                    </a:lnTo>
                    <a:lnTo>
                      <a:pt x="426" y="52"/>
                    </a:lnTo>
                    <a:lnTo>
                      <a:pt x="442" y="54"/>
                    </a:lnTo>
                    <a:lnTo>
                      <a:pt x="458" y="60"/>
                    </a:lnTo>
                    <a:lnTo>
                      <a:pt x="458" y="60"/>
                    </a:lnTo>
                    <a:lnTo>
                      <a:pt x="470" y="68"/>
                    </a:lnTo>
                    <a:lnTo>
                      <a:pt x="482" y="80"/>
                    </a:lnTo>
                    <a:lnTo>
                      <a:pt x="482" y="80"/>
                    </a:lnTo>
                    <a:lnTo>
                      <a:pt x="488" y="92"/>
                    </a:lnTo>
                    <a:lnTo>
                      <a:pt x="494" y="108"/>
                    </a:lnTo>
                    <a:lnTo>
                      <a:pt x="494" y="108"/>
                    </a:lnTo>
                    <a:lnTo>
                      <a:pt x="496" y="124"/>
                    </a:lnTo>
                    <a:lnTo>
                      <a:pt x="496" y="140"/>
                    </a:lnTo>
                    <a:lnTo>
                      <a:pt x="424" y="140"/>
                    </a:lnTo>
                    <a:lnTo>
                      <a:pt x="424" y="140"/>
                    </a:lnTo>
                    <a:close/>
                    <a:moveTo>
                      <a:pt x="562" y="56"/>
                    </a:moveTo>
                    <a:lnTo>
                      <a:pt x="562" y="84"/>
                    </a:lnTo>
                    <a:lnTo>
                      <a:pt x="562" y="84"/>
                    </a:lnTo>
                    <a:lnTo>
                      <a:pt x="562" y="84"/>
                    </a:lnTo>
                    <a:lnTo>
                      <a:pt x="570" y="72"/>
                    </a:lnTo>
                    <a:lnTo>
                      <a:pt x="570" y="72"/>
                    </a:lnTo>
                    <a:lnTo>
                      <a:pt x="582" y="62"/>
                    </a:lnTo>
                    <a:lnTo>
                      <a:pt x="582" y="62"/>
                    </a:lnTo>
                    <a:lnTo>
                      <a:pt x="594" y="56"/>
                    </a:lnTo>
                    <a:lnTo>
                      <a:pt x="594" y="56"/>
                    </a:lnTo>
                    <a:lnTo>
                      <a:pt x="602" y="54"/>
                    </a:lnTo>
                    <a:lnTo>
                      <a:pt x="610" y="52"/>
                    </a:lnTo>
                    <a:lnTo>
                      <a:pt x="610" y="52"/>
                    </a:lnTo>
                    <a:lnTo>
                      <a:pt x="618" y="54"/>
                    </a:lnTo>
                    <a:lnTo>
                      <a:pt x="618" y="92"/>
                    </a:lnTo>
                    <a:lnTo>
                      <a:pt x="618" y="92"/>
                    </a:lnTo>
                    <a:lnTo>
                      <a:pt x="612" y="92"/>
                    </a:lnTo>
                    <a:lnTo>
                      <a:pt x="612" y="92"/>
                    </a:lnTo>
                    <a:lnTo>
                      <a:pt x="604" y="90"/>
                    </a:lnTo>
                    <a:lnTo>
                      <a:pt x="604" y="90"/>
                    </a:lnTo>
                    <a:lnTo>
                      <a:pt x="594" y="92"/>
                    </a:lnTo>
                    <a:lnTo>
                      <a:pt x="586" y="94"/>
                    </a:lnTo>
                    <a:lnTo>
                      <a:pt x="586" y="94"/>
                    </a:lnTo>
                    <a:lnTo>
                      <a:pt x="578" y="98"/>
                    </a:lnTo>
                    <a:lnTo>
                      <a:pt x="572" y="104"/>
                    </a:lnTo>
                    <a:lnTo>
                      <a:pt x="572" y="104"/>
                    </a:lnTo>
                    <a:lnTo>
                      <a:pt x="568" y="112"/>
                    </a:lnTo>
                    <a:lnTo>
                      <a:pt x="566" y="120"/>
                    </a:lnTo>
                    <a:lnTo>
                      <a:pt x="566" y="120"/>
                    </a:lnTo>
                    <a:lnTo>
                      <a:pt x="564" y="138"/>
                    </a:lnTo>
                    <a:lnTo>
                      <a:pt x="564" y="204"/>
                    </a:lnTo>
                    <a:lnTo>
                      <a:pt x="524" y="204"/>
                    </a:lnTo>
                    <a:lnTo>
                      <a:pt x="524" y="56"/>
                    </a:lnTo>
                    <a:lnTo>
                      <a:pt x="562" y="56"/>
                    </a:lnTo>
                    <a:lnTo>
                      <a:pt x="562" y="56"/>
                    </a:lnTo>
                    <a:close/>
                    <a:moveTo>
                      <a:pt x="680" y="56"/>
                    </a:moveTo>
                    <a:lnTo>
                      <a:pt x="680" y="78"/>
                    </a:lnTo>
                    <a:lnTo>
                      <a:pt x="682" y="78"/>
                    </a:lnTo>
                    <a:lnTo>
                      <a:pt x="682" y="78"/>
                    </a:lnTo>
                    <a:lnTo>
                      <a:pt x="690" y="66"/>
                    </a:lnTo>
                    <a:lnTo>
                      <a:pt x="702" y="58"/>
                    </a:lnTo>
                    <a:lnTo>
                      <a:pt x="702" y="58"/>
                    </a:lnTo>
                    <a:lnTo>
                      <a:pt x="714" y="54"/>
                    </a:lnTo>
                    <a:lnTo>
                      <a:pt x="726" y="52"/>
                    </a:lnTo>
                    <a:lnTo>
                      <a:pt x="726" y="52"/>
                    </a:lnTo>
                    <a:lnTo>
                      <a:pt x="742" y="54"/>
                    </a:lnTo>
                    <a:lnTo>
                      <a:pt x="754" y="58"/>
                    </a:lnTo>
                    <a:lnTo>
                      <a:pt x="754" y="58"/>
                    </a:lnTo>
                    <a:lnTo>
                      <a:pt x="762" y="62"/>
                    </a:lnTo>
                    <a:lnTo>
                      <a:pt x="770" y="70"/>
                    </a:lnTo>
                    <a:lnTo>
                      <a:pt x="770" y="70"/>
                    </a:lnTo>
                    <a:lnTo>
                      <a:pt x="774" y="78"/>
                    </a:lnTo>
                    <a:lnTo>
                      <a:pt x="778" y="88"/>
                    </a:lnTo>
                    <a:lnTo>
                      <a:pt x="778" y="88"/>
                    </a:lnTo>
                    <a:lnTo>
                      <a:pt x="780" y="100"/>
                    </a:lnTo>
                    <a:lnTo>
                      <a:pt x="780" y="114"/>
                    </a:lnTo>
                    <a:lnTo>
                      <a:pt x="780" y="204"/>
                    </a:lnTo>
                    <a:lnTo>
                      <a:pt x="740" y="204"/>
                    </a:lnTo>
                    <a:lnTo>
                      <a:pt x="740" y="122"/>
                    </a:lnTo>
                    <a:lnTo>
                      <a:pt x="740" y="122"/>
                    </a:lnTo>
                    <a:lnTo>
                      <a:pt x="738" y="106"/>
                    </a:lnTo>
                    <a:lnTo>
                      <a:pt x="734" y="94"/>
                    </a:lnTo>
                    <a:lnTo>
                      <a:pt x="734" y="94"/>
                    </a:lnTo>
                    <a:lnTo>
                      <a:pt x="732" y="90"/>
                    </a:lnTo>
                    <a:lnTo>
                      <a:pt x="726" y="88"/>
                    </a:lnTo>
                    <a:lnTo>
                      <a:pt x="722" y="86"/>
                    </a:lnTo>
                    <a:lnTo>
                      <a:pt x="714" y="84"/>
                    </a:lnTo>
                    <a:lnTo>
                      <a:pt x="714" y="84"/>
                    </a:lnTo>
                    <a:lnTo>
                      <a:pt x="706" y="86"/>
                    </a:lnTo>
                    <a:lnTo>
                      <a:pt x="700" y="88"/>
                    </a:lnTo>
                    <a:lnTo>
                      <a:pt x="694" y="90"/>
                    </a:lnTo>
                    <a:lnTo>
                      <a:pt x="690" y="94"/>
                    </a:lnTo>
                    <a:lnTo>
                      <a:pt x="690" y="94"/>
                    </a:lnTo>
                    <a:lnTo>
                      <a:pt x="688" y="100"/>
                    </a:lnTo>
                    <a:lnTo>
                      <a:pt x="684" y="108"/>
                    </a:lnTo>
                    <a:lnTo>
                      <a:pt x="682" y="128"/>
                    </a:lnTo>
                    <a:lnTo>
                      <a:pt x="682" y="204"/>
                    </a:lnTo>
                    <a:lnTo>
                      <a:pt x="642" y="204"/>
                    </a:lnTo>
                    <a:lnTo>
                      <a:pt x="642" y="56"/>
                    </a:lnTo>
                    <a:lnTo>
                      <a:pt x="680" y="56"/>
                    </a:lnTo>
                    <a:close/>
                    <a:moveTo>
                      <a:pt x="44" y="204"/>
                    </a:moveTo>
                    <a:lnTo>
                      <a:pt x="0" y="204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204"/>
                    </a:lnTo>
                    <a:lnTo>
                      <a:pt x="44" y="204"/>
                    </a:lnTo>
                    <a:close/>
                    <a:moveTo>
                      <a:pt x="424" y="52"/>
                    </a:moveTo>
                    <a:lnTo>
                      <a:pt x="424" y="84"/>
                    </a:lnTo>
                    <a:lnTo>
                      <a:pt x="424" y="84"/>
                    </a:lnTo>
                    <a:lnTo>
                      <a:pt x="414" y="84"/>
                    </a:lnTo>
                    <a:lnTo>
                      <a:pt x="408" y="86"/>
                    </a:lnTo>
                    <a:lnTo>
                      <a:pt x="408" y="86"/>
                    </a:lnTo>
                    <a:lnTo>
                      <a:pt x="402" y="90"/>
                    </a:lnTo>
                    <a:lnTo>
                      <a:pt x="398" y="94"/>
                    </a:lnTo>
                    <a:lnTo>
                      <a:pt x="398" y="94"/>
                    </a:lnTo>
                    <a:lnTo>
                      <a:pt x="392" y="106"/>
                    </a:lnTo>
                    <a:lnTo>
                      <a:pt x="392" y="106"/>
                    </a:lnTo>
                    <a:lnTo>
                      <a:pt x="390" y="114"/>
                    </a:lnTo>
                    <a:lnTo>
                      <a:pt x="424" y="114"/>
                    </a:lnTo>
                    <a:lnTo>
                      <a:pt x="424" y="140"/>
                    </a:lnTo>
                    <a:lnTo>
                      <a:pt x="390" y="140"/>
                    </a:lnTo>
                    <a:lnTo>
                      <a:pt x="390" y="140"/>
                    </a:lnTo>
                    <a:lnTo>
                      <a:pt x="392" y="150"/>
                    </a:lnTo>
                    <a:lnTo>
                      <a:pt x="394" y="158"/>
                    </a:lnTo>
                    <a:lnTo>
                      <a:pt x="396" y="164"/>
                    </a:lnTo>
                    <a:lnTo>
                      <a:pt x="400" y="168"/>
                    </a:lnTo>
                    <a:lnTo>
                      <a:pt x="400" y="168"/>
                    </a:lnTo>
                    <a:lnTo>
                      <a:pt x="410" y="176"/>
                    </a:lnTo>
                    <a:lnTo>
                      <a:pt x="424" y="178"/>
                    </a:lnTo>
                    <a:lnTo>
                      <a:pt x="424" y="208"/>
                    </a:lnTo>
                    <a:lnTo>
                      <a:pt x="424" y="208"/>
                    </a:lnTo>
                    <a:lnTo>
                      <a:pt x="408" y="206"/>
                    </a:lnTo>
                    <a:lnTo>
                      <a:pt x="394" y="202"/>
                    </a:lnTo>
                    <a:lnTo>
                      <a:pt x="394" y="202"/>
                    </a:lnTo>
                    <a:lnTo>
                      <a:pt x="382" y="196"/>
                    </a:lnTo>
                    <a:lnTo>
                      <a:pt x="370" y="186"/>
                    </a:lnTo>
                    <a:lnTo>
                      <a:pt x="370" y="186"/>
                    </a:lnTo>
                    <a:lnTo>
                      <a:pt x="362" y="176"/>
                    </a:lnTo>
                    <a:lnTo>
                      <a:pt x="356" y="162"/>
                    </a:lnTo>
                    <a:lnTo>
                      <a:pt x="356" y="162"/>
                    </a:lnTo>
                    <a:lnTo>
                      <a:pt x="352" y="148"/>
                    </a:lnTo>
                    <a:lnTo>
                      <a:pt x="350" y="130"/>
                    </a:lnTo>
                    <a:lnTo>
                      <a:pt x="350" y="130"/>
                    </a:lnTo>
                    <a:lnTo>
                      <a:pt x="352" y="114"/>
                    </a:lnTo>
                    <a:lnTo>
                      <a:pt x="356" y="100"/>
                    </a:lnTo>
                    <a:lnTo>
                      <a:pt x="356" y="100"/>
                    </a:lnTo>
                    <a:lnTo>
                      <a:pt x="362" y="86"/>
                    </a:lnTo>
                    <a:lnTo>
                      <a:pt x="370" y="76"/>
                    </a:lnTo>
                    <a:lnTo>
                      <a:pt x="370" y="76"/>
                    </a:lnTo>
                    <a:lnTo>
                      <a:pt x="382" y="66"/>
                    </a:lnTo>
                    <a:lnTo>
                      <a:pt x="394" y="58"/>
                    </a:lnTo>
                    <a:lnTo>
                      <a:pt x="394" y="58"/>
                    </a:lnTo>
                    <a:lnTo>
                      <a:pt x="408" y="54"/>
                    </a:lnTo>
                    <a:lnTo>
                      <a:pt x="424" y="52"/>
                    </a:lnTo>
                    <a:lnTo>
                      <a:pt x="424" y="52"/>
                    </a:lnTo>
                    <a:close/>
                    <a:moveTo>
                      <a:pt x="120" y="56"/>
                    </a:moveTo>
                    <a:lnTo>
                      <a:pt x="120" y="78"/>
                    </a:lnTo>
                    <a:lnTo>
                      <a:pt x="122" y="78"/>
                    </a:lnTo>
                    <a:lnTo>
                      <a:pt x="122" y="78"/>
                    </a:lnTo>
                    <a:lnTo>
                      <a:pt x="130" y="66"/>
                    </a:lnTo>
                    <a:lnTo>
                      <a:pt x="142" y="58"/>
                    </a:lnTo>
                    <a:lnTo>
                      <a:pt x="142" y="58"/>
                    </a:lnTo>
                    <a:lnTo>
                      <a:pt x="154" y="54"/>
                    </a:lnTo>
                    <a:lnTo>
                      <a:pt x="166" y="52"/>
                    </a:lnTo>
                    <a:lnTo>
                      <a:pt x="166" y="52"/>
                    </a:lnTo>
                    <a:lnTo>
                      <a:pt x="182" y="54"/>
                    </a:lnTo>
                    <a:lnTo>
                      <a:pt x="194" y="58"/>
                    </a:lnTo>
                    <a:lnTo>
                      <a:pt x="194" y="58"/>
                    </a:lnTo>
                    <a:lnTo>
                      <a:pt x="202" y="62"/>
                    </a:lnTo>
                    <a:lnTo>
                      <a:pt x="210" y="70"/>
                    </a:lnTo>
                    <a:lnTo>
                      <a:pt x="210" y="70"/>
                    </a:lnTo>
                    <a:lnTo>
                      <a:pt x="214" y="78"/>
                    </a:lnTo>
                    <a:lnTo>
                      <a:pt x="218" y="88"/>
                    </a:lnTo>
                    <a:lnTo>
                      <a:pt x="218" y="88"/>
                    </a:lnTo>
                    <a:lnTo>
                      <a:pt x="220" y="100"/>
                    </a:lnTo>
                    <a:lnTo>
                      <a:pt x="220" y="114"/>
                    </a:lnTo>
                    <a:lnTo>
                      <a:pt x="220" y="204"/>
                    </a:lnTo>
                    <a:lnTo>
                      <a:pt x="180" y="204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78" y="10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0" y="90"/>
                    </a:lnTo>
                    <a:lnTo>
                      <a:pt x="166" y="88"/>
                    </a:lnTo>
                    <a:lnTo>
                      <a:pt x="160" y="86"/>
                    </a:lnTo>
                    <a:lnTo>
                      <a:pt x="154" y="84"/>
                    </a:lnTo>
                    <a:lnTo>
                      <a:pt x="154" y="84"/>
                    </a:lnTo>
                    <a:lnTo>
                      <a:pt x="146" y="86"/>
                    </a:lnTo>
                    <a:lnTo>
                      <a:pt x="140" y="88"/>
                    </a:lnTo>
                    <a:lnTo>
                      <a:pt x="134" y="90"/>
                    </a:lnTo>
                    <a:lnTo>
                      <a:pt x="130" y="94"/>
                    </a:lnTo>
                    <a:lnTo>
                      <a:pt x="130" y="94"/>
                    </a:lnTo>
                    <a:lnTo>
                      <a:pt x="126" y="100"/>
                    </a:lnTo>
                    <a:lnTo>
                      <a:pt x="124" y="108"/>
                    </a:lnTo>
                    <a:lnTo>
                      <a:pt x="122" y="128"/>
                    </a:lnTo>
                    <a:lnTo>
                      <a:pt x="122" y="204"/>
                    </a:lnTo>
                    <a:lnTo>
                      <a:pt x="82" y="204"/>
                    </a:lnTo>
                    <a:lnTo>
                      <a:pt x="82" y="56"/>
                    </a:lnTo>
                    <a:lnTo>
                      <a:pt x="120" y="56"/>
                    </a:lnTo>
                    <a:lnTo>
                      <a:pt x="120" y="56"/>
                    </a:lnTo>
                    <a:close/>
                    <a:moveTo>
                      <a:pt x="334" y="56"/>
                    </a:moveTo>
                    <a:lnTo>
                      <a:pt x="334" y="84"/>
                    </a:lnTo>
                    <a:lnTo>
                      <a:pt x="306" y="84"/>
                    </a:lnTo>
                    <a:lnTo>
                      <a:pt x="306" y="156"/>
                    </a:lnTo>
                    <a:lnTo>
                      <a:pt x="306" y="156"/>
                    </a:lnTo>
                    <a:lnTo>
                      <a:pt x="306" y="166"/>
                    </a:lnTo>
                    <a:lnTo>
                      <a:pt x="308" y="170"/>
                    </a:lnTo>
                    <a:lnTo>
                      <a:pt x="308" y="170"/>
                    </a:lnTo>
                    <a:lnTo>
                      <a:pt x="314" y="174"/>
                    </a:lnTo>
                    <a:lnTo>
                      <a:pt x="322" y="174"/>
                    </a:lnTo>
                    <a:lnTo>
                      <a:pt x="322" y="174"/>
                    </a:lnTo>
                    <a:lnTo>
                      <a:pt x="328" y="174"/>
                    </a:lnTo>
                    <a:lnTo>
                      <a:pt x="328" y="174"/>
                    </a:lnTo>
                    <a:lnTo>
                      <a:pt x="334" y="172"/>
                    </a:lnTo>
                    <a:lnTo>
                      <a:pt x="334" y="204"/>
                    </a:lnTo>
                    <a:lnTo>
                      <a:pt x="334" y="204"/>
                    </a:lnTo>
                    <a:lnTo>
                      <a:pt x="324" y="206"/>
                    </a:lnTo>
                    <a:lnTo>
                      <a:pt x="324" y="206"/>
                    </a:lnTo>
                    <a:lnTo>
                      <a:pt x="312" y="206"/>
                    </a:lnTo>
                    <a:lnTo>
                      <a:pt x="312" y="206"/>
                    </a:lnTo>
                    <a:lnTo>
                      <a:pt x="294" y="204"/>
                    </a:lnTo>
                    <a:lnTo>
                      <a:pt x="294" y="204"/>
                    </a:lnTo>
                    <a:lnTo>
                      <a:pt x="286" y="202"/>
                    </a:lnTo>
                    <a:lnTo>
                      <a:pt x="278" y="200"/>
                    </a:lnTo>
                    <a:lnTo>
                      <a:pt x="278" y="200"/>
                    </a:lnTo>
                    <a:lnTo>
                      <a:pt x="272" y="194"/>
                    </a:lnTo>
                    <a:lnTo>
                      <a:pt x="268" y="188"/>
                    </a:lnTo>
                    <a:lnTo>
                      <a:pt x="268" y="188"/>
                    </a:lnTo>
                    <a:lnTo>
                      <a:pt x="266" y="182"/>
                    </a:lnTo>
                    <a:lnTo>
                      <a:pt x="264" y="170"/>
                    </a:lnTo>
                    <a:lnTo>
                      <a:pt x="264" y="84"/>
                    </a:lnTo>
                    <a:lnTo>
                      <a:pt x="240" y="84"/>
                    </a:lnTo>
                    <a:lnTo>
                      <a:pt x="240" y="56"/>
                    </a:lnTo>
                    <a:lnTo>
                      <a:pt x="264" y="56"/>
                    </a:lnTo>
                    <a:lnTo>
                      <a:pt x="264" y="12"/>
                    </a:lnTo>
                    <a:lnTo>
                      <a:pt x="306" y="12"/>
                    </a:lnTo>
                    <a:lnTo>
                      <a:pt x="306" y="56"/>
                    </a:lnTo>
                    <a:lnTo>
                      <a:pt x="334" y="56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2781300"/>
                <a:ext cx="5454650" cy="1108075"/>
              </a:xfrm>
              <a:custGeom>
                <a:avLst/>
                <a:gdLst>
                  <a:gd name="T0" fmla="*/ 3292 w 3436"/>
                  <a:gd name="T1" fmla="*/ 536 h 698"/>
                  <a:gd name="T2" fmla="*/ 3202 w 3436"/>
                  <a:gd name="T3" fmla="*/ 698 h 698"/>
                  <a:gd name="T4" fmla="*/ 3220 w 3436"/>
                  <a:gd name="T5" fmla="*/ 332 h 698"/>
                  <a:gd name="T6" fmla="*/ 3368 w 3436"/>
                  <a:gd name="T7" fmla="*/ 292 h 698"/>
                  <a:gd name="T8" fmla="*/ 3202 w 3436"/>
                  <a:gd name="T9" fmla="*/ 222 h 698"/>
                  <a:gd name="T10" fmla="*/ 3104 w 3436"/>
                  <a:gd name="T11" fmla="*/ 404 h 698"/>
                  <a:gd name="T12" fmla="*/ 3182 w 3436"/>
                  <a:gd name="T13" fmla="*/ 574 h 698"/>
                  <a:gd name="T14" fmla="*/ 3054 w 3436"/>
                  <a:gd name="T15" fmla="*/ 646 h 698"/>
                  <a:gd name="T16" fmla="*/ 2968 w 3436"/>
                  <a:gd name="T17" fmla="*/ 460 h 698"/>
                  <a:gd name="T18" fmla="*/ 3072 w 3436"/>
                  <a:gd name="T19" fmla="*/ 262 h 698"/>
                  <a:gd name="T20" fmla="*/ 1782 w 3436"/>
                  <a:gd name="T21" fmla="*/ 578 h 698"/>
                  <a:gd name="T22" fmla="*/ 1932 w 3436"/>
                  <a:gd name="T23" fmla="*/ 642 h 698"/>
                  <a:gd name="T24" fmla="*/ 1782 w 3436"/>
                  <a:gd name="T25" fmla="*/ 404 h 698"/>
                  <a:gd name="T26" fmla="*/ 1782 w 3436"/>
                  <a:gd name="T27" fmla="*/ 330 h 698"/>
                  <a:gd name="T28" fmla="*/ 1950 w 3436"/>
                  <a:gd name="T29" fmla="*/ 292 h 698"/>
                  <a:gd name="T30" fmla="*/ 1782 w 3436"/>
                  <a:gd name="T31" fmla="*/ 488 h 698"/>
                  <a:gd name="T32" fmla="*/ 2138 w 3436"/>
                  <a:gd name="T33" fmla="*/ 264 h 698"/>
                  <a:gd name="T34" fmla="*/ 2346 w 3436"/>
                  <a:gd name="T35" fmla="*/ 230 h 698"/>
                  <a:gd name="T36" fmla="*/ 2478 w 3436"/>
                  <a:gd name="T37" fmla="*/ 376 h 698"/>
                  <a:gd name="T38" fmla="*/ 2328 w 3436"/>
                  <a:gd name="T39" fmla="*/ 362 h 698"/>
                  <a:gd name="T40" fmla="*/ 2196 w 3436"/>
                  <a:gd name="T41" fmla="*/ 424 h 698"/>
                  <a:gd name="T42" fmla="*/ 2684 w 3436"/>
                  <a:gd name="T43" fmla="*/ 680 h 698"/>
                  <a:gd name="T44" fmla="*/ 2544 w 3436"/>
                  <a:gd name="T45" fmla="*/ 506 h 698"/>
                  <a:gd name="T46" fmla="*/ 2608 w 3436"/>
                  <a:gd name="T47" fmla="*/ 292 h 698"/>
                  <a:gd name="T48" fmla="*/ 2800 w 3436"/>
                  <a:gd name="T49" fmla="*/ 224 h 698"/>
                  <a:gd name="T50" fmla="*/ 2848 w 3436"/>
                  <a:gd name="T51" fmla="*/ 372 h 698"/>
                  <a:gd name="T52" fmla="*/ 2712 w 3436"/>
                  <a:gd name="T53" fmla="*/ 364 h 698"/>
                  <a:gd name="T54" fmla="*/ 2712 w 3436"/>
                  <a:gd name="T55" fmla="*/ 556 h 698"/>
                  <a:gd name="T56" fmla="*/ 2852 w 3436"/>
                  <a:gd name="T57" fmla="*/ 544 h 698"/>
                  <a:gd name="T58" fmla="*/ 2774 w 3436"/>
                  <a:gd name="T59" fmla="*/ 698 h 698"/>
                  <a:gd name="T60" fmla="*/ 1690 w 3436"/>
                  <a:gd name="T61" fmla="*/ 386 h 698"/>
                  <a:gd name="T62" fmla="*/ 1746 w 3436"/>
                  <a:gd name="T63" fmla="*/ 570 h 698"/>
                  <a:gd name="T64" fmla="*/ 1634 w 3436"/>
                  <a:gd name="T65" fmla="*/ 646 h 698"/>
                  <a:gd name="T66" fmla="*/ 1548 w 3436"/>
                  <a:gd name="T67" fmla="*/ 460 h 698"/>
                  <a:gd name="T68" fmla="*/ 1652 w 3436"/>
                  <a:gd name="T69" fmla="*/ 262 h 698"/>
                  <a:gd name="T70" fmla="*/ 1258 w 3436"/>
                  <a:gd name="T71" fmla="*/ 576 h 698"/>
                  <a:gd name="T72" fmla="*/ 1360 w 3436"/>
                  <a:gd name="T73" fmla="*/ 412 h 698"/>
                  <a:gd name="T74" fmla="*/ 1274 w 3436"/>
                  <a:gd name="T75" fmla="*/ 226 h 698"/>
                  <a:gd name="T76" fmla="*/ 1490 w 3436"/>
                  <a:gd name="T77" fmla="*/ 402 h 698"/>
                  <a:gd name="T78" fmla="*/ 1400 w 3436"/>
                  <a:gd name="T79" fmla="*/ 658 h 698"/>
                  <a:gd name="T80" fmla="*/ 1214 w 3436"/>
                  <a:gd name="T81" fmla="*/ 352 h 698"/>
                  <a:gd name="T82" fmla="*/ 1180 w 3436"/>
                  <a:gd name="T83" fmla="*/ 542 h 698"/>
                  <a:gd name="T84" fmla="*/ 1168 w 3436"/>
                  <a:gd name="T85" fmla="*/ 680 h 698"/>
                  <a:gd name="T86" fmla="*/ 1030 w 3436"/>
                  <a:gd name="T87" fmla="*/ 520 h 698"/>
                  <a:gd name="T88" fmla="*/ 1078 w 3436"/>
                  <a:gd name="T89" fmla="*/ 308 h 698"/>
                  <a:gd name="T90" fmla="*/ 1248 w 3436"/>
                  <a:gd name="T91" fmla="*/ 224 h 698"/>
                  <a:gd name="T92" fmla="*/ 1024 w 3436"/>
                  <a:gd name="T93" fmla="*/ 460 h 698"/>
                  <a:gd name="T94" fmla="*/ 858 w 3436"/>
                  <a:gd name="T95" fmla="*/ 288 h 698"/>
                  <a:gd name="T96" fmla="*/ 694 w 3436"/>
                  <a:gd name="T97" fmla="*/ 344 h 698"/>
                  <a:gd name="T98" fmla="*/ 802 w 3436"/>
                  <a:gd name="T99" fmla="*/ 484 h 698"/>
                  <a:gd name="T100" fmla="*/ 720 w 3436"/>
                  <a:gd name="T101" fmla="*/ 698 h 698"/>
                  <a:gd name="T102" fmla="*/ 472 w 3436"/>
                  <a:gd name="T103" fmla="*/ 2 h 698"/>
                  <a:gd name="T104" fmla="*/ 694 w 3436"/>
                  <a:gd name="T105" fmla="*/ 222 h 698"/>
                  <a:gd name="T106" fmla="*/ 524 w 3436"/>
                  <a:gd name="T107" fmla="*/ 292 h 698"/>
                  <a:gd name="T108" fmla="*/ 524 w 3436"/>
                  <a:gd name="T109" fmla="*/ 628 h 698"/>
                  <a:gd name="T110" fmla="*/ 694 w 3436"/>
                  <a:gd name="T111" fmla="*/ 576 h 698"/>
                  <a:gd name="T112" fmla="*/ 592 w 3436"/>
                  <a:gd name="T113" fmla="*/ 416 h 698"/>
                  <a:gd name="T114" fmla="*/ 134 w 3436"/>
                  <a:gd name="T115" fmla="*/ 264 h 698"/>
                  <a:gd name="T116" fmla="*/ 0 w 3436"/>
                  <a:gd name="T117" fmla="*/ 2 h 698"/>
                  <a:gd name="T118" fmla="*/ 466 w 3436"/>
                  <a:gd name="T119" fmla="*/ 52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36" h="698">
                    <a:moveTo>
                      <a:pt x="3202" y="698"/>
                    </a:moveTo>
                    <a:lnTo>
                      <a:pt x="3202" y="578"/>
                    </a:lnTo>
                    <a:lnTo>
                      <a:pt x="3202" y="578"/>
                    </a:lnTo>
                    <a:lnTo>
                      <a:pt x="3208" y="578"/>
                    </a:lnTo>
                    <a:lnTo>
                      <a:pt x="3208" y="578"/>
                    </a:lnTo>
                    <a:lnTo>
                      <a:pt x="3220" y="576"/>
                    </a:lnTo>
                    <a:lnTo>
                      <a:pt x="3230" y="574"/>
                    </a:lnTo>
                    <a:lnTo>
                      <a:pt x="3240" y="572"/>
                    </a:lnTo>
                    <a:lnTo>
                      <a:pt x="3252" y="566"/>
                    </a:lnTo>
                    <a:lnTo>
                      <a:pt x="3272" y="554"/>
                    </a:lnTo>
                    <a:lnTo>
                      <a:pt x="3292" y="536"/>
                    </a:lnTo>
                    <a:lnTo>
                      <a:pt x="3370" y="624"/>
                    </a:lnTo>
                    <a:lnTo>
                      <a:pt x="3370" y="624"/>
                    </a:lnTo>
                    <a:lnTo>
                      <a:pt x="3352" y="642"/>
                    </a:lnTo>
                    <a:lnTo>
                      <a:pt x="3332" y="658"/>
                    </a:lnTo>
                    <a:lnTo>
                      <a:pt x="3312" y="670"/>
                    </a:lnTo>
                    <a:lnTo>
                      <a:pt x="3290" y="680"/>
                    </a:lnTo>
                    <a:lnTo>
                      <a:pt x="3270" y="688"/>
                    </a:lnTo>
                    <a:lnTo>
                      <a:pt x="3248" y="694"/>
                    </a:lnTo>
                    <a:lnTo>
                      <a:pt x="3224" y="698"/>
                    </a:lnTo>
                    <a:lnTo>
                      <a:pt x="3202" y="698"/>
                    </a:lnTo>
                    <a:lnTo>
                      <a:pt x="3202" y="698"/>
                    </a:lnTo>
                    <a:close/>
                    <a:moveTo>
                      <a:pt x="3202" y="488"/>
                    </a:moveTo>
                    <a:lnTo>
                      <a:pt x="3202" y="404"/>
                    </a:lnTo>
                    <a:lnTo>
                      <a:pt x="3300" y="404"/>
                    </a:lnTo>
                    <a:lnTo>
                      <a:pt x="3300" y="404"/>
                    </a:lnTo>
                    <a:lnTo>
                      <a:pt x="3294" y="388"/>
                    </a:lnTo>
                    <a:lnTo>
                      <a:pt x="3288" y="374"/>
                    </a:lnTo>
                    <a:lnTo>
                      <a:pt x="3278" y="360"/>
                    </a:lnTo>
                    <a:lnTo>
                      <a:pt x="3266" y="350"/>
                    </a:lnTo>
                    <a:lnTo>
                      <a:pt x="3252" y="342"/>
                    </a:lnTo>
                    <a:lnTo>
                      <a:pt x="3236" y="336"/>
                    </a:lnTo>
                    <a:lnTo>
                      <a:pt x="3220" y="332"/>
                    </a:lnTo>
                    <a:lnTo>
                      <a:pt x="3202" y="330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26" y="224"/>
                    </a:lnTo>
                    <a:lnTo>
                      <a:pt x="3250" y="226"/>
                    </a:lnTo>
                    <a:lnTo>
                      <a:pt x="3272" y="232"/>
                    </a:lnTo>
                    <a:lnTo>
                      <a:pt x="3294" y="240"/>
                    </a:lnTo>
                    <a:lnTo>
                      <a:pt x="3314" y="250"/>
                    </a:lnTo>
                    <a:lnTo>
                      <a:pt x="3334" y="262"/>
                    </a:lnTo>
                    <a:lnTo>
                      <a:pt x="3352" y="276"/>
                    </a:lnTo>
                    <a:lnTo>
                      <a:pt x="3368" y="292"/>
                    </a:lnTo>
                    <a:lnTo>
                      <a:pt x="3382" y="310"/>
                    </a:lnTo>
                    <a:lnTo>
                      <a:pt x="3396" y="330"/>
                    </a:lnTo>
                    <a:lnTo>
                      <a:pt x="3408" y="352"/>
                    </a:lnTo>
                    <a:lnTo>
                      <a:pt x="3418" y="374"/>
                    </a:lnTo>
                    <a:lnTo>
                      <a:pt x="3426" y="398"/>
                    </a:lnTo>
                    <a:lnTo>
                      <a:pt x="3430" y="424"/>
                    </a:lnTo>
                    <a:lnTo>
                      <a:pt x="3434" y="452"/>
                    </a:lnTo>
                    <a:lnTo>
                      <a:pt x="3436" y="482"/>
                    </a:lnTo>
                    <a:lnTo>
                      <a:pt x="3436" y="488"/>
                    </a:lnTo>
                    <a:lnTo>
                      <a:pt x="3202" y="488"/>
                    </a:lnTo>
                    <a:close/>
                    <a:moveTo>
                      <a:pt x="3202" y="222"/>
                    </a:moveTo>
                    <a:lnTo>
                      <a:pt x="3202" y="330"/>
                    </a:lnTo>
                    <a:lnTo>
                      <a:pt x="3202" y="330"/>
                    </a:lnTo>
                    <a:lnTo>
                      <a:pt x="3202" y="330"/>
                    </a:lnTo>
                    <a:lnTo>
                      <a:pt x="3184" y="332"/>
                    </a:lnTo>
                    <a:lnTo>
                      <a:pt x="3166" y="334"/>
                    </a:lnTo>
                    <a:lnTo>
                      <a:pt x="3152" y="340"/>
                    </a:lnTo>
                    <a:lnTo>
                      <a:pt x="3138" y="350"/>
                    </a:lnTo>
                    <a:lnTo>
                      <a:pt x="3126" y="360"/>
                    </a:lnTo>
                    <a:lnTo>
                      <a:pt x="3116" y="372"/>
                    </a:lnTo>
                    <a:lnTo>
                      <a:pt x="3108" y="386"/>
                    </a:lnTo>
                    <a:lnTo>
                      <a:pt x="3104" y="404"/>
                    </a:lnTo>
                    <a:lnTo>
                      <a:pt x="3202" y="404"/>
                    </a:lnTo>
                    <a:lnTo>
                      <a:pt x="3202" y="488"/>
                    </a:lnTo>
                    <a:lnTo>
                      <a:pt x="3096" y="488"/>
                    </a:lnTo>
                    <a:lnTo>
                      <a:pt x="3096" y="488"/>
                    </a:lnTo>
                    <a:lnTo>
                      <a:pt x="3102" y="506"/>
                    </a:lnTo>
                    <a:lnTo>
                      <a:pt x="3110" y="524"/>
                    </a:lnTo>
                    <a:lnTo>
                      <a:pt x="3122" y="540"/>
                    </a:lnTo>
                    <a:lnTo>
                      <a:pt x="3134" y="552"/>
                    </a:lnTo>
                    <a:lnTo>
                      <a:pt x="3148" y="562"/>
                    </a:lnTo>
                    <a:lnTo>
                      <a:pt x="3164" y="570"/>
                    </a:lnTo>
                    <a:lnTo>
                      <a:pt x="3182" y="574"/>
                    </a:lnTo>
                    <a:lnTo>
                      <a:pt x="3202" y="57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178" y="698"/>
                    </a:lnTo>
                    <a:lnTo>
                      <a:pt x="3156" y="694"/>
                    </a:lnTo>
                    <a:lnTo>
                      <a:pt x="3134" y="688"/>
                    </a:lnTo>
                    <a:lnTo>
                      <a:pt x="3112" y="680"/>
                    </a:lnTo>
                    <a:lnTo>
                      <a:pt x="3092" y="672"/>
                    </a:lnTo>
                    <a:lnTo>
                      <a:pt x="3072" y="660"/>
                    </a:lnTo>
                    <a:lnTo>
                      <a:pt x="3054" y="646"/>
                    </a:lnTo>
                    <a:lnTo>
                      <a:pt x="3036" y="630"/>
                    </a:lnTo>
                    <a:lnTo>
                      <a:pt x="3036" y="630"/>
                    </a:lnTo>
                    <a:lnTo>
                      <a:pt x="3020" y="612"/>
                    </a:lnTo>
                    <a:lnTo>
                      <a:pt x="3006" y="592"/>
                    </a:lnTo>
                    <a:lnTo>
                      <a:pt x="2994" y="572"/>
                    </a:lnTo>
                    <a:lnTo>
                      <a:pt x="2986" y="552"/>
                    </a:lnTo>
                    <a:lnTo>
                      <a:pt x="2978" y="530"/>
                    </a:lnTo>
                    <a:lnTo>
                      <a:pt x="2972" y="506"/>
                    </a:lnTo>
                    <a:lnTo>
                      <a:pt x="2968" y="484"/>
                    </a:lnTo>
                    <a:lnTo>
                      <a:pt x="2968" y="460"/>
                    </a:lnTo>
                    <a:lnTo>
                      <a:pt x="2968" y="460"/>
                    </a:lnTo>
                    <a:lnTo>
                      <a:pt x="2968" y="436"/>
                    </a:lnTo>
                    <a:lnTo>
                      <a:pt x="2972" y="414"/>
                    </a:lnTo>
                    <a:lnTo>
                      <a:pt x="2978" y="390"/>
                    </a:lnTo>
                    <a:lnTo>
                      <a:pt x="2986" y="368"/>
                    </a:lnTo>
                    <a:lnTo>
                      <a:pt x="2994" y="348"/>
                    </a:lnTo>
                    <a:lnTo>
                      <a:pt x="3006" y="328"/>
                    </a:lnTo>
                    <a:lnTo>
                      <a:pt x="3020" y="310"/>
                    </a:lnTo>
                    <a:lnTo>
                      <a:pt x="3036" y="292"/>
                    </a:lnTo>
                    <a:lnTo>
                      <a:pt x="3036" y="292"/>
                    </a:lnTo>
                    <a:lnTo>
                      <a:pt x="3054" y="276"/>
                    </a:lnTo>
                    <a:lnTo>
                      <a:pt x="3072" y="262"/>
                    </a:lnTo>
                    <a:lnTo>
                      <a:pt x="3092" y="250"/>
                    </a:lnTo>
                    <a:lnTo>
                      <a:pt x="3112" y="240"/>
                    </a:lnTo>
                    <a:lnTo>
                      <a:pt x="3134" y="232"/>
                    </a:lnTo>
                    <a:lnTo>
                      <a:pt x="3156" y="226"/>
                    </a:lnTo>
                    <a:lnTo>
                      <a:pt x="3178" y="224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02" y="222"/>
                    </a:lnTo>
                    <a:close/>
                    <a:moveTo>
                      <a:pt x="1782" y="698"/>
                    </a:moveTo>
                    <a:lnTo>
                      <a:pt x="1782" y="578"/>
                    </a:lnTo>
                    <a:lnTo>
                      <a:pt x="1782" y="578"/>
                    </a:lnTo>
                    <a:lnTo>
                      <a:pt x="1788" y="578"/>
                    </a:lnTo>
                    <a:lnTo>
                      <a:pt x="1788" y="578"/>
                    </a:lnTo>
                    <a:lnTo>
                      <a:pt x="1800" y="576"/>
                    </a:lnTo>
                    <a:lnTo>
                      <a:pt x="1812" y="574"/>
                    </a:lnTo>
                    <a:lnTo>
                      <a:pt x="1822" y="572"/>
                    </a:lnTo>
                    <a:lnTo>
                      <a:pt x="1832" y="566"/>
                    </a:lnTo>
                    <a:lnTo>
                      <a:pt x="1852" y="554"/>
                    </a:lnTo>
                    <a:lnTo>
                      <a:pt x="1874" y="536"/>
                    </a:lnTo>
                    <a:lnTo>
                      <a:pt x="1952" y="624"/>
                    </a:lnTo>
                    <a:lnTo>
                      <a:pt x="1952" y="624"/>
                    </a:lnTo>
                    <a:lnTo>
                      <a:pt x="1932" y="642"/>
                    </a:lnTo>
                    <a:lnTo>
                      <a:pt x="1912" y="658"/>
                    </a:lnTo>
                    <a:lnTo>
                      <a:pt x="1892" y="670"/>
                    </a:lnTo>
                    <a:lnTo>
                      <a:pt x="1872" y="680"/>
                    </a:lnTo>
                    <a:lnTo>
                      <a:pt x="1850" y="688"/>
                    </a:lnTo>
                    <a:lnTo>
                      <a:pt x="1828" y="694"/>
                    </a:lnTo>
                    <a:lnTo>
                      <a:pt x="1806" y="69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82" y="698"/>
                    </a:lnTo>
                    <a:close/>
                    <a:moveTo>
                      <a:pt x="1782" y="488"/>
                    </a:moveTo>
                    <a:lnTo>
                      <a:pt x="1782" y="404"/>
                    </a:lnTo>
                    <a:lnTo>
                      <a:pt x="1880" y="404"/>
                    </a:lnTo>
                    <a:lnTo>
                      <a:pt x="1880" y="404"/>
                    </a:lnTo>
                    <a:lnTo>
                      <a:pt x="1876" y="388"/>
                    </a:lnTo>
                    <a:lnTo>
                      <a:pt x="1868" y="372"/>
                    </a:lnTo>
                    <a:lnTo>
                      <a:pt x="1858" y="360"/>
                    </a:lnTo>
                    <a:lnTo>
                      <a:pt x="1846" y="350"/>
                    </a:lnTo>
                    <a:lnTo>
                      <a:pt x="1834" y="342"/>
                    </a:lnTo>
                    <a:lnTo>
                      <a:pt x="1818" y="336"/>
                    </a:lnTo>
                    <a:lnTo>
                      <a:pt x="1800" y="332"/>
                    </a:lnTo>
                    <a:lnTo>
                      <a:pt x="1782" y="330"/>
                    </a:lnTo>
                    <a:lnTo>
                      <a:pt x="1782" y="330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806" y="224"/>
                    </a:lnTo>
                    <a:lnTo>
                      <a:pt x="1830" y="226"/>
                    </a:lnTo>
                    <a:lnTo>
                      <a:pt x="1854" y="232"/>
                    </a:lnTo>
                    <a:lnTo>
                      <a:pt x="1874" y="240"/>
                    </a:lnTo>
                    <a:lnTo>
                      <a:pt x="1896" y="250"/>
                    </a:lnTo>
                    <a:lnTo>
                      <a:pt x="1914" y="262"/>
                    </a:lnTo>
                    <a:lnTo>
                      <a:pt x="1932" y="276"/>
                    </a:lnTo>
                    <a:lnTo>
                      <a:pt x="1950" y="292"/>
                    </a:lnTo>
                    <a:lnTo>
                      <a:pt x="1964" y="310"/>
                    </a:lnTo>
                    <a:lnTo>
                      <a:pt x="1978" y="330"/>
                    </a:lnTo>
                    <a:lnTo>
                      <a:pt x="1988" y="352"/>
                    </a:lnTo>
                    <a:lnTo>
                      <a:pt x="1998" y="374"/>
                    </a:lnTo>
                    <a:lnTo>
                      <a:pt x="2006" y="398"/>
                    </a:lnTo>
                    <a:lnTo>
                      <a:pt x="2012" y="424"/>
                    </a:lnTo>
                    <a:lnTo>
                      <a:pt x="2016" y="452"/>
                    </a:lnTo>
                    <a:lnTo>
                      <a:pt x="2016" y="482"/>
                    </a:lnTo>
                    <a:lnTo>
                      <a:pt x="2016" y="488"/>
                    </a:lnTo>
                    <a:lnTo>
                      <a:pt x="1782" y="488"/>
                    </a:lnTo>
                    <a:lnTo>
                      <a:pt x="1782" y="488"/>
                    </a:lnTo>
                    <a:close/>
                    <a:moveTo>
                      <a:pt x="2070" y="448"/>
                    </a:moveTo>
                    <a:lnTo>
                      <a:pt x="2070" y="448"/>
                    </a:lnTo>
                    <a:lnTo>
                      <a:pt x="2072" y="420"/>
                    </a:lnTo>
                    <a:lnTo>
                      <a:pt x="2074" y="396"/>
                    </a:lnTo>
                    <a:lnTo>
                      <a:pt x="2078" y="372"/>
                    </a:lnTo>
                    <a:lnTo>
                      <a:pt x="2084" y="350"/>
                    </a:lnTo>
                    <a:lnTo>
                      <a:pt x="2092" y="328"/>
                    </a:lnTo>
                    <a:lnTo>
                      <a:pt x="2100" y="310"/>
                    </a:lnTo>
                    <a:lnTo>
                      <a:pt x="2112" y="294"/>
                    </a:lnTo>
                    <a:lnTo>
                      <a:pt x="2124" y="278"/>
                    </a:lnTo>
                    <a:lnTo>
                      <a:pt x="2138" y="264"/>
                    </a:lnTo>
                    <a:lnTo>
                      <a:pt x="2154" y="254"/>
                    </a:lnTo>
                    <a:lnTo>
                      <a:pt x="2170" y="244"/>
                    </a:lnTo>
                    <a:lnTo>
                      <a:pt x="2190" y="236"/>
                    </a:lnTo>
                    <a:lnTo>
                      <a:pt x="2210" y="230"/>
                    </a:lnTo>
                    <a:lnTo>
                      <a:pt x="2232" y="224"/>
                    </a:lnTo>
                    <a:lnTo>
                      <a:pt x="2256" y="222"/>
                    </a:lnTo>
                    <a:lnTo>
                      <a:pt x="2282" y="220"/>
                    </a:lnTo>
                    <a:lnTo>
                      <a:pt x="2282" y="220"/>
                    </a:lnTo>
                    <a:lnTo>
                      <a:pt x="2304" y="222"/>
                    </a:lnTo>
                    <a:lnTo>
                      <a:pt x="2326" y="226"/>
                    </a:lnTo>
                    <a:lnTo>
                      <a:pt x="2346" y="230"/>
                    </a:lnTo>
                    <a:lnTo>
                      <a:pt x="2366" y="238"/>
                    </a:lnTo>
                    <a:lnTo>
                      <a:pt x="2384" y="246"/>
                    </a:lnTo>
                    <a:lnTo>
                      <a:pt x="2402" y="256"/>
                    </a:lnTo>
                    <a:lnTo>
                      <a:pt x="2418" y="268"/>
                    </a:lnTo>
                    <a:lnTo>
                      <a:pt x="2432" y="282"/>
                    </a:lnTo>
                    <a:lnTo>
                      <a:pt x="2432" y="282"/>
                    </a:lnTo>
                    <a:lnTo>
                      <a:pt x="2446" y="300"/>
                    </a:lnTo>
                    <a:lnTo>
                      <a:pt x="2458" y="318"/>
                    </a:lnTo>
                    <a:lnTo>
                      <a:pt x="2468" y="336"/>
                    </a:lnTo>
                    <a:lnTo>
                      <a:pt x="2474" y="356"/>
                    </a:lnTo>
                    <a:lnTo>
                      <a:pt x="2478" y="376"/>
                    </a:lnTo>
                    <a:lnTo>
                      <a:pt x="2480" y="398"/>
                    </a:lnTo>
                    <a:lnTo>
                      <a:pt x="2482" y="448"/>
                    </a:lnTo>
                    <a:lnTo>
                      <a:pt x="2482" y="686"/>
                    </a:lnTo>
                    <a:lnTo>
                      <a:pt x="2360" y="686"/>
                    </a:lnTo>
                    <a:lnTo>
                      <a:pt x="2360" y="448"/>
                    </a:lnTo>
                    <a:lnTo>
                      <a:pt x="2360" y="448"/>
                    </a:lnTo>
                    <a:lnTo>
                      <a:pt x="2358" y="424"/>
                    </a:lnTo>
                    <a:lnTo>
                      <a:pt x="2354" y="404"/>
                    </a:lnTo>
                    <a:lnTo>
                      <a:pt x="2348" y="388"/>
                    </a:lnTo>
                    <a:lnTo>
                      <a:pt x="2340" y="372"/>
                    </a:lnTo>
                    <a:lnTo>
                      <a:pt x="2328" y="362"/>
                    </a:lnTo>
                    <a:lnTo>
                      <a:pt x="2314" y="354"/>
                    </a:lnTo>
                    <a:lnTo>
                      <a:pt x="2296" y="350"/>
                    </a:lnTo>
                    <a:lnTo>
                      <a:pt x="2276" y="348"/>
                    </a:lnTo>
                    <a:lnTo>
                      <a:pt x="2276" y="348"/>
                    </a:lnTo>
                    <a:lnTo>
                      <a:pt x="2256" y="350"/>
                    </a:lnTo>
                    <a:lnTo>
                      <a:pt x="2240" y="354"/>
                    </a:lnTo>
                    <a:lnTo>
                      <a:pt x="2226" y="362"/>
                    </a:lnTo>
                    <a:lnTo>
                      <a:pt x="2214" y="372"/>
                    </a:lnTo>
                    <a:lnTo>
                      <a:pt x="2206" y="386"/>
                    </a:lnTo>
                    <a:lnTo>
                      <a:pt x="2200" y="404"/>
                    </a:lnTo>
                    <a:lnTo>
                      <a:pt x="2196" y="424"/>
                    </a:lnTo>
                    <a:lnTo>
                      <a:pt x="2194" y="448"/>
                    </a:lnTo>
                    <a:lnTo>
                      <a:pt x="2194" y="686"/>
                    </a:lnTo>
                    <a:lnTo>
                      <a:pt x="2070" y="686"/>
                    </a:lnTo>
                    <a:lnTo>
                      <a:pt x="2070" y="448"/>
                    </a:lnTo>
                    <a:lnTo>
                      <a:pt x="2070" y="448"/>
                    </a:lnTo>
                    <a:close/>
                    <a:moveTo>
                      <a:pt x="2774" y="698"/>
                    </a:moveTo>
                    <a:lnTo>
                      <a:pt x="2774" y="698"/>
                    </a:lnTo>
                    <a:lnTo>
                      <a:pt x="2750" y="698"/>
                    </a:lnTo>
                    <a:lnTo>
                      <a:pt x="2728" y="694"/>
                    </a:lnTo>
                    <a:lnTo>
                      <a:pt x="2706" y="688"/>
                    </a:lnTo>
                    <a:lnTo>
                      <a:pt x="2684" y="680"/>
                    </a:lnTo>
                    <a:lnTo>
                      <a:pt x="2664" y="672"/>
                    </a:lnTo>
                    <a:lnTo>
                      <a:pt x="2644" y="660"/>
                    </a:lnTo>
                    <a:lnTo>
                      <a:pt x="2626" y="646"/>
                    </a:lnTo>
                    <a:lnTo>
                      <a:pt x="2608" y="630"/>
                    </a:lnTo>
                    <a:lnTo>
                      <a:pt x="2608" y="630"/>
                    </a:lnTo>
                    <a:lnTo>
                      <a:pt x="2592" y="612"/>
                    </a:lnTo>
                    <a:lnTo>
                      <a:pt x="2578" y="592"/>
                    </a:lnTo>
                    <a:lnTo>
                      <a:pt x="2568" y="572"/>
                    </a:lnTo>
                    <a:lnTo>
                      <a:pt x="2558" y="552"/>
                    </a:lnTo>
                    <a:lnTo>
                      <a:pt x="2550" y="530"/>
                    </a:lnTo>
                    <a:lnTo>
                      <a:pt x="2544" y="506"/>
                    </a:lnTo>
                    <a:lnTo>
                      <a:pt x="2540" y="484"/>
                    </a:lnTo>
                    <a:lnTo>
                      <a:pt x="2540" y="460"/>
                    </a:lnTo>
                    <a:lnTo>
                      <a:pt x="2540" y="460"/>
                    </a:lnTo>
                    <a:lnTo>
                      <a:pt x="2540" y="436"/>
                    </a:lnTo>
                    <a:lnTo>
                      <a:pt x="2544" y="414"/>
                    </a:lnTo>
                    <a:lnTo>
                      <a:pt x="2550" y="390"/>
                    </a:lnTo>
                    <a:lnTo>
                      <a:pt x="2558" y="368"/>
                    </a:lnTo>
                    <a:lnTo>
                      <a:pt x="2568" y="348"/>
                    </a:lnTo>
                    <a:lnTo>
                      <a:pt x="2578" y="328"/>
                    </a:lnTo>
                    <a:lnTo>
                      <a:pt x="2592" y="310"/>
                    </a:lnTo>
                    <a:lnTo>
                      <a:pt x="2608" y="292"/>
                    </a:lnTo>
                    <a:lnTo>
                      <a:pt x="2608" y="292"/>
                    </a:lnTo>
                    <a:lnTo>
                      <a:pt x="2626" y="276"/>
                    </a:lnTo>
                    <a:lnTo>
                      <a:pt x="2644" y="262"/>
                    </a:lnTo>
                    <a:lnTo>
                      <a:pt x="2664" y="250"/>
                    </a:lnTo>
                    <a:lnTo>
                      <a:pt x="2684" y="240"/>
                    </a:lnTo>
                    <a:lnTo>
                      <a:pt x="2706" y="232"/>
                    </a:lnTo>
                    <a:lnTo>
                      <a:pt x="2728" y="226"/>
                    </a:lnTo>
                    <a:lnTo>
                      <a:pt x="2750" y="224"/>
                    </a:lnTo>
                    <a:lnTo>
                      <a:pt x="2774" y="222"/>
                    </a:lnTo>
                    <a:lnTo>
                      <a:pt x="2774" y="222"/>
                    </a:lnTo>
                    <a:lnTo>
                      <a:pt x="2800" y="224"/>
                    </a:lnTo>
                    <a:lnTo>
                      <a:pt x="2824" y="228"/>
                    </a:lnTo>
                    <a:lnTo>
                      <a:pt x="2848" y="234"/>
                    </a:lnTo>
                    <a:lnTo>
                      <a:pt x="2870" y="242"/>
                    </a:lnTo>
                    <a:lnTo>
                      <a:pt x="2892" y="254"/>
                    </a:lnTo>
                    <a:lnTo>
                      <a:pt x="2914" y="270"/>
                    </a:lnTo>
                    <a:lnTo>
                      <a:pt x="2934" y="286"/>
                    </a:lnTo>
                    <a:lnTo>
                      <a:pt x="2952" y="306"/>
                    </a:lnTo>
                    <a:lnTo>
                      <a:pt x="2866" y="394"/>
                    </a:lnTo>
                    <a:lnTo>
                      <a:pt x="2866" y="394"/>
                    </a:lnTo>
                    <a:lnTo>
                      <a:pt x="2856" y="382"/>
                    </a:lnTo>
                    <a:lnTo>
                      <a:pt x="2848" y="372"/>
                    </a:lnTo>
                    <a:lnTo>
                      <a:pt x="2836" y="364"/>
                    </a:lnTo>
                    <a:lnTo>
                      <a:pt x="2826" y="356"/>
                    </a:lnTo>
                    <a:lnTo>
                      <a:pt x="2814" y="350"/>
                    </a:lnTo>
                    <a:lnTo>
                      <a:pt x="2802" y="348"/>
                    </a:lnTo>
                    <a:lnTo>
                      <a:pt x="2788" y="346"/>
                    </a:lnTo>
                    <a:lnTo>
                      <a:pt x="2774" y="344"/>
                    </a:lnTo>
                    <a:lnTo>
                      <a:pt x="2774" y="344"/>
                    </a:lnTo>
                    <a:lnTo>
                      <a:pt x="2764" y="344"/>
                    </a:lnTo>
                    <a:lnTo>
                      <a:pt x="2752" y="346"/>
                    </a:lnTo>
                    <a:lnTo>
                      <a:pt x="2730" y="354"/>
                    </a:lnTo>
                    <a:lnTo>
                      <a:pt x="2712" y="364"/>
                    </a:lnTo>
                    <a:lnTo>
                      <a:pt x="2696" y="380"/>
                    </a:lnTo>
                    <a:lnTo>
                      <a:pt x="2682" y="396"/>
                    </a:lnTo>
                    <a:lnTo>
                      <a:pt x="2672" y="418"/>
                    </a:lnTo>
                    <a:lnTo>
                      <a:pt x="2666" y="440"/>
                    </a:lnTo>
                    <a:lnTo>
                      <a:pt x="2664" y="462"/>
                    </a:lnTo>
                    <a:lnTo>
                      <a:pt x="2664" y="462"/>
                    </a:lnTo>
                    <a:lnTo>
                      <a:pt x="2666" y="486"/>
                    </a:lnTo>
                    <a:lnTo>
                      <a:pt x="2672" y="506"/>
                    </a:lnTo>
                    <a:lnTo>
                      <a:pt x="2682" y="526"/>
                    </a:lnTo>
                    <a:lnTo>
                      <a:pt x="2696" y="542"/>
                    </a:lnTo>
                    <a:lnTo>
                      <a:pt x="2712" y="556"/>
                    </a:lnTo>
                    <a:lnTo>
                      <a:pt x="2732" y="566"/>
                    </a:lnTo>
                    <a:lnTo>
                      <a:pt x="2752" y="574"/>
                    </a:lnTo>
                    <a:lnTo>
                      <a:pt x="2774" y="576"/>
                    </a:lnTo>
                    <a:lnTo>
                      <a:pt x="2774" y="576"/>
                    </a:lnTo>
                    <a:lnTo>
                      <a:pt x="2788" y="574"/>
                    </a:lnTo>
                    <a:lnTo>
                      <a:pt x="2800" y="572"/>
                    </a:lnTo>
                    <a:lnTo>
                      <a:pt x="2812" y="570"/>
                    </a:lnTo>
                    <a:lnTo>
                      <a:pt x="2822" y="564"/>
                    </a:lnTo>
                    <a:lnTo>
                      <a:pt x="2834" y="558"/>
                    </a:lnTo>
                    <a:lnTo>
                      <a:pt x="2842" y="552"/>
                    </a:lnTo>
                    <a:lnTo>
                      <a:pt x="2852" y="544"/>
                    </a:lnTo>
                    <a:lnTo>
                      <a:pt x="2858" y="534"/>
                    </a:lnTo>
                    <a:lnTo>
                      <a:pt x="2948" y="618"/>
                    </a:lnTo>
                    <a:lnTo>
                      <a:pt x="2948" y="618"/>
                    </a:lnTo>
                    <a:lnTo>
                      <a:pt x="2930" y="638"/>
                    </a:lnTo>
                    <a:lnTo>
                      <a:pt x="2910" y="654"/>
                    </a:lnTo>
                    <a:lnTo>
                      <a:pt x="2890" y="668"/>
                    </a:lnTo>
                    <a:lnTo>
                      <a:pt x="2868" y="678"/>
                    </a:lnTo>
                    <a:lnTo>
                      <a:pt x="2846" y="688"/>
                    </a:lnTo>
                    <a:lnTo>
                      <a:pt x="2822" y="694"/>
                    </a:lnTo>
                    <a:lnTo>
                      <a:pt x="2798" y="698"/>
                    </a:lnTo>
                    <a:lnTo>
                      <a:pt x="2774" y="698"/>
                    </a:lnTo>
                    <a:lnTo>
                      <a:pt x="2774" y="698"/>
                    </a:lnTo>
                    <a:close/>
                    <a:moveTo>
                      <a:pt x="1782" y="222"/>
                    </a:moveTo>
                    <a:lnTo>
                      <a:pt x="1782" y="330"/>
                    </a:lnTo>
                    <a:lnTo>
                      <a:pt x="1782" y="330"/>
                    </a:lnTo>
                    <a:lnTo>
                      <a:pt x="1764" y="332"/>
                    </a:lnTo>
                    <a:lnTo>
                      <a:pt x="1748" y="334"/>
                    </a:lnTo>
                    <a:lnTo>
                      <a:pt x="1732" y="340"/>
                    </a:lnTo>
                    <a:lnTo>
                      <a:pt x="1718" y="350"/>
                    </a:lnTo>
                    <a:lnTo>
                      <a:pt x="1708" y="360"/>
                    </a:lnTo>
                    <a:lnTo>
                      <a:pt x="1698" y="372"/>
                    </a:lnTo>
                    <a:lnTo>
                      <a:pt x="1690" y="386"/>
                    </a:lnTo>
                    <a:lnTo>
                      <a:pt x="1684" y="404"/>
                    </a:lnTo>
                    <a:lnTo>
                      <a:pt x="1782" y="404"/>
                    </a:lnTo>
                    <a:lnTo>
                      <a:pt x="1782" y="488"/>
                    </a:lnTo>
                    <a:lnTo>
                      <a:pt x="1676" y="488"/>
                    </a:lnTo>
                    <a:lnTo>
                      <a:pt x="1676" y="488"/>
                    </a:lnTo>
                    <a:lnTo>
                      <a:pt x="1684" y="506"/>
                    </a:lnTo>
                    <a:lnTo>
                      <a:pt x="1692" y="524"/>
                    </a:lnTo>
                    <a:lnTo>
                      <a:pt x="1702" y="540"/>
                    </a:lnTo>
                    <a:lnTo>
                      <a:pt x="1716" y="552"/>
                    </a:lnTo>
                    <a:lnTo>
                      <a:pt x="1730" y="562"/>
                    </a:lnTo>
                    <a:lnTo>
                      <a:pt x="1746" y="570"/>
                    </a:lnTo>
                    <a:lnTo>
                      <a:pt x="1764" y="574"/>
                    </a:lnTo>
                    <a:lnTo>
                      <a:pt x="1782" y="57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60" y="698"/>
                    </a:lnTo>
                    <a:lnTo>
                      <a:pt x="1736" y="694"/>
                    </a:lnTo>
                    <a:lnTo>
                      <a:pt x="1714" y="688"/>
                    </a:lnTo>
                    <a:lnTo>
                      <a:pt x="1692" y="680"/>
                    </a:lnTo>
                    <a:lnTo>
                      <a:pt x="1672" y="672"/>
                    </a:lnTo>
                    <a:lnTo>
                      <a:pt x="1652" y="660"/>
                    </a:lnTo>
                    <a:lnTo>
                      <a:pt x="1634" y="646"/>
                    </a:lnTo>
                    <a:lnTo>
                      <a:pt x="1616" y="630"/>
                    </a:lnTo>
                    <a:lnTo>
                      <a:pt x="1616" y="630"/>
                    </a:lnTo>
                    <a:lnTo>
                      <a:pt x="1602" y="612"/>
                    </a:lnTo>
                    <a:lnTo>
                      <a:pt x="1588" y="592"/>
                    </a:lnTo>
                    <a:lnTo>
                      <a:pt x="1576" y="572"/>
                    </a:lnTo>
                    <a:lnTo>
                      <a:pt x="1566" y="552"/>
                    </a:lnTo>
                    <a:lnTo>
                      <a:pt x="1558" y="530"/>
                    </a:lnTo>
                    <a:lnTo>
                      <a:pt x="1552" y="506"/>
                    </a:lnTo>
                    <a:lnTo>
                      <a:pt x="1550" y="484"/>
                    </a:lnTo>
                    <a:lnTo>
                      <a:pt x="1548" y="460"/>
                    </a:lnTo>
                    <a:lnTo>
                      <a:pt x="1548" y="460"/>
                    </a:lnTo>
                    <a:lnTo>
                      <a:pt x="1550" y="436"/>
                    </a:lnTo>
                    <a:lnTo>
                      <a:pt x="1552" y="414"/>
                    </a:lnTo>
                    <a:lnTo>
                      <a:pt x="1558" y="390"/>
                    </a:lnTo>
                    <a:lnTo>
                      <a:pt x="1566" y="368"/>
                    </a:lnTo>
                    <a:lnTo>
                      <a:pt x="1576" y="348"/>
                    </a:lnTo>
                    <a:lnTo>
                      <a:pt x="1588" y="328"/>
                    </a:lnTo>
                    <a:lnTo>
                      <a:pt x="1602" y="310"/>
                    </a:lnTo>
                    <a:lnTo>
                      <a:pt x="1616" y="292"/>
                    </a:lnTo>
                    <a:lnTo>
                      <a:pt x="1616" y="292"/>
                    </a:lnTo>
                    <a:lnTo>
                      <a:pt x="1634" y="276"/>
                    </a:lnTo>
                    <a:lnTo>
                      <a:pt x="1652" y="262"/>
                    </a:lnTo>
                    <a:lnTo>
                      <a:pt x="1672" y="250"/>
                    </a:lnTo>
                    <a:lnTo>
                      <a:pt x="1692" y="240"/>
                    </a:lnTo>
                    <a:lnTo>
                      <a:pt x="1714" y="232"/>
                    </a:lnTo>
                    <a:lnTo>
                      <a:pt x="1736" y="226"/>
                    </a:lnTo>
                    <a:lnTo>
                      <a:pt x="1760" y="224"/>
                    </a:lnTo>
                    <a:lnTo>
                      <a:pt x="1782" y="222"/>
                    </a:lnTo>
                    <a:lnTo>
                      <a:pt x="1782" y="222"/>
                    </a:lnTo>
                    <a:close/>
                    <a:moveTo>
                      <a:pt x="1258" y="698"/>
                    </a:moveTo>
                    <a:lnTo>
                      <a:pt x="1258" y="576"/>
                    </a:lnTo>
                    <a:lnTo>
                      <a:pt x="1258" y="576"/>
                    </a:lnTo>
                    <a:lnTo>
                      <a:pt x="1258" y="576"/>
                    </a:lnTo>
                    <a:lnTo>
                      <a:pt x="1282" y="574"/>
                    </a:lnTo>
                    <a:lnTo>
                      <a:pt x="1302" y="568"/>
                    </a:lnTo>
                    <a:lnTo>
                      <a:pt x="1320" y="558"/>
                    </a:lnTo>
                    <a:lnTo>
                      <a:pt x="1336" y="544"/>
                    </a:lnTo>
                    <a:lnTo>
                      <a:pt x="1350" y="528"/>
                    </a:lnTo>
                    <a:lnTo>
                      <a:pt x="1358" y="508"/>
                    </a:lnTo>
                    <a:lnTo>
                      <a:pt x="1364" y="486"/>
                    </a:lnTo>
                    <a:lnTo>
                      <a:pt x="1368" y="460"/>
                    </a:lnTo>
                    <a:lnTo>
                      <a:pt x="1368" y="460"/>
                    </a:lnTo>
                    <a:lnTo>
                      <a:pt x="1366" y="436"/>
                    </a:lnTo>
                    <a:lnTo>
                      <a:pt x="1360" y="412"/>
                    </a:lnTo>
                    <a:lnTo>
                      <a:pt x="1350" y="392"/>
                    </a:lnTo>
                    <a:lnTo>
                      <a:pt x="1338" y="376"/>
                    </a:lnTo>
                    <a:lnTo>
                      <a:pt x="1322" y="362"/>
                    </a:lnTo>
                    <a:lnTo>
                      <a:pt x="1304" y="352"/>
                    </a:lnTo>
                    <a:lnTo>
                      <a:pt x="1282" y="344"/>
                    </a:lnTo>
                    <a:lnTo>
                      <a:pt x="1260" y="342"/>
                    </a:lnTo>
                    <a:lnTo>
                      <a:pt x="1260" y="342"/>
                    </a:lnTo>
                    <a:lnTo>
                      <a:pt x="1258" y="342"/>
                    </a:lnTo>
                    <a:lnTo>
                      <a:pt x="1258" y="224"/>
                    </a:lnTo>
                    <a:lnTo>
                      <a:pt x="1258" y="224"/>
                    </a:lnTo>
                    <a:lnTo>
                      <a:pt x="1274" y="226"/>
                    </a:lnTo>
                    <a:lnTo>
                      <a:pt x="1290" y="228"/>
                    </a:lnTo>
                    <a:lnTo>
                      <a:pt x="1306" y="232"/>
                    </a:lnTo>
                    <a:lnTo>
                      <a:pt x="1320" y="238"/>
                    </a:lnTo>
                    <a:lnTo>
                      <a:pt x="1334" y="244"/>
                    </a:lnTo>
                    <a:lnTo>
                      <a:pt x="1346" y="252"/>
                    </a:lnTo>
                    <a:lnTo>
                      <a:pt x="1356" y="260"/>
                    </a:lnTo>
                    <a:lnTo>
                      <a:pt x="1368" y="270"/>
                    </a:lnTo>
                    <a:lnTo>
                      <a:pt x="1368" y="0"/>
                    </a:lnTo>
                    <a:lnTo>
                      <a:pt x="1490" y="0"/>
                    </a:lnTo>
                    <a:lnTo>
                      <a:pt x="1490" y="402"/>
                    </a:lnTo>
                    <a:lnTo>
                      <a:pt x="1490" y="402"/>
                    </a:lnTo>
                    <a:lnTo>
                      <a:pt x="1488" y="458"/>
                    </a:lnTo>
                    <a:lnTo>
                      <a:pt x="1488" y="484"/>
                    </a:lnTo>
                    <a:lnTo>
                      <a:pt x="1484" y="510"/>
                    </a:lnTo>
                    <a:lnTo>
                      <a:pt x="1480" y="532"/>
                    </a:lnTo>
                    <a:lnTo>
                      <a:pt x="1474" y="556"/>
                    </a:lnTo>
                    <a:lnTo>
                      <a:pt x="1466" y="576"/>
                    </a:lnTo>
                    <a:lnTo>
                      <a:pt x="1456" y="596"/>
                    </a:lnTo>
                    <a:lnTo>
                      <a:pt x="1456" y="596"/>
                    </a:lnTo>
                    <a:lnTo>
                      <a:pt x="1440" y="620"/>
                    </a:lnTo>
                    <a:lnTo>
                      <a:pt x="1422" y="640"/>
                    </a:lnTo>
                    <a:lnTo>
                      <a:pt x="1400" y="658"/>
                    </a:lnTo>
                    <a:lnTo>
                      <a:pt x="1376" y="672"/>
                    </a:lnTo>
                    <a:lnTo>
                      <a:pt x="1350" y="684"/>
                    </a:lnTo>
                    <a:lnTo>
                      <a:pt x="1320" y="692"/>
                    </a:lnTo>
                    <a:lnTo>
                      <a:pt x="1290" y="696"/>
                    </a:lnTo>
                    <a:lnTo>
                      <a:pt x="1258" y="698"/>
                    </a:lnTo>
                    <a:lnTo>
                      <a:pt x="1258" y="698"/>
                    </a:lnTo>
                    <a:close/>
                    <a:moveTo>
                      <a:pt x="1258" y="224"/>
                    </a:moveTo>
                    <a:lnTo>
                      <a:pt x="1258" y="342"/>
                    </a:lnTo>
                    <a:lnTo>
                      <a:pt x="1258" y="342"/>
                    </a:lnTo>
                    <a:lnTo>
                      <a:pt x="1236" y="346"/>
                    </a:lnTo>
                    <a:lnTo>
                      <a:pt x="1214" y="352"/>
                    </a:lnTo>
                    <a:lnTo>
                      <a:pt x="1196" y="362"/>
                    </a:lnTo>
                    <a:lnTo>
                      <a:pt x="1180" y="378"/>
                    </a:lnTo>
                    <a:lnTo>
                      <a:pt x="1166" y="394"/>
                    </a:lnTo>
                    <a:lnTo>
                      <a:pt x="1156" y="414"/>
                    </a:lnTo>
                    <a:lnTo>
                      <a:pt x="1150" y="436"/>
                    </a:lnTo>
                    <a:lnTo>
                      <a:pt x="1148" y="460"/>
                    </a:lnTo>
                    <a:lnTo>
                      <a:pt x="1148" y="460"/>
                    </a:lnTo>
                    <a:lnTo>
                      <a:pt x="1150" y="484"/>
                    </a:lnTo>
                    <a:lnTo>
                      <a:pt x="1158" y="506"/>
                    </a:lnTo>
                    <a:lnTo>
                      <a:pt x="1168" y="526"/>
                    </a:lnTo>
                    <a:lnTo>
                      <a:pt x="1180" y="542"/>
                    </a:lnTo>
                    <a:lnTo>
                      <a:pt x="1198" y="556"/>
                    </a:lnTo>
                    <a:lnTo>
                      <a:pt x="1216" y="568"/>
                    </a:lnTo>
                    <a:lnTo>
                      <a:pt x="1236" y="574"/>
                    </a:lnTo>
                    <a:lnTo>
                      <a:pt x="1258" y="576"/>
                    </a:lnTo>
                    <a:lnTo>
                      <a:pt x="1258" y="698"/>
                    </a:lnTo>
                    <a:lnTo>
                      <a:pt x="1256" y="698"/>
                    </a:lnTo>
                    <a:lnTo>
                      <a:pt x="1256" y="698"/>
                    </a:lnTo>
                    <a:lnTo>
                      <a:pt x="1234" y="698"/>
                    </a:lnTo>
                    <a:lnTo>
                      <a:pt x="1210" y="694"/>
                    </a:lnTo>
                    <a:lnTo>
                      <a:pt x="1188" y="688"/>
                    </a:lnTo>
                    <a:lnTo>
                      <a:pt x="1168" y="680"/>
                    </a:lnTo>
                    <a:lnTo>
                      <a:pt x="1146" y="670"/>
                    </a:lnTo>
                    <a:lnTo>
                      <a:pt x="1128" y="658"/>
                    </a:lnTo>
                    <a:lnTo>
                      <a:pt x="1108" y="644"/>
                    </a:lnTo>
                    <a:lnTo>
                      <a:pt x="1092" y="628"/>
                    </a:lnTo>
                    <a:lnTo>
                      <a:pt x="1092" y="628"/>
                    </a:lnTo>
                    <a:lnTo>
                      <a:pt x="1078" y="612"/>
                    </a:lnTo>
                    <a:lnTo>
                      <a:pt x="1064" y="596"/>
                    </a:lnTo>
                    <a:lnTo>
                      <a:pt x="1054" y="578"/>
                    </a:lnTo>
                    <a:lnTo>
                      <a:pt x="1044" y="560"/>
                    </a:lnTo>
                    <a:lnTo>
                      <a:pt x="1036" y="540"/>
                    </a:lnTo>
                    <a:lnTo>
                      <a:pt x="1030" y="520"/>
                    </a:lnTo>
                    <a:lnTo>
                      <a:pt x="1026" y="500"/>
                    </a:lnTo>
                    <a:lnTo>
                      <a:pt x="1024" y="480"/>
                    </a:lnTo>
                    <a:lnTo>
                      <a:pt x="1024" y="440"/>
                    </a:lnTo>
                    <a:lnTo>
                      <a:pt x="1024" y="440"/>
                    </a:lnTo>
                    <a:lnTo>
                      <a:pt x="1026" y="420"/>
                    </a:lnTo>
                    <a:lnTo>
                      <a:pt x="1030" y="400"/>
                    </a:lnTo>
                    <a:lnTo>
                      <a:pt x="1036" y="380"/>
                    </a:lnTo>
                    <a:lnTo>
                      <a:pt x="1044" y="360"/>
                    </a:lnTo>
                    <a:lnTo>
                      <a:pt x="1054" y="342"/>
                    </a:lnTo>
                    <a:lnTo>
                      <a:pt x="1064" y="324"/>
                    </a:lnTo>
                    <a:lnTo>
                      <a:pt x="1078" y="308"/>
                    </a:lnTo>
                    <a:lnTo>
                      <a:pt x="1092" y="292"/>
                    </a:lnTo>
                    <a:lnTo>
                      <a:pt x="1092" y="292"/>
                    </a:lnTo>
                    <a:lnTo>
                      <a:pt x="1108" y="276"/>
                    </a:lnTo>
                    <a:lnTo>
                      <a:pt x="1126" y="262"/>
                    </a:lnTo>
                    <a:lnTo>
                      <a:pt x="1144" y="250"/>
                    </a:lnTo>
                    <a:lnTo>
                      <a:pt x="1164" y="242"/>
                    </a:lnTo>
                    <a:lnTo>
                      <a:pt x="1184" y="234"/>
                    </a:lnTo>
                    <a:lnTo>
                      <a:pt x="1204" y="228"/>
                    </a:lnTo>
                    <a:lnTo>
                      <a:pt x="1226" y="226"/>
                    </a:lnTo>
                    <a:lnTo>
                      <a:pt x="1248" y="224"/>
                    </a:lnTo>
                    <a:lnTo>
                      <a:pt x="1248" y="224"/>
                    </a:lnTo>
                    <a:lnTo>
                      <a:pt x="1258" y="224"/>
                    </a:lnTo>
                    <a:lnTo>
                      <a:pt x="1258" y="224"/>
                    </a:lnTo>
                    <a:close/>
                    <a:moveTo>
                      <a:pt x="1024" y="686"/>
                    </a:moveTo>
                    <a:lnTo>
                      <a:pt x="1024" y="686"/>
                    </a:lnTo>
                    <a:lnTo>
                      <a:pt x="1024" y="684"/>
                    </a:lnTo>
                    <a:lnTo>
                      <a:pt x="1024" y="686"/>
                    </a:lnTo>
                    <a:close/>
                    <a:moveTo>
                      <a:pt x="1024" y="440"/>
                    </a:moveTo>
                    <a:lnTo>
                      <a:pt x="1024" y="480"/>
                    </a:lnTo>
                    <a:lnTo>
                      <a:pt x="1024" y="480"/>
                    </a:lnTo>
                    <a:lnTo>
                      <a:pt x="1024" y="460"/>
                    </a:lnTo>
                    <a:lnTo>
                      <a:pt x="1024" y="460"/>
                    </a:lnTo>
                    <a:lnTo>
                      <a:pt x="1024" y="440"/>
                    </a:lnTo>
                    <a:lnTo>
                      <a:pt x="1024" y="440"/>
                    </a:lnTo>
                    <a:close/>
                    <a:moveTo>
                      <a:pt x="1024" y="684"/>
                    </a:moveTo>
                    <a:lnTo>
                      <a:pt x="940" y="446"/>
                    </a:lnTo>
                    <a:lnTo>
                      <a:pt x="940" y="446"/>
                    </a:lnTo>
                    <a:lnTo>
                      <a:pt x="922" y="400"/>
                    </a:lnTo>
                    <a:lnTo>
                      <a:pt x="906" y="358"/>
                    </a:lnTo>
                    <a:lnTo>
                      <a:pt x="896" y="338"/>
                    </a:lnTo>
                    <a:lnTo>
                      <a:pt x="884" y="320"/>
                    </a:lnTo>
                    <a:lnTo>
                      <a:pt x="872" y="304"/>
                    </a:lnTo>
                    <a:lnTo>
                      <a:pt x="858" y="288"/>
                    </a:lnTo>
                    <a:lnTo>
                      <a:pt x="858" y="288"/>
                    </a:lnTo>
                    <a:lnTo>
                      <a:pt x="842" y="274"/>
                    </a:lnTo>
                    <a:lnTo>
                      <a:pt x="822" y="260"/>
                    </a:lnTo>
                    <a:lnTo>
                      <a:pt x="804" y="248"/>
                    </a:lnTo>
                    <a:lnTo>
                      <a:pt x="784" y="238"/>
                    </a:lnTo>
                    <a:lnTo>
                      <a:pt x="762" y="232"/>
                    </a:lnTo>
                    <a:lnTo>
                      <a:pt x="740" y="226"/>
                    </a:lnTo>
                    <a:lnTo>
                      <a:pt x="718" y="222"/>
                    </a:lnTo>
                    <a:lnTo>
                      <a:pt x="694" y="222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716" y="346"/>
                    </a:lnTo>
                    <a:lnTo>
                      <a:pt x="738" y="352"/>
                    </a:lnTo>
                    <a:lnTo>
                      <a:pt x="756" y="362"/>
                    </a:lnTo>
                    <a:lnTo>
                      <a:pt x="772" y="376"/>
                    </a:lnTo>
                    <a:lnTo>
                      <a:pt x="786" y="394"/>
                    </a:lnTo>
                    <a:lnTo>
                      <a:pt x="796" y="414"/>
                    </a:lnTo>
                    <a:lnTo>
                      <a:pt x="802" y="436"/>
                    </a:lnTo>
                    <a:lnTo>
                      <a:pt x="804" y="460"/>
                    </a:lnTo>
                    <a:lnTo>
                      <a:pt x="804" y="460"/>
                    </a:lnTo>
                    <a:lnTo>
                      <a:pt x="802" y="484"/>
                    </a:lnTo>
                    <a:lnTo>
                      <a:pt x="796" y="506"/>
                    </a:lnTo>
                    <a:lnTo>
                      <a:pt x="786" y="526"/>
                    </a:lnTo>
                    <a:lnTo>
                      <a:pt x="772" y="544"/>
                    </a:lnTo>
                    <a:lnTo>
                      <a:pt x="756" y="558"/>
                    </a:lnTo>
                    <a:lnTo>
                      <a:pt x="738" y="568"/>
                    </a:lnTo>
                    <a:lnTo>
                      <a:pt x="716" y="574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94" y="698"/>
                    </a:lnTo>
                    <a:lnTo>
                      <a:pt x="694" y="698"/>
                    </a:lnTo>
                    <a:lnTo>
                      <a:pt x="720" y="698"/>
                    </a:lnTo>
                    <a:lnTo>
                      <a:pt x="744" y="692"/>
                    </a:lnTo>
                    <a:lnTo>
                      <a:pt x="766" y="686"/>
                    </a:lnTo>
                    <a:lnTo>
                      <a:pt x="788" y="676"/>
                    </a:lnTo>
                    <a:lnTo>
                      <a:pt x="808" y="664"/>
                    </a:lnTo>
                    <a:lnTo>
                      <a:pt x="826" y="648"/>
                    </a:lnTo>
                    <a:lnTo>
                      <a:pt x="842" y="630"/>
                    </a:lnTo>
                    <a:lnTo>
                      <a:pt x="858" y="608"/>
                    </a:lnTo>
                    <a:lnTo>
                      <a:pt x="886" y="686"/>
                    </a:lnTo>
                    <a:lnTo>
                      <a:pt x="1024" y="686"/>
                    </a:lnTo>
                    <a:lnTo>
                      <a:pt x="1024" y="684"/>
                    </a:lnTo>
                    <a:close/>
                    <a:moveTo>
                      <a:pt x="472" y="2"/>
                    </a:moveTo>
                    <a:lnTo>
                      <a:pt x="488" y="2"/>
                    </a:lnTo>
                    <a:lnTo>
                      <a:pt x="472" y="24"/>
                    </a:lnTo>
                    <a:lnTo>
                      <a:pt x="472" y="2"/>
                    </a:lnTo>
                    <a:lnTo>
                      <a:pt x="472" y="2"/>
                    </a:lnTo>
                    <a:close/>
                    <a:moveTo>
                      <a:pt x="472" y="662"/>
                    </a:moveTo>
                    <a:lnTo>
                      <a:pt x="488" y="686"/>
                    </a:lnTo>
                    <a:lnTo>
                      <a:pt x="472" y="686"/>
                    </a:lnTo>
                    <a:lnTo>
                      <a:pt x="472" y="662"/>
                    </a:lnTo>
                    <a:lnTo>
                      <a:pt x="472" y="662"/>
                    </a:lnTo>
                    <a:close/>
                    <a:moveTo>
                      <a:pt x="694" y="222"/>
                    </a:moveTo>
                    <a:lnTo>
                      <a:pt x="694" y="222"/>
                    </a:lnTo>
                    <a:lnTo>
                      <a:pt x="690" y="220"/>
                    </a:lnTo>
                    <a:lnTo>
                      <a:pt x="690" y="220"/>
                    </a:lnTo>
                    <a:lnTo>
                      <a:pt x="666" y="222"/>
                    </a:lnTo>
                    <a:lnTo>
                      <a:pt x="644" y="226"/>
                    </a:lnTo>
                    <a:lnTo>
                      <a:pt x="622" y="232"/>
                    </a:lnTo>
                    <a:lnTo>
                      <a:pt x="600" y="240"/>
                    </a:lnTo>
                    <a:lnTo>
                      <a:pt x="580" y="250"/>
                    </a:lnTo>
                    <a:lnTo>
                      <a:pt x="560" y="262"/>
                    </a:lnTo>
                    <a:lnTo>
                      <a:pt x="542" y="276"/>
                    </a:lnTo>
                    <a:lnTo>
                      <a:pt x="524" y="292"/>
                    </a:lnTo>
                    <a:lnTo>
                      <a:pt x="524" y="292"/>
                    </a:lnTo>
                    <a:lnTo>
                      <a:pt x="508" y="310"/>
                    </a:lnTo>
                    <a:lnTo>
                      <a:pt x="494" y="328"/>
                    </a:lnTo>
                    <a:lnTo>
                      <a:pt x="482" y="350"/>
                    </a:lnTo>
                    <a:lnTo>
                      <a:pt x="472" y="372"/>
                    </a:lnTo>
                    <a:lnTo>
                      <a:pt x="472" y="548"/>
                    </a:lnTo>
                    <a:lnTo>
                      <a:pt x="472" y="548"/>
                    </a:lnTo>
                    <a:lnTo>
                      <a:pt x="482" y="570"/>
                    </a:lnTo>
                    <a:lnTo>
                      <a:pt x="494" y="592"/>
                    </a:lnTo>
                    <a:lnTo>
                      <a:pt x="508" y="610"/>
                    </a:lnTo>
                    <a:lnTo>
                      <a:pt x="524" y="628"/>
                    </a:lnTo>
                    <a:lnTo>
                      <a:pt x="524" y="628"/>
                    </a:lnTo>
                    <a:lnTo>
                      <a:pt x="542" y="644"/>
                    </a:lnTo>
                    <a:lnTo>
                      <a:pt x="560" y="658"/>
                    </a:lnTo>
                    <a:lnTo>
                      <a:pt x="580" y="670"/>
                    </a:lnTo>
                    <a:lnTo>
                      <a:pt x="600" y="680"/>
                    </a:lnTo>
                    <a:lnTo>
                      <a:pt x="622" y="688"/>
                    </a:lnTo>
                    <a:lnTo>
                      <a:pt x="644" y="694"/>
                    </a:lnTo>
                    <a:lnTo>
                      <a:pt x="668" y="698"/>
                    </a:lnTo>
                    <a:lnTo>
                      <a:pt x="692" y="698"/>
                    </a:lnTo>
                    <a:lnTo>
                      <a:pt x="694" y="698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72" y="574"/>
                    </a:lnTo>
                    <a:lnTo>
                      <a:pt x="650" y="568"/>
                    </a:lnTo>
                    <a:lnTo>
                      <a:pt x="632" y="556"/>
                    </a:lnTo>
                    <a:lnTo>
                      <a:pt x="616" y="542"/>
                    </a:lnTo>
                    <a:lnTo>
                      <a:pt x="602" y="526"/>
                    </a:lnTo>
                    <a:lnTo>
                      <a:pt x="592" y="506"/>
                    </a:lnTo>
                    <a:lnTo>
                      <a:pt x="586" y="484"/>
                    </a:lnTo>
                    <a:lnTo>
                      <a:pt x="582" y="460"/>
                    </a:lnTo>
                    <a:lnTo>
                      <a:pt x="582" y="460"/>
                    </a:lnTo>
                    <a:lnTo>
                      <a:pt x="586" y="438"/>
                    </a:lnTo>
                    <a:lnTo>
                      <a:pt x="592" y="416"/>
                    </a:lnTo>
                    <a:lnTo>
                      <a:pt x="602" y="396"/>
                    </a:lnTo>
                    <a:lnTo>
                      <a:pt x="616" y="378"/>
                    </a:lnTo>
                    <a:lnTo>
                      <a:pt x="632" y="364"/>
                    </a:lnTo>
                    <a:lnTo>
                      <a:pt x="650" y="352"/>
                    </a:lnTo>
                    <a:lnTo>
                      <a:pt x="672" y="346"/>
                    </a:lnTo>
                    <a:lnTo>
                      <a:pt x="682" y="344"/>
                    </a:lnTo>
                    <a:lnTo>
                      <a:pt x="694" y="344"/>
                    </a:lnTo>
                    <a:lnTo>
                      <a:pt x="694" y="222"/>
                    </a:lnTo>
                    <a:close/>
                    <a:moveTo>
                      <a:pt x="0" y="2"/>
                    </a:moveTo>
                    <a:lnTo>
                      <a:pt x="134" y="2"/>
                    </a:lnTo>
                    <a:lnTo>
                      <a:pt x="134" y="264"/>
                    </a:lnTo>
                    <a:lnTo>
                      <a:pt x="322" y="2"/>
                    </a:lnTo>
                    <a:lnTo>
                      <a:pt x="472" y="2"/>
                    </a:lnTo>
                    <a:lnTo>
                      <a:pt x="472" y="24"/>
                    </a:lnTo>
                    <a:lnTo>
                      <a:pt x="248" y="328"/>
                    </a:lnTo>
                    <a:lnTo>
                      <a:pt x="472" y="662"/>
                    </a:lnTo>
                    <a:lnTo>
                      <a:pt x="472" y="686"/>
                    </a:lnTo>
                    <a:lnTo>
                      <a:pt x="322" y="686"/>
                    </a:lnTo>
                    <a:lnTo>
                      <a:pt x="134" y="396"/>
                    </a:lnTo>
                    <a:lnTo>
                      <a:pt x="134" y="686"/>
                    </a:lnTo>
                    <a:lnTo>
                      <a:pt x="0" y="686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472" y="372"/>
                    </a:moveTo>
                    <a:lnTo>
                      <a:pt x="472" y="372"/>
                    </a:lnTo>
                    <a:lnTo>
                      <a:pt x="466" y="392"/>
                    </a:lnTo>
                    <a:lnTo>
                      <a:pt x="460" y="414"/>
                    </a:lnTo>
                    <a:lnTo>
                      <a:pt x="456" y="438"/>
                    </a:lnTo>
                    <a:lnTo>
                      <a:pt x="456" y="460"/>
                    </a:lnTo>
                    <a:lnTo>
                      <a:pt x="456" y="460"/>
                    </a:lnTo>
                    <a:lnTo>
                      <a:pt x="456" y="484"/>
                    </a:lnTo>
                    <a:lnTo>
                      <a:pt x="460" y="506"/>
                    </a:lnTo>
                    <a:lnTo>
                      <a:pt x="466" y="528"/>
                    </a:lnTo>
                    <a:lnTo>
                      <a:pt x="472" y="548"/>
                    </a:lnTo>
                    <a:lnTo>
                      <a:pt x="472" y="3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2413000"/>
                <a:ext cx="1514475" cy="1514475"/>
              </a:xfrm>
              <a:custGeom>
                <a:avLst/>
                <a:gdLst>
                  <a:gd name="T0" fmla="*/ 248 w 954"/>
                  <a:gd name="T1" fmla="*/ 904 h 954"/>
                  <a:gd name="T2" fmla="*/ 140 w 954"/>
                  <a:gd name="T3" fmla="*/ 954 h 954"/>
                  <a:gd name="T4" fmla="*/ 42 w 954"/>
                  <a:gd name="T5" fmla="*/ 914 h 954"/>
                  <a:gd name="T6" fmla="*/ 0 w 954"/>
                  <a:gd name="T7" fmla="*/ 814 h 954"/>
                  <a:gd name="T8" fmla="*/ 52 w 954"/>
                  <a:gd name="T9" fmla="*/ 706 h 954"/>
                  <a:gd name="T10" fmla="*/ 154 w 954"/>
                  <a:gd name="T11" fmla="*/ 674 h 954"/>
                  <a:gd name="T12" fmla="*/ 258 w 954"/>
                  <a:gd name="T13" fmla="*/ 736 h 954"/>
                  <a:gd name="T14" fmla="*/ 618 w 954"/>
                  <a:gd name="T15" fmla="*/ 814 h 954"/>
                  <a:gd name="T16" fmla="*/ 566 w 954"/>
                  <a:gd name="T17" fmla="*/ 922 h 954"/>
                  <a:gd name="T18" fmla="*/ 464 w 954"/>
                  <a:gd name="T19" fmla="*/ 954 h 954"/>
                  <a:gd name="T20" fmla="*/ 362 w 954"/>
                  <a:gd name="T21" fmla="*/ 892 h 954"/>
                  <a:gd name="T22" fmla="*/ 340 w 954"/>
                  <a:gd name="T23" fmla="*/ 786 h 954"/>
                  <a:gd name="T24" fmla="*/ 410 w 954"/>
                  <a:gd name="T25" fmla="*/ 690 h 954"/>
                  <a:gd name="T26" fmla="*/ 520 w 954"/>
                  <a:gd name="T27" fmla="*/ 680 h 954"/>
                  <a:gd name="T28" fmla="*/ 606 w 954"/>
                  <a:gd name="T29" fmla="*/ 760 h 954"/>
                  <a:gd name="T30" fmla="*/ 278 w 954"/>
                  <a:gd name="T31" fmla="*/ 506 h 954"/>
                  <a:gd name="T32" fmla="*/ 208 w 954"/>
                  <a:gd name="T33" fmla="*/ 600 h 954"/>
                  <a:gd name="T34" fmla="*/ 98 w 954"/>
                  <a:gd name="T35" fmla="*/ 610 h 954"/>
                  <a:gd name="T36" fmla="*/ 12 w 954"/>
                  <a:gd name="T37" fmla="*/ 532 h 954"/>
                  <a:gd name="T38" fmla="*/ 12 w 954"/>
                  <a:gd name="T39" fmla="*/ 422 h 954"/>
                  <a:gd name="T40" fmla="*/ 98 w 954"/>
                  <a:gd name="T41" fmla="*/ 342 h 954"/>
                  <a:gd name="T42" fmla="*/ 208 w 954"/>
                  <a:gd name="T43" fmla="*/ 354 h 954"/>
                  <a:gd name="T44" fmla="*/ 278 w 954"/>
                  <a:gd name="T45" fmla="*/ 448 h 954"/>
                  <a:gd name="T46" fmla="*/ 606 w 954"/>
                  <a:gd name="T47" fmla="*/ 532 h 954"/>
                  <a:gd name="T48" fmla="*/ 520 w 954"/>
                  <a:gd name="T49" fmla="*/ 610 h 954"/>
                  <a:gd name="T50" fmla="*/ 410 w 954"/>
                  <a:gd name="T51" fmla="*/ 600 h 954"/>
                  <a:gd name="T52" fmla="*/ 340 w 954"/>
                  <a:gd name="T53" fmla="*/ 506 h 954"/>
                  <a:gd name="T54" fmla="*/ 362 w 954"/>
                  <a:gd name="T55" fmla="*/ 398 h 954"/>
                  <a:gd name="T56" fmla="*/ 464 w 954"/>
                  <a:gd name="T57" fmla="*/ 338 h 954"/>
                  <a:gd name="T58" fmla="*/ 566 w 954"/>
                  <a:gd name="T59" fmla="*/ 368 h 954"/>
                  <a:gd name="T60" fmla="*/ 618 w 954"/>
                  <a:gd name="T61" fmla="*/ 476 h 954"/>
                  <a:gd name="T62" fmla="*/ 930 w 954"/>
                  <a:gd name="T63" fmla="*/ 556 h 954"/>
                  <a:gd name="T64" fmla="*/ 828 w 954"/>
                  <a:gd name="T65" fmla="*/ 616 h 954"/>
                  <a:gd name="T66" fmla="*/ 726 w 954"/>
                  <a:gd name="T67" fmla="*/ 586 h 954"/>
                  <a:gd name="T68" fmla="*/ 674 w 954"/>
                  <a:gd name="T69" fmla="*/ 476 h 954"/>
                  <a:gd name="T70" fmla="*/ 716 w 954"/>
                  <a:gd name="T71" fmla="*/ 378 h 954"/>
                  <a:gd name="T72" fmla="*/ 814 w 954"/>
                  <a:gd name="T73" fmla="*/ 336 h 954"/>
                  <a:gd name="T74" fmla="*/ 922 w 954"/>
                  <a:gd name="T75" fmla="*/ 388 h 954"/>
                  <a:gd name="T76" fmla="*/ 280 w 954"/>
                  <a:gd name="T77" fmla="*/ 140 h 954"/>
                  <a:gd name="T78" fmla="*/ 240 w 954"/>
                  <a:gd name="T79" fmla="*/ 240 h 954"/>
                  <a:gd name="T80" fmla="*/ 140 w 954"/>
                  <a:gd name="T81" fmla="*/ 280 h 954"/>
                  <a:gd name="T82" fmla="*/ 32 w 954"/>
                  <a:gd name="T83" fmla="*/ 230 h 954"/>
                  <a:gd name="T84" fmla="*/ 2 w 954"/>
                  <a:gd name="T85" fmla="*/ 126 h 954"/>
                  <a:gd name="T86" fmla="*/ 62 w 954"/>
                  <a:gd name="T87" fmla="*/ 24 h 954"/>
                  <a:gd name="T88" fmla="*/ 168 w 954"/>
                  <a:gd name="T89" fmla="*/ 2 h 954"/>
                  <a:gd name="T90" fmla="*/ 264 w 954"/>
                  <a:gd name="T91" fmla="*/ 74 h 954"/>
                  <a:gd name="T92" fmla="*/ 618 w 954"/>
                  <a:gd name="T93" fmla="*/ 154 h 954"/>
                  <a:gd name="T94" fmla="*/ 556 w 954"/>
                  <a:gd name="T95" fmla="*/ 256 h 954"/>
                  <a:gd name="T96" fmla="*/ 450 w 954"/>
                  <a:gd name="T97" fmla="*/ 278 h 954"/>
                  <a:gd name="T98" fmla="*/ 354 w 954"/>
                  <a:gd name="T99" fmla="*/ 206 h 954"/>
                  <a:gd name="T100" fmla="*/ 344 w 954"/>
                  <a:gd name="T101" fmla="*/ 98 h 954"/>
                  <a:gd name="T102" fmla="*/ 422 w 954"/>
                  <a:gd name="T103" fmla="*/ 10 h 954"/>
                  <a:gd name="T104" fmla="*/ 532 w 954"/>
                  <a:gd name="T105" fmla="*/ 10 h 954"/>
                  <a:gd name="T106" fmla="*/ 612 w 954"/>
                  <a:gd name="T107" fmla="*/ 98 h 954"/>
                  <a:gd name="T108" fmla="*/ 948 w 954"/>
                  <a:gd name="T109" fmla="*/ 182 h 954"/>
                  <a:gd name="T110" fmla="*/ 870 w 954"/>
                  <a:gd name="T111" fmla="*/ 270 h 954"/>
                  <a:gd name="T112" fmla="*/ 760 w 954"/>
                  <a:gd name="T113" fmla="*/ 270 h 954"/>
                  <a:gd name="T114" fmla="*/ 680 w 954"/>
                  <a:gd name="T115" fmla="*/ 182 h 954"/>
                  <a:gd name="T116" fmla="*/ 692 w 954"/>
                  <a:gd name="T117" fmla="*/ 74 h 954"/>
                  <a:gd name="T118" fmla="*/ 786 w 954"/>
                  <a:gd name="T119" fmla="*/ 2 h 954"/>
                  <a:gd name="T120" fmla="*/ 892 w 954"/>
                  <a:gd name="T121" fmla="*/ 24 h 954"/>
                  <a:gd name="T122" fmla="*/ 954 w 954"/>
                  <a:gd name="T123" fmla="*/ 126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4" h="954">
                    <a:moveTo>
                      <a:pt x="280" y="814"/>
                    </a:moveTo>
                    <a:lnTo>
                      <a:pt x="280" y="814"/>
                    </a:lnTo>
                    <a:lnTo>
                      <a:pt x="280" y="828"/>
                    </a:lnTo>
                    <a:lnTo>
                      <a:pt x="278" y="842"/>
                    </a:lnTo>
                    <a:lnTo>
                      <a:pt x="274" y="856"/>
                    </a:lnTo>
                    <a:lnTo>
                      <a:pt x="270" y="868"/>
                    </a:lnTo>
                    <a:lnTo>
                      <a:pt x="264" y="880"/>
                    </a:lnTo>
                    <a:lnTo>
                      <a:pt x="258" y="892"/>
                    </a:lnTo>
                    <a:lnTo>
                      <a:pt x="248" y="904"/>
                    </a:lnTo>
                    <a:lnTo>
                      <a:pt x="240" y="914"/>
                    </a:lnTo>
                    <a:lnTo>
                      <a:pt x="230" y="922"/>
                    </a:lnTo>
                    <a:lnTo>
                      <a:pt x="220" y="930"/>
                    </a:lnTo>
                    <a:lnTo>
                      <a:pt x="208" y="938"/>
                    </a:lnTo>
                    <a:lnTo>
                      <a:pt x="196" y="944"/>
                    </a:lnTo>
                    <a:lnTo>
                      <a:pt x="182" y="948"/>
                    </a:lnTo>
                    <a:lnTo>
                      <a:pt x="168" y="952"/>
                    </a:lnTo>
                    <a:lnTo>
                      <a:pt x="154" y="954"/>
                    </a:lnTo>
                    <a:lnTo>
                      <a:pt x="140" y="954"/>
                    </a:lnTo>
                    <a:lnTo>
                      <a:pt x="140" y="954"/>
                    </a:lnTo>
                    <a:lnTo>
                      <a:pt x="126" y="954"/>
                    </a:lnTo>
                    <a:lnTo>
                      <a:pt x="112" y="952"/>
                    </a:lnTo>
                    <a:lnTo>
                      <a:pt x="98" y="948"/>
                    </a:lnTo>
                    <a:lnTo>
                      <a:pt x="86" y="944"/>
                    </a:lnTo>
                    <a:lnTo>
                      <a:pt x="74" y="938"/>
                    </a:lnTo>
                    <a:lnTo>
                      <a:pt x="62" y="930"/>
                    </a:lnTo>
                    <a:lnTo>
                      <a:pt x="52" y="922"/>
                    </a:lnTo>
                    <a:lnTo>
                      <a:pt x="42" y="914"/>
                    </a:lnTo>
                    <a:lnTo>
                      <a:pt x="32" y="904"/>
                    </a:lnTo>
                    <a:lnTo>
                      <a:pt x="24" y="892"/>
                    </a:lnTo>
                    <a:lnTo>
                      <a:pt x="18" y="880"/>
                    </a:lnTo>
                    <a:lnTo>
                      <a:pt x="12" y="868"/>
                    </a:lnTo>
                    <a:lnTo>
                      <a:pt x="6" y="856"/>
                    </a:lnTo>
                    <a:lnTo>
                      <a:pt x="4" y="842"/>
                    </a:lnTo>
                    <a:lnTo>
                      <a:pt x="2" y="828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2" y="800"/>
                    </a:lnTo>
                    <a:lnTo>
                      <a:pt x="4" y="786"/>
                    </a:lnTo>
                    <a:lnTo>
                      <a:pt x="6" y="772"/>
                    </a:lnTo>
                    <a:lnTo>
                      <a:pt x="12" y="760"/>
                    </a:lnTo>
                    <a:lnTo>
                      <a:pt x="18" y="746"/>
                    </a:lnTo>
                    <a:lnTo>
                      <a:pt x="24" y="736"/>
                    </a:lnTo>
                    <a:lnTo>
                      <a:pt x="32" y="724"/>
                    </a:lnTo>
                    <a:lnTo>
                      <a:pt x="42" y="714"/>
                    </a:lnTo>
                    <a:lnTo>
                      <a:pt x="52" y="706"/>
                    </a:lnTo>
                    <a:lnTo>
                      <a:pt x="62" y="698"/>
                    </a:lnTo>
                    <a:lnTo>
                      <a:pt x="74" y="690"/>
                    </a:lnTo>
                    <a:lnTo>
                      <a:pt x="86" y="684"/>
                    </a:lnTo>
                    <a:lnTo>
                      <a:pt x="98" y="680"/>
                    </a:lnTo>
                    <a:lnTo>
                      <a:pt x="112" y="676"/>
                    </a:lnTo>
                    <a:lnTo>
                      <a:pt x="126" y="674"/>
                    </a:lnTo>
                    <a:lnTo>
                      <a:pt x="140" y="674"/>
                    </a:lnTo>
                    <a:lnTo>
                      <a:pt x="140" y="674"/>
                    </a:lnTo>
                    <a:lnTo>
                      <a:pt x="154" y="674"/>
                    </a:lnTo>
                    <a:lnTo>
                      <a:pt x="168" y="676"/>
                    </a:lnTo>
                    <a:lnTo>
                      <a:pt x="182" y="680"/>
                    </a:lnTo>
                    <a:lnTo>
                      <a:pt x="196" y="684"/>
                    </a:lnTo>
                    <a:lnTo>
                      <a:pt x="208" y="690"/>
                    </a:lnTo>
                    <a:lnTo>
                      <a:pt x="220" y="698"/>
                    </a:lnTo>
                    <a:lnTo>
                      <a:pt x="230" y="706"/>
                    </a:lnTo>
                    <a:lnTo>
                      <a:pt x="240" y="714"/>
                    </a:lnTo>
                    <a:lnTo>
                      <a:pt x="248" y="724"/>
                    </a:lnTo>
                    <a:lnTo>
                      <a:pt x="258" y="736"/>
                    </a:lnTo>
                    <a:lnTo>
                      <a:pt x="264" y="746"/>
                    </a:lnTo>
                    <a:lnTo>
                      <a:pt x="270" y="760"/>
                    </a:lnTo>
                    <a:lnTo>
                      <a:pt x="274" y="772"/>
                    </a:lnTo>
                    <a:lnTo>
                      <a:pt x="278" y="786"/>
                    </a:lnTo>
                    <a:lnTo>
                      <a:pt x="280" y="800"/>
                    </a:lnTo>
                    <a:lnTo>
                      <a:pt x="280" y="814"/>
                    </a:lnTo>
                    <a:lnTo>
                      <a:pt x="280" y="814"/>
                    </a:lnTo>
                    <a:close/>
                    <a:moveTo>
                      <a:pt x="618" y="814"/>
                    </a:moveTo>
                    <a:lnTo>
                      <a:pt x="618" y="814"/>
                    </a:lnTo>
                    <a:lnTo>
                      <a:pt x="618" y="828"/>
                    </a:lnTo>
                    <a:lnTo>
                      <a:pt x="616" y="842"/>
                    </a:lnTo>
                    <a:lnTo>
                      <a:pt x="612" y="856"/>
                    </a:lnTo>
                    <a:lnTo>
                      <a:pt x="606" y="868"/>
                    </a:lnTo>
                    <a:lnTo>
                      <a:pt x="600" y="880"/>
                    </a:lnTo>
                    <a:lnTo>
                      <a:pt x="594" y="892"/>
                    </a:lnTo>
                    <a:lnTo>
                      <a:pt x="586" y="904"/>
                    </a:lnTo>
                    <a:lnTo>
                      <a:pt x="576" y="914"/>
                    </a:lnTo>
                    <a:lnTo>
                      <a:pt x="566" y="922"/>
                    </a:lnTo>
                    <a:lnTo>
                      <a:pt x="556" y="930"/>
                    </a:lnTo>
                    <a:lnTo>
                      <a:pt x="544" y="938"/>
                    </a:lnTo>
                    <a:lnTo>
                      <a:pt x="532" y="944"/>
                    </a:lnTo>
                    <a:lnTo>
                      <a:pt x="520" y="948"/>
                    </a:lnTo>
                    <a:lnTo>
                      <a:pt x="506" y="952"/>
                    </a:lnTo>
                    <a:lnTo>
                      <a:pt x="492" y="954"/>
                    </a:lnTo>
                    <a:lnTo>
                      <a:pt x="478" y="954"/>
                    </a:lnTo>
                    <a:lnTo>
                      <a:pt x="478" y="954"/>
                    </a:lnTo>
                    <a:lnTo>
                      <a:pt x="464" y="954"/>
                    </a:lnTo>
                    <a:lnTo>
                      <a:pt x="450" y="952"/>
                    </a:lnTo>
                    <a:lnTo>
                      <a:pt x="436" y="948"/>
                    </a:lnTo>
                    <a:lnTo>
                      <a:pt x="422" y="944"/>
                    </a:lnTo>
                    <a:lnTo>
                      <a:pt x="410" y="938"/>
                    </a:lnTo>
                    <a:lnTo>
                      <a:pt x="400" y="930"/>
                    </a:lnTo>
                    <a:lnTo>
                      <a:pt x="388" y="922"/>
                    </a:lnTo>
                    <a:lnTo>
                      <a:pt x="378" y="914"/>
                    </a:lnTo>
                    <a:lnTo>
                      <a:pt x="370" y="904"/>
                    </a:lnTo>
                    <a:lnTo>
                      <a:pt x="362" y="892"/>
                    </a:lnTo>
                    <a:lnTo>
                      <a:pt x="354" y="880"/>
                    </a:lnTo>
                    <a:lnTo>
                      <a:pt x="348" y="868"/>
                    </a:lnTo>
                    <a:lnTo>
                      <a:pt x="344" y="856"/>
                    </a:lnTo>
                    <a:lnTo>
                      <a:pt x="340" y="842"/>
                    </a:lnTo>
                    <a:lnTo>
                      <a:pt x="338" y="828"/>
                    </a:lnTo>
                    <a:lnTo>
                      <a:pt x="338" y="814"/>
                    </a:lnTo>
                    <a:lnTo>
                      <a:pt x="338" y="814"/>
                    </a:lnTo>
                    <a:lnTo>
                      <a:pt x="338" y="800"/>
                    </a:lnTo>
                    <a:lnTo>
                      <a:pt x="340" y="786"/>
                    </a:lnTo>
                    <a:lnTo>
                      <a:pt x="344" y="772"/>
                    </a:lnTo>
                    <a:lnTo>
                      <a:pt x="348" y="760"/>
                    </a:lnTo>
                    <a:lnTo>
                      <a:pt x="354" y="746"/>
                    </a:lnTo>
                    <a:lnTo>
                      <a:pt x="362" y="736"/>
                    </a:lnTo>
                    <a:lnTo>
                      <a:pt x="370" y="724"/>
                    </a:lnTo>
                    <a:lnTo>
                      <a:pt x="378" y="714"/>
                    </a:lnTo>
                    <a:lnTo>
                      <a:pt x="388" y="706"/>
                    </a:lnTo>
                    <a:lnTo>
                      <a:pt x="400" y="698"/>
                    </a:lnTo>
                    <a:lnTo>
                      <a:pt x="410" y="690"/>
                    </a:lnTo>
                    <a:lnTo>
                      <a:pt x="422" y="684"/>
                    </a:lnTo>
                    <a:lnTo>
                      <a:pt x="436" y="680"/>
                    </a:lnTo>
                    <a:lnTo>
                      <a:pt x="450" y="676"/>
                    </a:lnTo>
                    <a:lnTo>
                      <a:pt x="464" y="674"/>
                    </a:lnTo>
                    <a:lnTo>
                      <a:pt x="478" y="674"/>
                    </a:lnTo>
                    <a:lnTo>
                      <a:pt x="478" y="674"/>
                    </a:lnTo>
                    <a:lnTo>
                      <a:pt x="492" y="674"/>
                    </a:lnTo>
                    <a:lnTo>
                      <a:pt x="506" y="676"/>
                    </a:lnTo>
                    <a:lnTo>
                      <a:pt x="520" y="680"/>
                    </a:lnTo>
                    <a:lnTo>
                      <a:pt x="532" y="684"/>
                    </a:lnTo>
                    <a:lnTo>
                      <a:pt x="544" y="690"/>
                    </a:lnTo>
                    <a:lnTo>
                      <a:pt x="556" y="698"/>
                    </a:lnTo>
                    <a:lnTo>
                      <a:pt x="566" y="706"/>
                    </a:lnTo>
                    <a:lnTo>
                      <a:pt x="576" y="714"/>
                    </a:lnTo>
                    <a:lnTo>
                      <a:pt x="586" y="724"/>
                    </a:lnTo>
                    <a:lnTo>
                      <a:pt x="594" y="736"/>
                    </a:lnTo>
                    <a:lnTo>
                      <a:pt x="600" y="746"/>
                    </a:lnTo>
                    <a:lnTo>
                      <a:pt x="606" y="760"/>
                    </a:lnTo>
                    <a:lnTo>
                      <a:pt x="612" y="772"/>
                    </a:lnTo>
                    <a:lnTo>
                      <a:pt x="616" y="786"/>
                    </a:lnTo>
                    <a:lnTo>
                      <a:pt x="618" y="800"/>
                    </a:lnTo>
                    <a:lnTo>
                      <a:pt x="618" y="814"/>
                    </a:lnTo>
                    <a:lnTo>
                      <a:pt x="618" y="814"/>
                    </a:lnTo>
                    <a:close/>
                    <a:moveTo>
                      <a:pt x="280" y="476"/>
                    </a:moveTo>
                    <a:lnTo>
                      <a:pt x="280" y="476"/>
                    </a:lnTo>
                    <a:lnTo>
                      <a:pt x="280" y="492"/>
                    </a:lnTo>
                    <a:lnTo>
                      <a:pt x="278" y="506"/>
                    </a:lnTo>
                    <a:lnTo>
                      <a:pt x="274" y="518"/>
                    </a:lnTo>
                    <a:lnTo>
                      <a:pt x="270" y="532"/>
                    </a:lnTo>
                    <a:lnTo>
                      <a:pt x="264" y="544"/>
                    </a:lnTo>
                    <a:lnTo>
                      <a:pt x="258" y="556"/>
                    </a:lnTo>
                    <a:lnTo>
                      <a:pt x="248" y="566"/>
                    </a:lnTo>
                    <a:lnTo>
                      <a:pt x="240" y="576"/>
                    </a:lnTo>
                    <a:lnTo>
                      <a:pt x="230" y="586"/>
                    </a:lnTo>
                    <a:lnTo>
                      <a:pt x="220" y="594"/>
                    </a:lnTo>
                    <a:lnTo>
                      <a:pt x="208" y="600"/>
                    </a:lnTo>
                    <a:lnTo>
                      <a:pt x="196" y="606"/>
                    </a:lnTo>
                    <a:lnTo>
                      <a:pt x="182" y="610"/>
                    </a:lnTo>
                    <a:lnTo>
                      <a:pt x="168" y="614"/>
                    </a:lnTo>
                    <a:lnTo>
                      <a:pt x="154" y="616"/>
                    </a:lnTo>
                    <a:lnTo>
                      <a:pt x="140" y="618"/>
                    </a:lnTo>
                    <a:lnTo>
                      <a:pt x="140" y="618"/>
                    </a:lnTo>
                    <a:lnTo>
                      <a:pt x="126" y="616"/>
                    </a:lnTo>
                    <a:lnTo>
                      <a:pt x="112" y="614"/>
                    </a:lnTo>
                    <a:lnTo>
                      <a:pt x="98" y="610"/>
                    </a:lnTo>
                    <a:lnTo>
                      <a:pt x="86" y="606"/>
                    </a:lnTo>
                    <a:lnTo>
                      <a:pt x="74" y="600"/>
                    </a:lnTo>
                    <a:lnTo>
                      <a:pt x="62" y="594"/>
                    </a:lnTo>
                    <a:lnTo>
                      <a:pt x="52" y="586"/>
                    </a:lnTo>
                    <a:lnTo>
                      <a:pt x="42" y="576"/>
                    </a:lnTo>
                    <a:lnTo>
                      <a:pt x="32" y="566"/>
                    </a:lnTo>
                    <a:lnTo>
                      <a:pt x="24" y="556"/>
                    </a:lnTo>
                    <a:lnTo>
                      <a:pt x="18" y="544"/>
                    </a:lnTo>
                    <a:lnTo>
                      <a:pt x="12" y="532"/>
                    </a:lnTo>
                    <a:lnTo>
                      <a:pt x="6" y="518"/>
                    </a:lnTo>
                    <a:lnTo>
                      <a:pt x="4" y="506"/>
                    </a:lnTo>
                    <a:lnTo>
                      <a:pt x="2" y="492"/>
                    </a:lnTo>
                    <a:lnTo>
                      <a:pt x="0" y="476"/>
                    </a:lnTo>
                    <a:lnTo>
                      <a:pt x="0" y="476"/>
                    </a:lnTo>
                    <a:lnTo>
                      <a:pt x="2" y="462"/>
                    </a:lnTo>
                    <a:lnTo>
                      <a:pt x="4" y="448"/>
                    </a:lnTo>
                    <a:lnTo>
                      <a:pt x="6" y="436"/>
                    </a:lnTo>
                    <a:lnTo>
                      <a:pt x="12" y="422"/>
                    </a:lnTo>
                    <a:lnTo>
                      <a:pt x="18" y="410"/>
                    </a:lnTo>
                    <a:lnTo>
                      <a:pt x="24" y="398"/>
                    </a:lnTo>
                    <a:lnTo>
                      <a:pt x="32" y="388"/>
                    </a:lnTo>
                    <a:lnTo>
                      <a:pt x="42" y="378"/>
                    </a:lnTo>
                    <a:lnTo>
                      <a:pt x="52" y="368"/>
                    </a:lnTo>
                    <a:lnTo>
                      <a:pt x="62" y="360"/>
                    </a:lnTo>
                    <a:lnTo>
                      <a:pt x="74" y="354"/>
                    </a:lnTo>
                    <a:lnTo>
                      <a:pt x="86" y="348"/>
                    </a:lnTo>
                    <a:lnTo>
                      <a:pt x="98" y="342"/>
                    </a:lnTo>
                    <a:lnTo>
                      <a:pt x="112" y="340"/>
                    </a:lnTo>
                    <a:lnTo>
                      <a:pt x="126" y="338"/>
                    </a:lnTo>
                    <a:lnTo>
                      <a:pt x="140" y="336"/>
                    </a:lnTo>
                    <a:lnTo>
                      <a:pt x="140" y="336"/>
                    </a:lnTo>
                    <a:lnTo>
                      <a:pt x="154" y="338"/>
                    </a:lnTo>
                    <a:lnTo>
                      <a:pt x="168" y="340"/>
                    </a:lnTo>
                    <a:lnTo>
                      <a:pt x="182" y="342"/>
                    </a:lnTo>
                    <a:lnTo>
                      <a:pt x="196" y="348"/>
                    </a:lnTo>
                    <a:lnTo>
                      <a:pt x="208" y="354"/>
                    </a:lnTo>
                    <a:lnTo>
                      <a:pt x="220" y="360"/>
                    </a:lnTo>
                    <a:lnTo>
                      <a:pt x="230" y="368"/>
                    </a:lnTo>
                    <a:lnTo>
                      <a:pt x="240" y="378"/>
                    </a:lnTo>
                    <a:lnTo>
                      <a:pt x="248" y="388"/>
                    </a:lnTo>
                    <a:lnTo>
                      <a:pt x="258" y="398"/>
                    </a:lnTo>
                    <a:lnTo>
                      <a:pt x="264" y="410"/>
                    </a:lnTo>
                    <a:lnTo>
                      <a:pt x="270" y="422"/>
                    </a:lnTo>
                    <a:lnTo>
                      <a:pt x="274" y="436"/>
                    </a:lnTo>
                    <a:lnTo>
                      <a:pt x="278" y="448"/>
                    </a:lnTo>
                    <a:lnTo>
                      <a:pt x="280" y="462"/>
                    </a:lnTo>
                    <a:lnTo>
                      <a:pt x="280" y="476"/>
                    </a:lnTo>
                    <a:lnTo>
                      <a:pt x="280" y="476"/>
                    </a:lnTo>
                    <a:close/>
                    <a:moveTo>
                      <a:pt x="618" y="476"/>
                    </a:moveTo>
                    <a:lnTo>
                      <a:pt x="618" y="476"/>
                    </a:lnTo>
                    <a:lnTo>
                      <a:pt x="618" y="492"/>
                    </a:lnTo>
                    <a:lnTo>
                      <a:pt x="616" y="506"/>
                    </a:lnTo>
                    <a:lnTo>
                      <a:pt x="612" y="518"/>
                    </a:lnTo>
                    <a:lnTo>
                      <a:pt x="606" y="532"/>
                    </a:lnTo>
                    <a:lnTo>
                      <a:pt x="600" y="544"/>
                    </a:lnTo>
                    <a:lnTo>
                      <a:pt x="594" y="556"/>
                    </a:lnTo>
                    <a:lnTo>
                      <a:pt x="586" y="566"/>
                    </a:lnTo>
                    <a:lnTo>
                      <a:pt x="576" y="576"/>
                    </a:lnTo>
                    <a:lnTo>
                      <a:pt x="566" y="586"/>
                    </a:lnTo>
                    <a:lnTo>
                      <a:pt x="556" y="594"/>
                    </a:lnTo>
                    <a:lnTo>
                      <a:pt x="544" y="600"/>
                    </a:lnTo>
                    <a:lnTo>
                      <a:pt x="532" y="606"/>
                    </a:lnTo>
                    <a:lnTo>
                      <a:pt x="520" y="610"/>
                    </a:lnTo>
                    <a:lnTo>
                      <a:pt x="506" y="614"/>
                    </a:lnTo>
                    <a:lnTo>
                      <a:pt x="492" y="616"/>
                    </a:lnTo>
                    <a:lnTo>
                      <a:pt x="478" y="618"/>
                    </a:lnTo>
                    <a:lnTo>
                      <a:pt x="478" y="618"/>
                    </a:lnTo>
                    <a:lnTo>
                      <a:pt x="464" y="616"/>
                    </a:lnTo>
                    <a:lnTo>
                      <a:pt x="450" y="614"/>
                    </a:lnTo>
                    <a:lnTo>
                      <a:pt x="436" y="610"/>
                    </a:lnTo>
                    <a:lnTo>
                      <a:pt x="422" y="606"/>
                    </a:lnTo>
                    <a:lnTo>
                      <a:pt x="410" y="600"/>
                    </a:lnTo>
                    <a:lnTo>
                      <a:pt x="400" y="594"/>
                    </a:lnTo>
                    <a:lnTo>
                      <a:pt x="388" y="586"/>
                    </a:lnTo>
                    <a:lnTo>
                      <a:pt x="378" y="576"/>
                    </a:lnTo>
                    <a:lnTo>
                      <a:pt x="370" y="566"/>
                    </a:lnTo>
                    <a:lnTo>
                      <a:pt x="362" y="556"/>
                    </a:lnTo>
                    <a:lnTo>
                      <a:pt x="354" y="544"/>
                    </a:lnTo>
                    <a:lnTo>
                      <a:pt x="348" y="532"/>
                    </a:lnTo>
                    <a:lnTo>
                      <a:pt x="344" y="518"/>
                    </a:lnTo>
                    <a:lnTo>
                      <a:pt x="340" y="506"/>
                    </a:lnTo>
                    <a:lnTo>
                      <a:pt x="338" y="492"/>
                    </a:lnTo>
                    <a:lnTo>
                      <a:pt x="338" y="476"/>
                    </a:lnTo>
                    <a:lnTo>
                      <a:pt x="338" y="476"/>
                    </a:lnTo>
                    <a:lnTo>
                      <a:pt x="338" y="462"/>
                    </a:lnTo>
                    <a:lnTo>
                      <a:pt x="340" y="448"/>
                    </a:lnTo>
                    <a:lnTo>
                      <a:pt x="344" y="436"/>
                    </a:lnTo>
                    <a:lnTo>
                      <a:pt x="348" y="422"/>
                    </a:lnTo>
                    <a:lnTo>
                      <a:pt x="354" y="410"/>
                    </a:lnTo>
                    <a:lnTo>
                      <a:pt x="362" y="398"/>
                    </a:lnTo>
                    <a:lnTo>
                      <a:pt x="370" y="388"/>
                    </a:lnTo>
                    <a:lnTo>
                      <a:pt x="378" y="378"/>
                    </a:lnTo>
                    <a:lnTo>
                      <a:pt x="388" y="368"/>
                    </a:lnTo>
                    <a:lnTo>
                      <a:pt x="400" y="360"/>
                    </a:lnTo>
                    <a:lnTo>
                      <a:pt x="410" y="354"/>
                    </a:lnTo>
                    <a:lnTo>
                      <a:pt x="422" y="348"/>
                    </a:lnTo>
                    <a:lnTo>
                      <a:pt x="436" y="342"/>
                    </a:lnTo>
                    <a:lnTo>
                      <a:pt x="450" y="340"/>
                    </a:lnTo>
                    <a:lnTo>
                      <a:pt x="464" y="338"/>
                    </a:lnTo>
                    <a:lnTo>
                      <a:pt x="478" y="336"/>
                    </a:lnTo>
                    <a:lnTo>
                      <a:pt x="478" y="336"/>
                    </a:lnTo>
                    <a:lnTo>
                      <a:pt x="492" y="338"/>
                    </a:lnTo>
                    <a:lnTo>
                      <a:pt x="506" y="340"/>
                    </a:lnTo>
                    <a:lnTo>
                      <a:pt x="520" y="342"/>
                    </a:lnTo>
                    <a:lnTo>
                      <a:pt x="532" y="348"/>
                    </a:lnTo>
                    <a:lnTo>
                      <a:pt x="544" y="354"/>
                    </a:lnTo>
                    <a:lnTo>
                      <a:pt x="556" y="360"/>
                    </a:lnTo>
                    <a:lnTo>
                      <a:pt x="566" y="368"/>
                    </a:lnTo>
                    <a:lnTo>
                      <a:pt x="576" y="378"/>
                    </a:lnTo>
                    <a:lnTo>
                      <a:pt x="586" y="388"/>
                    </a:lnTo>
                    <a:lnTo>
                      <a:pt x="594" y="398"/>
                    </a:lnTo>
                    <a:lnTo>
                      <a:pt x="600" y="410"/>
                    </a:lnTo>
                    <a:lnTo>
                      <a:pt x="606" y="422"/>
                    </a:lnTo>
                    <a:lnTo>
                      <a:pt x="612" y="436"/>
                    </a:lnTo>
                    <a:lnTo>
                      <a:pt x="616" y="448"/>
                    </a:lnTo>
                    <a:lnTo>
                      <a:pt x="618" y="462"/>
                    </a:lnTo>
                    <a:lnTo>
                      <a:pt x="618" y="476"/>
                    </a:lnTo>
                    <a:lnTo>
                      <a:pt x="618" y="476"/>
                    </a:lnTo>
                    <a:close/>
                    <a:moveTo>
                      <a:pt x="954" y="476"/>
                    </a:moveTo>
                    <a:lnTo>
                      <a:pt x="954" y="476"/>
                    </a:lnTo>
                    <a:lnTo>
                      <a:pt x="954" y="492"/>
                    </a:lnTo>
                    <a:lnTo>
                      <a:pt x="952" y="506"/>
                    </a:lnTo>
                    <a:lnTo>
                      <a:pt x="948" y="518"/>
                    </a:lnTo>
                    <a:lnTo>
                      <a:pt x="944" y="532"/>
                    </a:lnTo>
                    <a:lnTo>
                      <a:pt x="938" y="544"/>
                    </a:lnTo>
                    <a:lnTo>
                      <a:pt x="930" y="556"/>
                    </a:lnTo>
                    <a:lnTo>
                      <a:pt x="922" y="566"/>
                    </a:lnTo>
                    <a:lnTo>
                      <a:pt x="914" y="576"/>
                    </a:lnTo>
                    <a:lnTo>
                      <a:pt x="904" y="586"/>
                    </a:lnTo>
                    <a:lnTo>
                      <a:pt x="892" y="594"/>
                    </a:lnTo>
                    <a:lnTo>
                      <a:pt x="882" y="600"/>
                    </a:lnTo>
                    <a:lnTo>
                      <a:pt x="870" y="606"/>
                    </a:lnTo>
                    <a:lnTo>
                      <a:pt x="856" y="610"/>
                    </a:lnTo>
                    <a:lnTo>
                      <a:pt x="842" y="614"/>
                    </a:lnTo>
                    <a:lnTo>
                      <a:pt x="828" y="616"/>
                    </a:lnTo>
                    <a:lnTo>
                      <a:pt x="814" y="618"/>
                    </a:lnTo>
                    <a:lnTo>
                      <a:pt x="814" y="618"/>
                    </a:lnTo>
                    <a:lnTo>
                      <a:pt x="800" y="616"/>
                    </a:lnTo>
                    <a:lnTo>
                      <a:pt x="786" y="614"/>
                    </a:lnTo>
                    <a:lnTo>
                      <a:pt x="772" y="610"/>
                    </a:lnTo>
                    <a:lnTo>
                      <a:pt x="760" y="606"/>
                    </a:lnTo>
                    <a:lnTo>
                      <a:pt x="748" y="600"/>
                    </a:lnTo>
                    <a:lnTo>
                      <a:pt x="736" y="594"/>
                    </a:lnTo>
                    <a:lnTo>
                      <a:pt x="726" y="586"/>
                    </a:lnTo>
                    <a:lnTo>
                      <a:pt x="716" y="576"/>
                    </a:lnTo>
                    <a:lnTo>
                      <a:pt x="706" y="566"/>
                    </a:lnTo>
                    <a:lnTo>
                      <a:pt x="698" y="556"/>
                    </a:lnTo>
                    <a:lnTo>
                      <a:pt x="692" y="544"/>
                    </a:lnTo>
                    <a:lnTo>
                      <a:pt x="686" y="532"/>
                    </a:lnTo>
                    <a:lnTo>
                      <a:pt x="680" y="518"/>
                    </a:lnTo>
                    <a:lnTo>
                      <a:pt x="676" y="506"/>
                    </a:lnTo>
                    <a:lnTo>
                      <a:pt x="674" y="492"/>
                    </a:lnTo>
                    <a:lnTo>
                      <a:pt x="674" y="476"/>
                    </a:lnTo>
                    <a:lnTo>
                      <a:pt x="674" y="476"/>
                    </a:lnTo>
                    <a:lnTo>
                      <a:pt x="674" y="462"/>
                    </a:lnTo>
                    <a:lnTo>
                      <a:pt x="676" y="448"/>
                    </a:lnTo>
                    <a:lnTo>
                      <a:pt x="680" y="436"/>
                    </a:lnTo>
                    <a:lnTo>
                      <a:pt x="686" y="422"/>
                    </a:lnTo>
                    <a:lnTo>
                      <a:pt x="692" y="410"/>
                    </a:lnTo>
                    <a:lnTo>
                      <a:pt x="698" y="398"/>
                    </a:lnTo>
                    <a:lnTo>
                      <a:pt x="706" y="388"/>
                    </a:lnTo>
                    <a:lnTo>
                      <a:pt x="716" y="378"/>
                    </a:lnTo>
                    <a:lnTo>
                      <a:pt x="726" y="368"/>
                    </a:lnTo>
                    <a:lnTo>
                      <a:pt x="736" y="360"/>
                    </a:lnTo>
                    <a:lnTo>
                      <a:pt x="748" y="354"/>
                    </a:lnTo>
                    <a:lnTo>
                      <a:pt x="760" y="348"/>
                    </a:lnTo>
                    <a:lnTo>
                      <a:pt x="772" y="342"/>
                    </a:lnTo>
                    <a:lnTo>
                      <a:pt x="786" y="340"/>
                    </a:lnTo>
                    <a:lnTo>
                      <a:pt x="800" y="338"/>
                    </a:lnTo>
                    <a:lnTo>
                      <a:pt x="814" y="336"/>
                    </a:lnTo>
                    <a:lnTo>
                      <a:pt x="814" y="336"/>
                    </a:lnTo>
                    <a:lnTo>
                      <a:pt x="828" y="338"/>
                    </a:lnTo>
                    <a:lnTo>
                      <a:pt x="842" y="340"/>
                    </a:lnTo>
                    <a:lnTo>
                      <a:pt x="856" y="342"/>
                    </a:lnTo>
                    <a:lnTo>
                      <a:pt x="870" y="348"/>
                    </a:lnTo>
                    <a:lnTo>
                      <a:pt x="882" y="354"/>
                    </a:lnTo>
                    <a:lnTo>
                      <a:pt x="892" y="360"/>
                    </a:lnTo>
                    <a:lnTo>
                      <a:pt x="904" y="368"/>
                    </a:lnTo>
                    <a:lnTo>
                      <a:pt x="914" y="378"/>
                    </a:lnTo>
                    <a:lnTo>
                      <a:pt x="922" y="388"/>
                    </a:lnTo>
                    <a:lnTo>
                      <a:pt x="930" y="398"/>
                    </a:lnTo>
                    <a:lnTo>
                      <a:pt x="938" y="410"/>
                    </a:lnTo>
                    <a:lnTo>
                      <a:pt x="944" y="422"/>
                    </a:lnTo>
                    <a:lnTo>
                      <a:pt x="948" y="436"/>
                    </a:lnTo>
                    <a:lnTo>
                      <a:pt x="952" y="448"/>
                    </a:lnTo>
                    <a:lnTo>
                      <a:pt x="954" y="462"/>
                    </a:lnTo>
                    <a:lnTo>
                      <a:pt x="954" y="476"/>
                    </a:lnTo>
                    <a:lnTo>
                      <a:pt x="954" y="476"/>
                    </a:lnTo>
                    <a:close/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8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20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4" y="168"/>
                    </a:lnTo>
                    <a:lnTo>
                      <a:pt x="2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26"/>
                    </a:lnTo>
                    <a:lnTo>
                      <a:pt x="4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4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20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8" y="62"/>
                    </a:lnTo>
                    <a:lnTo>
                      <a:pt x="264" y="74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  <a:moveTo>
                      <a:pt x="618" y="140"/>
                    </a:moveTo>
                    <a:lnTo>
                      <a:pt x="618" y="140"/>
                    </a:lnTo>
                    <a:lnTo>
                      <a:pt x="618" y="154"/>
                    </a:lnTo>
                    <a:lnTo>
                      <a:pt x="616" y="168"/>
                    </a:lnTo>
                    <a:lnTo>
                      <a:pt x="612" y="182"/>
                    </a:lnTo>
                    <a:lnTo>
                      <a:pt x="606" y="194"/>
                    </a:lnTo>
                    <a:lnTo>
                      <a:pt x="600" y="206"/>
                    </a:lnTo>
                    <a:lnTo>
                      <a:pt x="594" y="218"/>
                    </a:lnTo>
                    <a:lnTo>
                      <a:pt x="586" y="230"/>
                    </a:lnTo>
                    <a:lnTo>
                      <a:pt x="576" y="240"/>
                    </a:lnTo>
                    <a:lnTo>
                      <a:pt x="566" y="248"/>
                    </a:lnTo>
                    <a:lnTo>
                      <a:pt x="556" y="256"/>
                    </a:lnTo>
                    <a:lnTo>
                      <a:pt x="544" y="264"/>
                    </a:lnTo>
                    <a:lnTo>
                      <a:pt x="532" y="270"/>
                    </a:lnTo>
                    <a:lnTo>
                      <a:pt x="520" y="274"/>
                    </a:lnTo>
                    <a:lnTo>
                      <a:pt x="506" y="278"/>
                    </a:lnTo>
                    <a:lnTo>
                      <a:pt x="492" y="280"/>
                    </a:lnTo>
                    <a:lnTo>
                      <a:pt x="478" y="280"/>
                    </a:lnTo>
                    <a:lnTo>
                      <a:pt x="478" y="280"/>
                    </a:lnTo>
                    <a:lnTo>
                      <a:pt x="464" y="280"/>
                    </a:lnTo>
                    <a:lnTo>
                      <a:pt x="450" y="278"/>
                    </a:lnTo>
                    <a:lnTo>
                      <a:pt x="436" y="274"/>
                    </a:lnTo>
                    <a:lnTo>
                      <a:pt x="422" y="270"/>
                    </a:lnTo>
                    <a:lnTo>
                      <a:pt x="410" y="264"/>
                    </a:lnTo>
                    <a:lnTo>
                      <a:pt x="400" y="256"/>
                    </a:lnTo>
                    <a:lnTo>
                      <a:pt x="388" y="248"/>
                    </a:lnTo>
                    <a:lnTo>
                      <a:pt x="378" y="240"/>
                    </a:lnTo>
                    <a:lnTo>
                      <a:pt x="370" y="230"/>
                    </a:lnTo>
                    <a:lnTo>
                      <a:pt x="362" y="218"/>
                    </a:lnTo>
                    <a:lnTo>
                      <a:pt x="354" y="206"/>
                    </a:lnTo>
                    <a:lnTo>
                      <a:pt x="348" y="194"/>
                    </a:lnTo>
                    <a:lnTo>
                      <a:pt x="344" y="182"/>
                    </a:lnTo>
                    <a:lnTo>
                      <a:pt x="340" y="168"/>
                    </a:lnTo>
                    <a:lnTo>
                      <a:pt x="338" y="154"/>
                    </a:lnTo>
                    <a:lnTo>
                      <a:pt x="338" y="140"/>
                    </a:lnTo>
                    <a:lnTo>
                      <a:pt x="338" y="140"/>
                    </a:lnTo>
                    <a:lnTo>
                      <a:pt x="338" y="126"/>
                    </a:lnTo>
                    <a:lnTo>
                      <a:pt x="340" y="112"/>
                    </a:lnTo>
                    <a:lnTo>
                      <a:pt x="344" y="98"/>
                    </a:lnTo>
                    <a:lnTo>
                      <a:pt x="348" y="86"/>
                    </a:lnTo>
                    <a:lnTo>
                      <a:pt x="354" y="74"/>
                    </a:lnTo>
                    <a:lnTo>
                      <a:pt x="362" y="62"/>
                    </a:lnTo>
                    <a:lnTo>
                      <a:pt x="370" y="50"/>
                    </a:lnTo>
                    <a:lnTo>
                      <a:pt x="378" y="40"/>
                    </a:lnTo>
                    <a:lnTo>
                      <a:pt x="388" y="32"/>
                    </a:lnTo>
                    <a:lnTo>
                      <a:pt x="400" y="24"/>
                    </a:lnTo>
                    <a:lnTo>
                      <a:pt x="410" y="16"/>
                    </a:lnTo>
                    <a:lnTo>
                      <a:pt x="422" y="10"/>
                    </a:lnTo>
                    <a:lnTo>
                      <a:pt x="436" y="6"/>
                    </a:lnTo>
                    <a:lnTo>
                      <a:pt x="450" y="2"/>
                    </a:lnTo>
                    <a:lnTo>
                      <a:pt x="464" y="0"/>
                    </a:lnTo>
                    <a:lnTo>
                      <a:pt x="478" y="0"/>
                    </a:lnTo>
                    <a:lnTo>
                      <a:pt x="478" y="0"/>
                    </a:lnTo>
                    <a:lnTo>
                      <a:pt x="492" y="0"/>
                    </a:lnTo>
                    <a:lnTo>
                      <a:pt x="506" y="2"/>
                    </a:lnTo>
                    <a:lnTo>
                      <a:pt x="520" y="6"/>
                    </a:lnTo>
                    <a:lnTo>
                      <a:pt x="532" y="10"/>
                    </a:lnTo>
                    <a:lnTo>
                      <a:pt x="544" y="16"/>
                    </a:lnTo>
                    <a:lnTo>
                      <a:pt x="556" y="24"/>
                    </a:lnTo>
                    <a:lnTo>
                      <a:pt x="566" y="32"/>
                    </a:lnTo>
                    <a:lnTo>
                      <a:pt x="576" y="40"/>
                    </a:lnTo>
                    <a:lnTo>
                      <a:pt x="586" y="50"/>
                    </a:lnTo>
                    <a:lnTo>
                      <a:pt x="594" y="62"/>
                    </a:lnTo>
                    <a:lnTo>
                      <a:pt x="600" y="74"/>
                    </a:lnTo>
                    <a:lnTo>
                      <a:pt x="606" y="86"/>
                    </a:lnTo>
                    <a:lnTo>
                      <a:pt x="612" y="98"/>
                    </a:lnTo>
                    <a:lnTo>
                      <a:pt x="616" y="112"/>
                    </a:lnTo>
                    <a:lnTo>
                      <a:pt x="618" y="126"/>
                    </a:lnTo>
                    <a:lnTo>
                      <a:pt x="618" y="140"/>
                    </a:lnTo>
                    <a:lnTo>
                      <a:pt x="618" y="140"/>
                    </a:lnTo>
                    <a:close/>
                    <a:moveTo>
                      <a:pt x="954" y="140"/>
                    </a:moveTo>
                    <a:lnTo>
                      <a:pt x="954" y="140"/>
                    </a:lnTo>
                    <a:lnTo>
                      <a:pt x="954" y="154"/>
                    </a:lnTo>
                    <a:lnTo>
                      <a:pt x="952" y="168"/>
                    </a:lnTo>
                    <a:lnTo>
                      <a:pt x="948" y="182"/>
                    </a:lnTo>
                    <a:lnTo>
                      <a:pt x="944" y="194"/>
                    </a:lnTo>
                    <a:lnTo>
                      <a:pt x="938" y="206"/>
                    </a:lnTo>
                    <a:lnTo>
                      <a:pt x="930" y="218"/>
                    </a:lnTo>
                    <a:lnTo>
                      <a:pt x="922" y="230"/>
                    </a:lnTo>
                    <a:lnTo>
                      <a:pt x="914" y="240"/>
                    </a:lnTo>
                    <a:lnTo>
                      <a:pt x="904" y="248"/>
                    </a:lnTo>
                    <a:lnTo>
                      <a:pt x="892" y="256"/>
                    </a:lnTo>
                    <a:lnTo>
                      <a:pt x="882" y="264"/>
                    </a:lnTo>
                    <a:lnTo>
                      <a:pt x="870" y="270"/>
                    </a:lnTo>
                    <a:lnTo>
                      <a:pt x="856" y="274"/>
                    </a:lnTo>
                    <a:lnTo>
                      <a:pt x="842" y="278"/>
                    </a:lnTo>
                    <a:lnTo>
                      <a:pt x="828" y="280"/>
                    </a:lnTo>
                    <a:lnTo>
                      <a:pt x="814" y="280"/>
                    </a:lnTo>
                    <a:lnTo>
                      <a:pt x="814" y="280"/>
                    </a:lnTo>
                    <a:lnTo>
                      <a:pt x="800" y="280"/>
                    </a:lnTo>
                    <a:lnTo>
                      <a:pt x="786" y="278"/>
                    </a:lnTo>
                    <a:lnTo>
                      <a:pt x="772" y="274"/>
                    </a:lnTo>
                    <a:lnTo>
                      <a:pt x="760" y="270"/>
                    </a:lnTo>
                    <a:lnTo>
                      <a:pt x="748" y="264"/>
                    </a:lnTo>
                    <a:lnTo>
                      <a:pt x="736" y="256"/>
                    </a:lnTo>
                    <a:lnTo>
                      <a:pt x="726" y="248"/>
                    </a:lnTo>
                    <a:lnTo>
                      <a:pt x="716" y="240"/>
                    </a:lnTo>
                    <a:lnTo>
                      <a:pt x="706" y="230"/>
                    </a:lnTo>
                    <a:lnTo>
                      <a:pt x="698" y="218"/>
                    </a:lnTo>
                    <a:lnTo>
                      <a:pt x="692" y="206"/>
                    </a:lnTo>
                    <a:lnTo>
                      <a:pt x="686" y="194"/>
                    </a:lnTo>
                    <a:lnTo>
                      <a:pt x="680" y="182"/>
                    </a:lnTo>
                    <a:lnTo>
                      <a:pt x="676" y="168"/>
                    </a:lnTo>
                    <a:lnTo>
                      <a:pt x="674" y="154"/>
                    </a:lnTo>
                    <a:lnTo>
                      <a:pt x="674" y="140"/>
                    </a:lnTo>
                    <a:lnTo>
                      <a:pt x="674" y="140"/>
                    </a:lnTo>
                    <a:lnTo>
                      <a:pt x="674" y="126"/>
                    </a:lnTo>
                    <a:lnTo>
                      <a:pt x="676" y="112"/>
                    </a:lnTo>
                    <a:lnTo>
                      <a:pt x="680" y="98"/>
                    </a:lnTo>
                    <a:lnTo>
                      <a:pt x="686" y="86"/>
                    </a:lnTo>
                    <a:lnTo>
                      <a:pt x="692" y="74"/>
                    </a:lnTo>
                    <a:lnTo>
                      <a:pt x="698" y="62"/>
                    </a:lnTo>
                    <a:lnTo>
                      <a:pt x="706" y="50"/>
                    </a:lnTo>
                    <a:lnTo>
                      <a:pt x="716" y="40"/>
                    </a:lnTo>
                    <a:lnTo>
                      <a:pt x="726" y="32"/>
                    </a:lnTo>
                    <a:lnTo>
                      <a:pt x="736" y="24"/>
                    </a:lnTo>
                    <a:lnTo>
                      <a:pt x="748" y="16"/>
                    </a:lnTo>
                    <a:lnTo>
                      <a:pt x="760" y="10"/>
                    </a:lnTo>
                    <a:lnTo>
                      <a:pt x="772" y="6"/>
                    </a:lnTo>
                    <a:lnTo>
                      <a:pt x="786" y="2"/>
                    </a:lnTo>
                    <a:lnTo>
                      <a:pt x="800" y="0"/>
                    </a:lnTo>
                    <a:lnTo>
                      <a:pt x="814" y="0"/>
                    </a:lnTo>
                    <a:lnTo>
                      <a:pt x="814" y="0"/>
                    </a:lnTo>
                    <a:lnTo>
                      <a:pt x="828" y="0"/>
                    </a:lnTo>
                    <a:lnTo>
                      <a:pt x="842" y="2"/>
                    </a:lnTo>
                    <a:lnTo>
                      <a:pt x="856" y="6"/>
                    </a:lnTo>
                    <a:lnTo>
                      <a:pt x="870" y="10"/>
                    </a:lnTo>
                    <a:lnTo>
                      <a:pt x="882" y="16"/>
                    </a:lnTo>
                    <a:lnTo>
                      <a:pt x="892" y="24"/>
                    </a:lnTo>
                    <a:lnTo>
                      <a:pt x="904" y="32"/>
                    </a:lnTo>
                    <a:lnTo>
                      <a:pt x="914" y="40"/>
                    </a:lnTo>
                    <a:lnTo>
                      <a:pt x="922" y="50"/>
                    </a:lnTo>
                    <a:lnTo>
                      <a:pt x="930" y="62"/>
                    </a:lnTo>
                    <a:lnTo>
                      <a:pt x="938" y="74"/>
                    </a:lnTo>
                    <a:lnTo>
                      <a:pt x="944" y="86"/>
                    </a:lnTo>
                    <a:lnTo>
                      <a:pt x="948" y="98"/>
                    </a:lnTo>
                    <a:lnTo>
                      <a:pt x="952" y="112"/>
                    </a:lnTo>
                    <a:lnTo>
                      <a:pt x="954" y="126"/>
                    </a:lnTo>
                    <a:lnTo>
                      <a:pt x="954" y="140"/>
                    </a:lnTo>
                    <a:lnTo>
                      <a:pt x="954" y="140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3482975"/>
                <a:ext cx="444500" cy="444500"/>
              </a:xfrm>
              <a:custGeom>
                <a:avLst/>
                <a:gdLst>
                  <a:gd name="T0" fmla="*/ 280 w 280"/>
                  <a:gd name="T1" fmla="*/ 140 h 280"/>
                  <a:gd name="T2" fmla="*/ 278 w 280"/>
                  <a:gd name="T3" fmla="*/ 168 h 280"/>
                  <a:gd name="T4" fmla="*/ 270 w 280"/>
                  <a:gd name="T5" fmla="*/ 194 h 280"/>
                  <a:gd name="T6" fmla="*/ 256 w 280"/>
                  <a:gd name="T7" fmla="*/ 218 h 280"/>
                  <a:gd name="T8" fmla="*/ 240 w 280"/>
                  <a:gd name="T9" fmla="*/ 240 h 280"/>
                  <a:gd name="T10" fmla="*/ 218 w 280"/>
                  <a:gd name="T11" fmla="*/ 256 h 280"/>
                  <a:gd name="T12" fmla="*/ 196 w 280"/>
                  <a:gd name="T13" fmla="*/ 270 h 280"/>
                  <a:gd name="T14" fmla="*/ 168 w 280"/>
                  <a:gd name="T15" fmla="*/ 278 h 280"/>
                  <a:gd name="T16" fmla="*/ 140 w 280"/>
                  <a:gd name="T17" fmla="*/ 280 h 280"/>
                  <a:gd name="T18" fmla="*/ 126 w 280"/>
                  <a:gd name="T19" fmla="*/ 280 h 280"/>
                  <a:gd name="T20" fmla="*/ 98 w 280"/>
                  <a:gd name="T21" fmla="*/ 274 h 280"/>
                  <a:gd name="T22" fmla="*/ 74 w 280"/>
                  <a:gd name="T23" fmla="*/ 264 h 280"/>
                  <a:gd name="T24" fmla="*/ 52 w 280"/>
                  <a:gd name="T25" fmla="*/ 248 h 280"/>
                  <a:gd name="T26" fmla="*/ 32 w 280"/>
                  <a:gd name="T27" fmla="*/ 230 h 280"/>
                  <a:gd name="T28" fmla="*/ 18 w 280"/>
                  <a:gd name="T29" fmla="*/ 206 h 280"/>
                  <a:gd name="T30" fmla="*/ 6 w 280"/>
                  <a:gd name="T31" fmla="*/ 182 h 280"/>
                  <a:gd name="T32" fmla="*/ 0 w 280"/>
                  <a:gd name="T33" fmla="*/ 154 h 280"/>
                  <a:gd name="T34" fmla="*/ 0 w 280"/>
                  <a:gd name="T35" fmla="*/ 140 h 280"/>
                  <a:gd name="T36" fmla="*/ 2 w 280"/>
                  <a:gd name="T37" fmla="*/ 112 h 280"/>
                  <a:gd name="T38" fmla="*/ 12 w 280"/>
                  <a:gd name="T39" fmla="*/ 86 h 280"/>
                  <a:gd name="T40" fmla="*/ 24 w 280"/>
                  <a:gd name="T41" fmla="*/ 62 h 280"/>
                  <a:gd name="T42" fmla="*/ 42 w 280"/>
                  <a:gd name="T43" fmla="*/ 40 h 280"/>
                  <a:gd name="T44" fmla="*/ 62 w 280"/>
                  <a:gd name="T45" fmla="*/ 24 h 280"/>
                  <a:gd name="T46" fmla="*/ 86 w 280"/>
                  <a:gd name="T47" fmla="*/ 10 h 280"/>
                  <a:gd name="T48" fmla="*/ 112 w 280"/>
                  <a:gd name="T49" fmla="*/ 2 h 280"/>
                  <a:gd name="T50" fmla="*/ 140 w 280"/>
                  <a:gd name="T51" fmla="*/ 0 h 280"/>
                  <a:gd name="T52" fmla="*/ 154 w 280"/>
                  <a:gd name="T53" fmla="*/ 0 h 280"/>
                  <a:gd name="T54" fmla="*/ 182 w 280"/>
                  <a:gd name="T55" fmla="*/ 6 h 280"/>
                  <a:gd name="T56" fmla="*/ 208 w 280"/>
                  <a:gd name="T57" fmla="*/ 16 h 280"/>
                  <a:gd name="T58" fmla="*/ 230 w 280"/>
                  <a:gd name="T59" fmla="*/ 32 h 280"/>
                  <a:gd name="T60" fmla="*/ 248 w 280"/>
                  <a:gd name="T61" fmla="*/ 50 h 280"/>
                  <a:gd name="T62" fmla="*/ 264 w 280"/>
                  <a:gd name="T63" fmla="*/ 72 h 280"/>
                  <a:gd name="T64" fmla="*/ 274 w 280"/>
                  <a:gd name="T65" fmla="*/ 98 h 280"/>
                  <a:gd name="T66" fmla="*/ 280 w 280"/>
                  <a:gd name="T67" fmla="*/ 126 h 280"/>
                  <a:gd name="T68" fmla="*/ 280 w 280"/>
                  <a:gd name="T69" fmla="*/ 14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6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18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0" y="126"/>
                    </a:lnTo>
                    <a:lnTo>
                      <a:pt x="2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2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18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6" y="62"/>
                    </a:lnTo>
                    <a:lnTo>
                      <a:pt x="264" y="72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</p:grpSp>
      </p:grpSp>
      <p:cxnSp>
        <p:nvCxnSpPr>
          <p:cNvPr id="20" name="Straight Connector 19"/>
          <p:cNvCxnSpPr/>
          <p:nvPr userDrawn="1"/>
        </p:nvCxnSpPr>
        <p:spPr>
          <a:xfrm>
            <a:off x="11727779" y="6524669"/>
            <a:ext cx="0" cy="297521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/>
          <p:cNvSpPr>
            <a:spLocks noGrp="1"/>
          </p:cNvSpPr>
          <p:nvPr>
            <p:ph type="body" idx="13"/>
          </p:nvPr>
        </p:nvSpPr>
        <p:spPr>
          <a:xfrm>
            <a:off x="265112" y="766763"/>
            <a:ext cx="11658600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lIns="9144" tIns="9144" rIns="9144" bIns="9144" anchor="ctr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17815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1947333" y="6488856"/>
            <a:ext cx="10241492" cy="36914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22" tIns="45710" rIns="91422" bIns="45710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161050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3689" y="6492875"/>
            <a:ext cx="9729216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200" y="6519333"/>
            <a:ext cx="1137596" cy="304799"/>
            <a:chOff x="151791" y="5957092"/>
            <a:chExt cx="2014385" cy="539719"/>
          </a:xfrm>
        </p:grpSpPr>
        <p:cxnSp>
          <p:nvCxnSpPr>
            <p:cNvPr id="10" name="Straight Connector 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90BFA381-7EEA-415C-A6A9-D7309D8C8A35}"/>
                </a:ext>
              </a:extLst>
            </p:cNvPr>
            <p:cNvCxnSpPr>
              <a:cxnSpLocks/>
            </p:cNvCxnSpPr>
            <p:nvPr/>
          </p:nvCxnSpPr>
          <p:spPr>
            <a:xfrm>
              <a:off x="2166176" y="5957092"/>
              <a:ext cx="0" cy="539719"/>
            </a:xfrm>
            <a:prstGeom prst="line">
              <a:avLst/>
            </a:prstGeom>
            <a:ln w="19050" cap="rnd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791" y="5966875"/>
              <a:ext cx="1842485" cy="520155"/>
              <a:chOff x="973138" y="2413000"/>
              <a:chExt cx="7197725" cy="2032000"/>
            </a:xfrm>
          </p:grpSpPr>
          <p:sp>
            <p:nvSpPr>
              <p:cNvPr id="13" name="Freeform 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4114800"/>
                <a:ext cx="2727325" cy="330200"/>
              </a:xfrm>
              <a:custGeom>
                <a:avLst/>
                <a:gdLst>
                  <a:gd name="T0" fmla="*/ 1602 w 1718"/>
                  <a:gd name="T1" fmla="*/ 148 h 208"/>
                  <a:gd name="T2" fmla="*/ 1586 w 1718"/>
                  <a:gd name="T3" fmla="*/ 114 h 208"/>
                  <a:gd name="T4" fmla="*/ 1594 w 1718"/>
                  <a:gd name="T5" fmla="*/ 84 h 208"/>
                  <a:gd name="T6" fmla="*/ 1600 w 1718"/>
                  <a:gd name="T7" fmla="*/ 54 h 208"/>
                  <a:gd name="T8" fmla="*/ 1642 w 1718"/>
                  <a:gd name="T9" fmla="*/ 190 h 208"/>
                  <a:gd name="T10" fmla="*/ 1572 w 1718"/>
                  <a:gd name="T11" fmla="*/ 206 h 208"/>
                  <a:gd name="T12" fmla="*/ 1556 w 1718"/>
                  <a:gd name="T13" fmla="*/ 86 h 208"/>
                  <a:gd name="T14" fmla="*/ 1552 w 1718"/>
                  <a:gd name="T15" fmla="*/ 56 h 208"/>
                  <a:gd name="T16" fmla="*/ 1550 w 1718"/>
                  <a:gd name="T17" fmla="*/ 146 h 208"/>
                  <a:gd name="T18" fmla="*/ 1568 w 1718"/>
                  <a:gd name="T19" fmla="*/ 182 h 208"/>
                  <a:gd name="T20" fmla="*/ 1512 w 1718"/>
                  <a:gd name="T21" fmla="*/ 192 h 208"/>
                  <a:gd name="T22" fmla="*/ 1526 w 1718"/>
                  <a:gd name="T23" fmla="*/ 126 h 208"/>
                  <a:gd name="T24" fmla="*/ 1250 w 1718"/>
                  <a:gd name="T25" fmla="*/ 174 h 208"/>
                  <a:gd name="T26" fmla="*/ 1264 w 1718"/>
                  <a:gd name="T27" fmla="*/ 106 h 208"/>
                  <a:gd name="T28" fmla="*/ 1264 w 1718"/>
                  <a:gd name="T29" fmla="*/ 58 h 208"/>
                  <a:gd name="T30" fmla="*/ 1302 w 1718"/>
                  <a:gd name="T31" fmla="*/ 162 h 208"/>
                  <a:gd name="T32" fmla="*/ 1376 w 1718"/>
                  <a:gd name="T33" fmla="*/ 78 h 208"/>
                  <a:gd name="T34" fmla="*/ 1464 w 1718"/>
                  <a:gd name="T35" fmla="*/ 70 h 208"/>
                  <a:gd name="T36" fmla="*/ 1430 w 1718"/>
                  <a:gd name="T37" fmla="*/ 94 h 208"/>
                  <a:gd name="T38" fmla="*/ 1382 w 1718"/>
                  <a:gd name="T39" fmla="*/ 100 h 208"/>
                  <a:gd name="T40" fmla="*/ 1214 w 1718"/>
                  <a:gd name="T41" fmla="*/ 88 h 208"/>
                  <a:gd name="T42" fmla="*/ 1200 w 1718"/>
                  <a:gd name="T43" fmla="*/ 156 h 208"/>
                  <a:gd name="T44" fmla="*/ 1216 w 1718"/>
                  <a:gd name="T45" fmla="*/ 206 h 208"/>
                  <a:gd name="T46" fmla="*/ 1158 w 1718"/>
                  <a:gd name="T47" fmla="*/ 114 h 208"/>
                  <a:gd name="T48" fmla="*/ 1232 w 1718"/>
                  <a:gd name="T49" fmla="*/ 52 h 208"/>
                  <a:gd name="T50" fmla="*/ 906 w 1718"/>
                  <a:gd name="T51" fmla="*/ 156 h 208"/>
                  <a:gd name="T52" fmla="*/ 878 w 1718"/>
                  <a:gd name="T53" fmla="*/ 116 h 208"/>
                  <a:gd name="T54" fmla="*/ 898 w 1718"/>
                  <a:gd name="T55" fmla="*/ 84 h 208"/>
                  <a:gd name="T56" fmla="*/ 904 w 1718"/>
                  <a:gd name="T57" fmla="*/ 54 h 208"/>
                  <a:gd name="T58" fmla="*/ 948 w 1718"/>
                  <a:gd name="T59" fmla="*/ 190 h 208"/>
                  <a:gd name="T60" fmla="*/ 878 w 1718"/>
                  <a:gd name="T61" fmla="*/ 206 h 208"/>
                  <a:gd name="T62" fmla="*/ 1050 w 1718"/>
                  <a:gd name="T63" fmla="*/ 174 h 208"/>
                  <a:gd name="T64" fmla="*/ 1012 w 1718"/>
                  <a:gd name="T65" fmla="*/ 202 h 208"/>
                  <a:gd name="T66" fmla="*/ 992 w 1718"/>
                  <a:gd name="T67" fmla="*/ 12 h 208"/>
                  <a:gd name="T68" fmla="*/ 1126 w 1718"/>
                  <a:gd name="T69" fmla="*/ 0 h 208"/>
                  <a:gd name="T70" fmla="*/ 812 w 1718"/>
                  <a:gd name="T71" fmla="*/ 102 h 208"/>
                  <a:gd name="T72" fmla="*/ 878 w 1718"/>
                  <a:gd name="T73" fmla="*/ 54 h 208"/>
                  <a:gd name="T74" fmla="*/ 850 w 1718"/>
                  <a:gd name="T75" fmla="*/ 158 h 208"/>
                  <a:gd name="T76" fmla="*/ 878 w 1718"/>
                  <a:gd name="T77" fmla="*/ 182 h 208"/>
                  <a:gd name="T78" fmla="*/ 812 w 1718"/>
                  <a:gd name="T79" fmla="*/ 184 h 208"/>
                  <a:gd name="T80" fmla="*/ 840 w 1718"/>
                  <a:gd name="T81" fmla="*/ 124 h 208"/>
                  <a:gd name="T82" fmla="*/ 438 w 1718"/>
                  <a:gd name="T83" fmla="*/ 176 h 208"/>
                  <a:gd name="T84" fmla="*/ 458 w 1718"/>
                  <a:gd name="T85" fmla="*/ 202 h 208"/>
                  <a:gd name="T86" fmla="*/ 446 w 1718"/>
                  <a:gd name="T87" fmla="*/ 92 h 208"/>
                  <a:gd name="T88" fmla="*/ 482 w 1718"/>
                  <a:gd name="T89" fmla="*/ 80 h 208"/>
                  <a:gd name="T90" fmla="*/ 562 w 1718"/>
                  <a:gd name="T91" fmla="*/ 84 h 208"/>
                  <a:gd name="T92" fmla="*/ 618 w 1718"/>
                  <a:gd name="T93" fmla="*/ 92 h 208"/>
                  <a:gd name="T94" fmla="*/ 566 w 1718"/>
                  <a:gd name="T95" fmla="*/ 120 h 208"/>
                  <a:gd name="T96" fmla="*/ 690 w 1718"/>
                  <a:gd name="T97" fmla="*/ 66 h 208"/>
                  <a:gd name="T98" fmla="*/ 774 w 1718"/>
                  <a:gd name="T99" fmla="*/ 78 h 208"/>
                  <a:gd name="T100" fmla="*/ 732 w 1718"/>
                  <a:gd name="T101" fmla="*/ 90 h 208"/>
                  <a:gd name="T102" fmla="*/ 682 w 1718"/>
                  <a:gd name="T103" fmla="*/ 128 h 208"/>
                  <a:gd name="T104" fmla="*/ 424 w 1718"/>
                  <a:gd name="T105" fmla="*/ 84 h 208"/>
                  <a:gd name="T106" fmla="*/ 424 w 1718"/>
                  <a:gd name="T107" fmla="*/ 140 h 208"/>
                  <a:gd name="T108" fmla="*/ 408 w 1718"/>
                  <a:gd name="T109" fmla="*/ 206 h 208"/>
                  <a:gd name="T110" fmla="*/ 352 w 1718"/>
                  <a:gd name="T111" fmla="*/ 114 h 208"/>
                  <a:gd name="T112" fmla="*/ 120 w 1718"/>
                  <a:gd name="T113" fmla="*/ 56 h 208"/>
                  <a:gd name="T114" fmla="*/ 194 w 1718"/>
                  <a:gd name="T115" fmla="*/ 58 h 208"/>
                  <a:gd name="T116" fmla="*/ 180 w 1718"/>
                  <a:gd name="T117" fmla="*/ 122 h 208"/>
                  <a:gd name="T118" fmla="*/ 130 w 1718"/>
                  <a:gd name="T119" fmla="*/ 94 h 208"/>
                  <a:gd name="T120" fmla="*/ 306 w 1718"/>
                  <a:gd name="T121" fmla="*/ 84 h 208"/>
                  <a:gd name="T122" fmla="*/ 334 w 1718"/>
                  <a:gd name="T123" fmla="*/ 204 h 208"/>
                  <a:gd name="T124" fmla="*/ 268 w 1718"/>
                  <a:gd name="T125" fmla="*/ 18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8" h="208">
                    <a:moveTo>
                      <a:pt x="1572" y="206"/>
                    </a:moveTo>
                    <a:lnTo>
                      <a:pt x="1572" y="182"/>
                    </a:lnTo>
                    <a:lnTo>
                      <a:pt x="1572" y="182"/>
                    </a:lnTo>
                    <a:lnTo>
                      <a:pt x="1580" y="180"/>
                    </a:lnTo>
                    <a:lnTo>
                      <a:pt x="1586" y="178"/>
                    </a:lnTo>
                    <a:lnTo>
                      <a:pt x="1586" y="178"/>
                    </a:lnTo>
                    <a:lnTo>
                      <a:pt x="1592" y="172"/>
                    </a:lnTo>
                    <a:lnTo>
                      <a:pt x="1596" y="168"/>
                    </a:lnTo>
                    <a:lnTo>
                      <a:pt x="1596" y="168"/>
                    </a:lnTo>
                    <a:lnTo>
                      <a:pt x="1600" y="156"/>
                    </a:lnTo>
                    <a:lnTo>
                      <a:pt x="1600" y="156"/>
                    </a:lnTo>
                    <a:lnTo>
                      <a:pt x="1602" y="148"/>
                    </a:lnTo>
                    <a:lnTo>
                      <a:pt x="1602" y="132"/>
                    </a:lnTo>
                    <a:lnTo>
                      <a:pt x="1602" y="132"/>
                    </a:lnTo>
                    <a:lnTo>
                      <a:pt x="1594" y="136"/>
                    </a:lnTo>
                    <a:lnTo>
                      <a:pt x="1594" y="136"/>
                    </a:lnTo>
                    <a:lnTo>
                      <a:pt x="1586" y="138"/>
                    </a:lnTo>
                    <a:lnTo>
                      <a:pt x="1586" y="138"/>
                    </a:lnTo>
                    <a:lnTo>
                      <a:pt x="1578" y="140"/>
                    </a:lnTo>
                    <a:lnTo>
                      <a:pt x="1578" y="140"/>
                    </a:lnTo>
                    <a:lnTo>
                      <a:pt x="1572" y="140"/>
                    </a:lnTo>
                    <a:lnTo>
                      <a:pt x="1572" y="116"/>
                    </a:lnTo>
                    <a:lnTo>
                      <a:pt x="1572" y="116"/>
                    </a:lnTo>
                    <a:lnTo>
                      <a:pt x="1586" y="114"/>
                    </a:lnTo>
                    <a:lnTo>
                      <a:pt x="1586" y="114"/>
                    </a:lnTo>
                    <a:lnTo>
                      <a:pt x="1592" y="112"/>
                    </a:lnTo>
                    <a:lnTo>
                      <a:pt x="1598" y="110"/>
                    </a:lnTo>
                    <a:lnTo>
                      <a:pt x="1598" y="110"/>
                    </a:lnTo>
                    <a:lnTo>
                      <a:pt x="1600" y="106"/>
                    </a:lnTo>
                    <a:lnTo>
                      <a:pt x="1602" y="100"/>
                    </a:lnTo>
                    <a:lnTo>
                      <a:pt x="1602" y="100"/>
                    </a:lnTo>
                    <a:lnTo>
                      <a:pt x="1600" y="94"/>
                    </a:lnTo>
                    <a:lnTo>
                      <a:pt x="1598" y="90"/>
                    </a:lnTo>
                    <a:lnTo>
                      <a:pt x="1598" y="90"/>
                    </a:lnTo>
                    <a:lnTo>
                      <a:pt x="1596" y="86"/>
                    </a:lnTo>
                    <a:lnTo>
                      <a:pt x="1594" y="84"/>
                    </a:lnTo>
                    <a:lnTo>
                      <a:pt x="1594" y="84"/>
                    </a:lnTo>
                    <a:lnTo>
                      <a:pt x="1586" y="80"/>
                    </a:lnTo>
                    <a:lnTo>
                      <a:pt x="1586" y="80"/>
                    </a:lnTo>
                    <a:lnTo>
                      <a:pt x="1574" y="80"/>
                    </a:lnTo>
                    <a:lnTo>
                      <a:pt x="1574" y="80"/>
                    </a:lnTo>
                    <a:lnTo>
                      <a:pt x="1572" y="80"/>
                    </a:lnTo>
                    <a:lnTo>
                      <a:pt x="1572" y="54"/>
                    </a:lnTo>
                    <a:lnTo>
                      <a:pt x="1572" y="54"/>
                    </a:lnTo>
                    <a:lnTo>
                      <a:pt x="1576" y="52"/>
                    </a:lnTo>
                    <a:lnTo>
                      <a:pt x="1576" y="52"/>
                    </a:lnTo>
                    <a:lnTo>
                      <a:pt x="1600" y="54"/>
                    </a:lnTo>
                    <a:lnTo>
                      <a:pt x="1600" y="54"/>
                    </a:lnTo>
                    <a:lnTo>
                      <a:pt x="1610" y="56"/>
                    </a:lnTo>
                    <a:lnTo>
                      <a:pt x="1620" y="60"/>
                    </a:lnTo>
                    <a:lnTo>
                      <a:pt x="1620" y="60"/>
                    </a:lnTo>
                    <a:lnTo>
                      <a:pt x="1628" y="66"/>
                    </a:lnTo>
                    <a:lnTo>
                      <a:pt x="1636" y="74"/>
                    </a:lnTo>
                    <a:lnTo>
                      <a:pt x="1636" y="74"/>
                    </a:lnTo>
                    <a:lnTo>
                      <a:pt x="1640" y="82"/>
                    </a:lnTo>
                    <a:lnTo>
                      <a:pt x="1642" y="94"/>
                    </a:lnTo>
                    <a:lnTo>
                      <a:pt x="1642" y="172"/>
                    </a:lnTo>
                    <a:lnTo>
                      <a:pt x="1642" y="172"/>
                    </a:lnTo>
                    <a:lnTo>
                      <a:pt x="1642" y="190"/>
                    </a:lnTo>
                    <a:lnTo>
                      <a:pt x="1642" y="190"/>
                    </a:lnTo>
                    <a:lnTo>
                      <a:pt x="1644" y="198"/>
                    </a:lnTo>
                    <a:lnTo>
                      <a:pt x="1646" y="204"/>
                    </a:lnTo>
                    <a:lnTo>
                      <a:pt x="1606" y="204"/>
                    </a:lnTo>
                    <a:lnTo>
                      <a:pt x="1606" y="204"/>
                    </a:lnTo>
                    <a:lnTo>
                      <a:pt x="1604" y="198"/>
                    </a:lnTo>
                    <a:lnTo>
                      <a:pt x="1604" y="198"/>
                    </a:lnTo>
                    <a:lnTo>
                      <a:pt x="1602" y="190"/>
                    </a:lnTo>
                    <a:lnTo>
                      <a:pt x="1602" y="190"/>
                    </a:lnTo>
                    <a:lnTo>
                      <a:pt x="1592" y="198"/>
                    </a:lnTo>
                    <a:lnTo>
                      <a:pt x="1580" y="204"/>
                    </a:lnTo>
                    <a:lnTo>
                      <a:pt x="1580" y="204"/>
                    </a:lnTo>
                    <a:lnTo>
                      <a:pt x="1572" y="206"/>
                    </a:lnTo>
                    <a:lnTo>
                      <a:pt x="1572" y="206"/>
                    </a:lnTo>
                    <a:close/>
                    <a:moveTo>
                      <a:pt x="1718" y="204"/>
                    </a:moveTo>
                    <a:lnTo>
                      <a:pt x="1676" y="204"/>
                    </a:lnTo>
                    <a:lnTo>
                      <a:pt x="1676" y="0"/>
                    </a:lnTo>
                    <a:lnTo>
                      <a:pt x="1718" y="0"/>
                    </a:lnTo>
                    <a:lnTo>
                      <a:pt x="1718" y="204"/>
                    </a:lnTo>
                    <a:close/>
                    <a:moveTo>
                      <a:pt x="1572" y="54"/>
                    </a:moveTo>
                    <a:lnTo>
                      <a:pt x="1572" y="80"/>
                    </a:lnTo>
                    <a:lnTo>
                      <a:pt x="1572" y="80"/>
                    </a:lnTo>
                    <a:lnTo>
                      <a:pt x="1564" y="82"/>
                    </a:lnTo>
                    <a:lnTo>
                      <a:pt x="1556" y="86"/>
                    </a:lnTo>
                    <a:lnTo>
                      <a:pt x="1556" y="86"/>
                    </a:lnTo>
                    <a:lnTo>
                      <a:pt x="1550" y="92"/>
                    </a:lnTo>
                    <a:lnTo>
                      <a:pt x="1548" y="102"/>
                    </a:lnTo>
                    <a:lnTo>
                      <a:pt x="1508" y="102"/>
                    </a:lnTo>
                    <a:lnTo>
                      <a:pt x="1508" y="102"/>
                    </a:lnTo>
                    <a:lnTo>
                      <a:pt x="1510" y="90"/>
                    </a:lnTo>
                    <a:lnTo>
                      <a:pt x="1514" y="78"/>
                    </a:lnTo>
                    <a:lnTo>
                      <a:pt x="1514" y="78"/>
                    </a:lnTo>
                    <a:lnTo>
                      <a:pt x="1522" y="70"/>
                    </a:lnTo>
                    <a:lnTo>
                      <a:pt x="1530" y="64"/>
                    </a:lnTo>
                    <a:lnTo>
                      <a:pt x="1530" y="64"/>
                    </a:lnTo>
                    <a:lnTo>
                      <a:pt x="1540" y="58"/>
                    </a:lnTo>
                    <a:lnTo>
                      <a:pt x="1552" y="56"/>
                    </a:lnTo>
                    <a:lnTo>
                      <a:pt x="1552" y="56"/>
                    </a:lnTo>
                    <a:lnTo>
                      <a:pt x="1572" y="54"/>
                    </a:lnTo>
                    <a:lnTo>
                      <a:pt x="1572" y="54"/>
                    </a:lnTo>
                    <a:close/>
                    <a:moveTo>
                      <a:pt x="1572" y="116"/>
                    </a:moveTo>
                    <a:lnTo>
                      <a:pt x="1572" y="140"/>
                    </a:lnTo>
                    <a:lnTo>
                      <a:pt x="1572" y="140"/>
                    </a:lnTo>
                    <a:lnTo>
                      <a:pt x="1568" y="140"/>
                    </a:lnTo>
                    <a:lnTo>
                      <a:pt x="1568" y="140"/>
                    </a:lnTo>
                    <a:lnTo>
                      <a:pt x="1558" y="144"/>
                    </a:lnTo>
                    <a:lnTo>
                      <a:pt x="1558" y="144"/>
                    </a:lnTo>
                    <a:lnTo>
                      <a:pt x="1550" y="146"/>
                    </a:lnTo>
                    <a:lnTo>
                      <a:pt x="1550" y="146"/>
                    </a:lnTo>
                    <a:lnTo>
                      <a:pt x="1546" y="154"/>
                    </a:lnTo>
                    <a:lnTo>
                      <a:pt x="1546" y="154"/>
                    </a:lnTo>
                    <a:lnTo>
                      <a:pt x="1544" y="162"/>
                    </a:lnTo>
                    <a:lnTo>
                      <a:pt x="1544" y="162"/>
                    </a:lnTo>
                    <a:lnTo>
                      <a:pt x="1546" y="172"/>
                    </a:lnTo>
                    <a:lnTo>
                      <a:pt x="1546" y="172"/>
                    </a:lnTo>
                    <a:lnTo>
                      <a:pt x="1550" y="178"/>
                    </a:lnTo>
                    <a:lnTo>
                      <a:pt x="1550" y="178"/>
                    </a:lnTo>
                    <a:lnTo>
                      <a:pt x="1558" y="180"/>
                    </a:lnTo>
                    <a:lnTo>
                      <a:pt x="1558" y="180"/>
                    </a:lnTo>
                    <a:lnTo>
                      <a:pt x="1568" y="182"/>
                    </a:lnTo>
                    <a:lnTo>
                      <a:pt x="1568" y="182"/>
                    </a:lnTo>
                    <a:lnTo>
                      <a:pt x="1572" y="182"/>
                    </a:lnTo>
                    <a:lnTo>
                      <a:pt x="1572" y="206"/>
                    </a:lnTo>
                    <a:lnTo>
                      <a:pt x="1572" y="206"/>
                    </a:lnTo>
                    <a:lnTo>
                      <a:pt x="1554" y="208"/>
                    </a:lnTo>
                    <a:lnTo>
                      <a:pt x="1554" y="208"/>
                    </a:lnTo>
                    <a:lnTo>
                      <a:pt x="1544" y="208"/>
                    </a:lnTo>
                    <a:lnTo>
                      <a:pt x="1534" y="206"/>
                    </a:lnTo>
                    <a:lnTo>
                      <a:pt x="1534" y="206"/>
                    </a:lnTo>
                    <a:lnTo>
                      <a:pt x="1524" y="202"/>
                    </a:lnTo>
                    <a:lnTo>
                      <a:pt x="1518" y="198"/>
                    </a:lnTo>
                    <a:lnTo>
                      <a:pt x="1518" y="198"/>
                    </a:lnTo>
                    <a:lnTo>
                      <a:pt x="1512" y="192"/>
                    </a:lnTo>
                    <a:lnTo>
                      <a:pt x="1506" y="184"/>
                    </a:lnTo>
                    <a:lnTo>
                      <a:pt x="1506" y="184"/>
                    </a:lnTo>
                    <a:lnTo>
                      <a:pt x="1504" y="174"/>
                    </a:lnTo>
                    <a:lnTo>
                      <a:pt x="1504" y="164"/>
                    </a:lnTo>
                    <a:lnTo>
                      <a:pt x="1504" y="164"/>
                    </a:lnTo>
                    <a:lnTo>
                      <a:pt x="1504" y="152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2" y="136"/>
                    </a:lnTo>
                    <a:lnTo>
                      <a:pt x="1518" y="130"/>
                    </a:lnTo>
                    <a:lnTo>
                      <a:pt x="1518" y="130"/>
                    </a:lnTo>
                    <a:lnTo>
                      <a:pt x="1526" y="126"/>
                    </a:lnTo>
                    <a:lnTo>
                      <a:pt x="1534" y="124"/>
                    </a:lnTo>
                    <a:lnTo>
                      <a:pt x="1534" y="124"/>
                    </a:lnTo>
                    <a:lnTo>
                      <a:pt x="1552" y="120"/>
                    </a:lnTo>
                    <a:lnTo>
                      <a:pt x="1552" y="120"/>
                    </a:lnTo>
                    <a:lnTo>
                      <a:pt x="1570" y="118"/>
                    </a:lnTo>
                    <a:lnTo>
                      <a:pt x="1572" y="116"/>
                    </a:lnTo>
                    <a:lnTo>
                      <a:pt x="1572" y="116"/>
                    </a:lnTo>
                    <a:close/>
                    <a:moveTo>
                      <a:pt x="1232" y="208"/>
                    </a:moveTo>
                    <a:lnTo>
                      <a:pt x="1232" y="178"/>
                    </a:lnTo>
                    <a:lnTo>
                      <a:pt x="1232" y="178"/>
                    </a:lnTo>
                    <a:lnTo>
                      <a:pt x="1242" y="176"/>
                    </a:lnTo>
                    <a:lnTo>
                      <a:pt x="1250" y="174"/>
                    </a:lnTo>
                    <a:lnTo>
                      <a:pt x="1250" y="174"/>
                    </a:lnTo>
                    <a:lnTo>
                      <a:pt x="1256" y="170"/>
                    </a:lnTo>
                    <a:lnTo>
                      <a:pt x="1260" y="164"/>
                    </a:lnTo>
                    <a:lnTo>
                      <a:pt x="1260" y="164"/>
                    </a:lnTo>
                    <a:lnTo>
                      <a:pt x="1264" y="156"/>
                    </a:lnTo>
                    <a:lnTo>
                      <a:pt x="1266" y="148"/>
                    </a:lnTo>
                    <a:lnTo>
                      <a:pt x="1266" y="148"/>
                    </a:lnTo>
                    <a:lnTo>
                      <a:pt x="1268" y="130"/>
                    </a:lnTo>
                    <a:lnTo>
                      <a:pt x="1268" y="130"/>
                    </a:lnTo>
                    <a:lnTo>
                      <a:pt x="1266" y="114"/>
                    </a:lnTo>
                    <a:lnTo>
                      <a:pt x="1266" y="114"/>
                    </a:lnTo>
                    <a:lnTo>
                      <a:pt x="1264" y="106"/>
                    </a:lnTo>
                    <a:lnTo>
                      <a:pt x="1260" y="98"/>
                    </a:lnTo>
                    <a:lnTo>
                      <a:pt x="1260" y="98"/>
                    </a:lnTo>
                    <a:lnTo>
                      <a:pt x="1256" y="92"/>
                    </a:lnTo>
                    <a:lnTo>
                      <a:pt x="1250" y="88"/>
                    </a:lnTo>
                    <a:lnTo>
                      <a:pt x="1250" y="88"/>
                    </a:lnTo>
                    <a:lnTo>
                      <a:pt x="1242" y="84"/>
                    </a:lnTo>
                    <a:lnTo>
                      <a:pt x="1232" y="8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48" y="54"/>
                    </a:lnTo>
                    <a:lnTo>
                      <a:pt x="1264" y="58"/>
                    </a:lnTo>
                    <a:lnTo>
                      <a:pt x="1264" y="58"/>
                    </a:lnTo>
                    <a:lnTo>
                      <a:pt x="1276" y="66"/>
                    </a:lnTo>
                    <a:lnTo>
                      <a:pt x="1288" y="74"/>
                    </a:lnTo>
                    <a:lnTo>
                      <a:pt x="1288" y="74"/>
                    </a:lnTo>
                    <a:lnTo>
                      <a:pt x="1296" y="86"/>
                    </a:lnTo>
                    <a:lnTo>
                      <a:pt x="1302" y="98"/>
                    </a:lnTo>
                    <a:lnTo>
                      <a:pt x="1302" y="98"/>
                    </a:lnTo>
                    <a:lnTo>
                      <a:pt x="1308" y="114"/>
                    </a:lnTo>
                    <a:lnTo>
                      <a:pt x="1308" y="130"/>
                    </a:lnTo>
                    <a:lnTo>
                      <a:pt x="1308" y="130"/>
                    </a:lnTo>
                    <a:lnTo>
                      <a:pt x="1308" y="148"/>
                    </a:lnTo>
                    <a:lnTo>
                      <a:pt x="1302" y="162"/>
                    </a:lnTo>
                    <a:lnTo>
                      <a:pt x="1302" y="162"/>
                    </a:lnTo>
                    <a:lnTo>
                      <a:pt x="1296" y="176"/>
                    </a:lnTo>
                    <a:lnTo>
                      <a:pt x="1288" y="188"/>
                    </a:lnTo>
                    <a:lnTo>
                      <a:pt x="1288" y="188"/>
                    </a:lnTo>
                    <a:lnTo>
                      <a:pt x="1276" y="196"/>
                    </a:lnTo>
                    <a:lnTo>
                      <a:pt x="1264" y="202"/>
                    </a:lnTo>
                    <a:lnTo>
                      <a:pt x="1264" y="202"/>
                    </a:lnTo>
                    <a:lnTo>
                      <a:pt x="1248" y="206"/>
                    </a:lnTo>
                    <a:lnTo>
                      <a:pt x="1232" y="208"/>
                    </a:lnTo>
                    <a:lnTo>
                      <a:pt x="1232" y="208"/>
                    </a:lnTo>
                    <a:close/>
                    <a:moveTo>
                      <a:pt x="1376" y="56"/>
                    </a:moveTo>
                    <a:lnTo>
                      <a:pt x="1376" y="78"/>
                    </a:lnTo>
                    <a:lnTo>
                      <a:pt x="1376" y="78"/>
                    </a:lnTo>
                    <a:lnTo>
                      <a:pt x="1376" y="78"/>
                    </a:lnTo>
                    <a:lnTo>
                      <a:pt x="1386" y="66"/>
                    </a:lnTo>
                    <a:lnTo>
                      <a:pt x="1396" y="58"/>
                    </a:lnTo>
                    <a:lnTo>
                      <a:pt x="1396" y="58"/>
                    </a:lnTo>
                    <a:lnTo>
                      <a:pt x="1410" y="54"/>
                    </a:lnTo>
                    <a:lnTo>
                      <a:pt x="1422" y="52"/>
                    </a:lnTo>
                    <a:lnTo>
                      <a:pt x="1422" y="52"/>
                    </a:lnTo>
                    <a:lnTo>
                      <a:pt x="1436" y="54"/>
                    </a:lnTo>
                    <a:lnTo>
                      <a:pt x="1448" y="58"/>
                    </a:lnTo>
                    <a:lnTo>
                      <a:pt x="1448" y="58"/>
                    </a:lnTo>
                    <a:lnTo>
                      <a:pt x="1458" y="62"/>
                    </a:lnTo>
                    <a:lnTo>
                      <a:pt x="1464" y="70"/>
                    </a:lnTo>
                    <a:lnTo>
                      <a:pt x="1464" y="70"/>
                    </a:lnTo>
                    <a:lnTo>
                      <a:pt x="1470" y="78"/>
                    </a:lnTo>
                    <a:lnTo>
                      <a:pt x="1474" y="88"/>
                    </a:lnTo>
                    <a:lnTo>
                      <a:pt x="1474" y="88"/>
                    </a:lnTo>
                    <a:lnTo>
                      <a:pt x="1476" y="100"/>
                    </a:lnTo>
                    <a:lnTo>
                      <a:pt x="1476" y="114"/>
                    </a:lnTo>
                    <a:lnTo>
                      <a:pt x="1476" y="204"/>
                    </a:lnTo>
                    <a:lnTo>
                      <a:pt x="1436" y="204"/>
                    </a:lnTo>
                    <a:lnTo>
                      <a:pt x="1436" y="122"/>
                    </a:lnTo>
                    <a:lnTo>
                      <a:pt x="1436" y="122"/>
                    </a:lnTo>
                    <a:lnTo>
                      <a:pt x="1434" y="106"/>
                    </a:lnTo>
                    <a:lnTo>
                      <a:pt x="1430" y="94"/>
                    </a:lnTo>
                    <a:lnTo>
                      <a:pt x="1430" y="94"/>
                    </a:lnTo>
                    <a:lnTo>
                      <a:pt x="1426" y="90"/>
                    </a:lnTo>
                    <a:lnTo>
                      <a:pt x="1422" y="88"/>
                    </a:lnTo>
                    <a:lnTo>
                      <a:pt x="1416" y="86"/>
                    </a:lnTo>
                    <a:lnTo>
                      <a:pt x="1410" y="84"/>
                    </a:lnTo>
                    <a:lnTo>
                      <a:pt x="1410" y="84"/>
                    </a:lnTo>
                    <a:lnTo>
                      <a:pt x="1402" y="86"/>
                    </a:lnTo>
                    <a:lnTo>
                      <a:pt x="1396" y="88"/>
                    </a:lnTo>
                    <a:lnTo>
                      <a:pt x="1390" y="90"/>
                    </a:lnTo>
                    <a:lnTo>
                      <a:pt x="1386" y="94"/>
                    </a:lnTo>
                    <a:lnTo>
                      <a:pt x="1386" y="94"/>
                    </a:lnTo>
                    <a:lnTo>
                      <a:pt x="1382" y="100"/>
                    </a:lnTo>
                    <a:lnTo>
                      <a:pt x="1380" y="108"/>
                    </a:lnTo>
                    <a:lnTo>
                      <a:pt x="1378" y="128"/>
                    </a:lnTo>
                    <a:lnTo>
                      <a:pt x="1378" y="204"/>
                    </a:lnTo>
                    <a:lnTo>
                      <a:pt x="1338" y="204"/>
                    </a:lnTo>
                    <a:lnTo>
                      <a:pt x="1338" y="56"/>
                    </a:lnTo>
                    <a:lnTo>
                      <a:pt x="1376" y="56"/>
                    </a:lnTo>
                    <a:close/>
                    <a:moveTo>
                      <a:pt x="1232" y="52"/>
                    </a:moveTo>
                    <a:lnTo>
                      <a:pt x="1232" y="84"/>
                    </a:lnTo>
                    <a:lnTo>
                      <a:pt x="1232" y="84"/>
                    </a:lnTo>
                    <a:lnTo>
                      <a:pt x="1232" y="84"/>
                    </a:lnTo>
                    <a:lnTo>
                      <a:pt x="1222" y="84"/>
                    </a:lnTo>
                    <a:lnTo>
                      <a:pt x="1214" y="88"/>
                    </a:lnTo>
                    <a:lnTo>
                      <a:pt x="1214" y="88"/>
                    </a:lnTo>
                    <a:lnTo>
                      <a:pt x="1208" y="92"/>
                    </a:lnTo>
                    <a:lnTo>
                      <a:pt x="1204" y="98"/>
                    </a:lnTo>
                    <a:lnTo>
                      <a:pt x="1204" y="98"/>
                    </a:lnTo>
                    <a:lnTo>
                      <a:pt x="1200" y="106"/>
                    </a:lnTo>
                    <a:lnTo>
                      <a:pt x="1198" y="114"/>
                    </a:lnTo>
                    <a:lnTo>
                      <a:pt x="1198" y="114"/>
                    </a:lnTo>
                    <a:lnTo>
                      <a:pt x="1196" y="130"/>
                    </a:lnTo>
                    <a:lnTo>
                      <a:pt x="1196" y="130"/>
                    </a:lnTo>
                    <a:lnTo>
                      <a:pt x="1198" y="148"/>
                    </a:lnTo>
                    <a:lnTo>
                      <a:pt x="1198" y="148"/>
                    </a:lnTo>
                    <a:lnTo>
                      <a:pt x="1200" y="156"/>
                    </a:lnTo>
                    <a:lnTo>
                      <a:pt x="1204" y="164"/>
                    </a:lnTo>
                    <a:lnTo>
                      <a:pt x="1204" y="164"/>
                    </a:lnTo>
                    <a:lnTo>
                      <a:pt x="1208" y="170"/>
                    </a:lnTo>
                    <a:lnTo>
                      <a:pt x="1214" y="174"/>
                    </a:lnTo>
                    <a:lnTo>
                      <a:pt x="1214" y="174"/>
                    </a:lnTo>
                    <a:lnTo>
                      <a:pt x="1222" y="176"/>
                    </a:lnTo>
                    <a:lnTo>
                      <a:pt x="1232" y="178"/>
                    </a:lnTo>
                    <a:lnTo>
                      <a:pt x="1232" y="17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16" y="206"/>
                    </a:lnTo>
                    <a:lnTo>
                      <a:pt x="1200" y="202"/>
                    </a:lnTo>
                    <a:lnTo>
                      <a:pt x="1200" y="202"/>
                    </a:lnTo>
                    <a:lnTo>
                      <a:pt x="1188" y="196"/>
                    </a:lnTo>
                    <a:lnTo>
                      <a:pt x="1176" y="188"/>
                    </a:lnTo>
                    <a:lnTo>
                      <a:pt x="1176" y="188"/>
                    </a:lnTo>
                    <a:lnTo>
                      <a:pt x="1168" y="176"/>
                    </a:lnTo>
                    <a:lnTo>
                      <a:pt x="1162" y="162"/>
                    </a:lnTo>
                    <a:lnTo>
                      <a:pt x="1162" y="162"/>
                    </a:lnTo>
                    <a:lnTo>
                      <a:pt x="1158" y="148"/>
                    </a:lnTo>
                    <a:lnTo>
                      <a:pt x="1156" y="130"/>
                    </a:lnTo>
                    <a:lnTo>
                      <a:pt x="1156" y="130"/>
                    </a:lnTo>
                    <a:lnTo>
                      <a:pt x="1158" y="114"/>
                    </a:lnTo>
                    <a:lnTo>
                      <a:pt x="1162" y="98"/>
                    </a:lnTo>
                    <a:lnTo>
                      <a:pt x="1162" y="98"/>
                    </a:lnTo>
                    <a:lnTo>
                      <a:pt x="1168" y="86"/>
                    </a:lnTo>
                    <a:lnTo>
                      <a:pt x="1176" y="74"/>
                    </a:lnTo>
                    <a:lnTo>
                      <a:pt x="1176" y="74"/>
                    </a:lnTo>
                    <a:lnTo>
                      <a:pt x="1188" y="66"/>
                    </a:lnTo>
                    <a:lnTo>
                      <a:pt x="1200" y="58"/>
                    </a:lnTo>
                    <a:lnTo>
                      <a:pt x="1200" y="58"/>
                    </a:lnTo>
                    <a:lnTo>
                      <a:pt x="1216" y="5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32" y="52"/>
                    </a:lnTo>
                    <a:close/>
                    <a:moveTo>
                      <a:pt x="878" y="206"/>
                    </a:moveTo>
                    <a:lnTo>
                      <a:pt x="878" y="182"/>
                    </a:lnTo>
                    <a:lnTo>
                      <a:pt x="878" y="182"/>
                    </a:lnTo>
                    <a:lnTo>
                      <a:pt x="886" y="180"/>
                    </a:lnTo>
                    <a:lnTo>
                      <a:pt x="892" y="178"/>
                    </a:lnTo>
                    <a:lnTo>
                      <a:pt x="892" y="178"/>
                    </a:lnTo>
                    <a:lnTo>
                      <a:pt x="898" y="172"/>
                    </a:lnTo>
                    <a:lnTo>
                      <a:pt x="902" y="168"/>
                    </a:lnTo>
                    <a:lnTo>
                      <a:pt x="902" y="168"/>
                    </a:lnTo>
                    <a:lnTo>
                      <a:pt x="904" y="162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48"/>
                    </a:lnTo>
                    <a:lnTo>
                      <a:pt x="906" y="132"/>
                    </a:lnTo>
                    <a:lnTo>
                      <a:pt x="906" y="132"/>
                    </a:lnTo>
                    <a:lnTo>
                      <a:pt x="900" y="136"/>
                    </a:lnTo>
                    <a:lnTo>
                      <a:pt x="900" y="136"/>
                    </a:lnTo>
                    <a:lnTo>
                      <a:pt x="892" y="138"/>
                    </a:lnTo>
                    <a:lnTo>
                      <a:pt x="892" y="138"/>
                    </a:lnTo>
                    <a:lnTo>
                      <a:pt x="882" y="140"/>
                    </a:lnTo>
                    <a:lnTo>
                      <a:pt x="882" y="140"/>
                    </a:lnTo>
                    <a:lnTo>
                      <a:pt x="878" y="140"/>
                    </a:lnTo>
                    <a:lnTo>
                      <a:pt x="878" y="116"/>
                    </a:lnTo>
                    <a:lnTo>
                      <a:pt x="878" y="116"/>
                    </a:lnTo>
                    <a:lnTo>
                      <a:pt x="892" y="114"/>
                    </a:lnTo>
                    <a:lnTo>
                      <a:pt x="892" y="114"/>
                    </a:lnTo>
                    <a:lnTo>
                      <a:pt x="898" y="112"/>
                    </a:lnTo>
                    <a:lnTo>
                      <a:pt x="902" y="110"/>
                    </a:lnTo>
                    <a:lnTo>
                      <a:pt x="902" y="110"/>
                    </a:lnTo>
                    <a:lnTo>
                      <a:pt x="906" y="106"/>
                    </a:lnTo>
                    <a:lnTo>
                      <a:pt x="906" y="100"/>
                    </a:lnTo>
                    <a:lnTo>
                      <a:pt x="906" y="100"/>
                    </a:lnTo>
                    <a:lnTo>
                      <a:pt x="906" y="94"/>
                    </a:lnTo>
                    <a:lnTo>
                      <a:pt x="904" y="90"/>
                    </a:lnTo>
                    <a:lnTo>
                      <a:pt x="904" y="90"/>
                    </a:lnTo>
                    <a:lnTo>
                      <a:pt x="898" y="84"/>
                    </a:lnTo>
                    <a:lnTo>
                      <a:pt x="898" y="84"/>
                    </a:lnTo>
                    <a:lnTo>
                      <a:pt x="890" y="80"/>
                    </a:lnTo>
                    <a:lnTo>
                      <a:pt x="890" y="80"/>
                    </a:lnTo>
                    <a:lnTo>
                      <a:pt x="880" y="80"/>
                    </a:lnTo>
                    <a:lnTo>
                      <a:pt x="880" y="80"/>
                    </a:lnTo>
                    <a:lnTo>
                      <a:pt x="878" y="80"/>
                    </a:lnTo>
                    <a:lnTo>
                      <a:pt x="878" y="54"/>
                    </a:lnTo>
                    <a:lnTo>
                      <a:pt x="878" y="54"/>
                    </a:lnTo>
                    <a:lnTo>
                      <a:pt x="882" y="52"/>
                    </a:lnTo>
                    <a:lnTo>
                      <a:pt x="882" y="52"/>
                    </a:lnTo>
                    <a:lnTo>
                      <a:pt x="904" y="54"/>
                    </a:lnTo>
                    <a:lnTo>
                      <a:pt x="904" y="54"/>
                    </a:lnTo>
                    <a:lnTo>
                      <a:pt x="916" y="56"/>
                    </a:lnTo>
                    <a:lnTo>
                      <a:pt x="926" y="60"/>
                    </a:lnTo>
                    <a:lnTo>
                      <a:pt x="926" y="60"/>
                    </a:lnTo>
                    <a:lnTo>
                      <a:pt x="934" y="66"/>
                    </a:lnTo>
                    <a:lnTo>
                      <a:pt x="940" y="74"/>
                    </a:lnTo>
                    <a:lnTo>
                      <a:pt x="940" y="74"/>
                    </a:lnTo>
                    <a:lnTo>
                      <a:pt x="946" y="82"/>
                    </a:lnTo>
                    <a:lnTo>
                      <a:pt x="946" y="94"/>
                    </a:lnTo>
                    <a:lnTo>
                      <a:pt x="946" y="172"/>
                    </a:lnTo>
                    <a:lnTo>
                      <a:pt x="946" y="172"/>
                    </a:lnTo>
                    <a:lnTo>
                      <a:pt x="948" y="190"/>
                    </a:lnTo>
                    <a:lnTo>
                      <a:pt x="948" y="190"/>
                    </a:lnTo>
                    <a:lnTo>
                      <a:pt x="950" y="198"/>
                    </a:lnTo>
                    <a:lnTo>
                      <a:pt x="952" y="204"/>
                    </a:lnTo>
                    <a:lnTo>
                      <a:pt x="910" y="204"/>
                    </a:lnTo>
                    <a:lnTo>
                      <a:pt x="910" y="204"/>
                    </a:lnTo>
                    <a:lnTo>
                      <a:pt x="908" y="198"/>
                    </a:lnTo>
                    <a:lnTo>
                      <a:pt x="908" y="198"/>
                    </a:lnTo>
                    <a:lnTo>
                      <a:pt x="908" y="190"/>
                    </a:lnTo>
                    <a:lnTo>
                      <a:pt x="908" y="190"/>
                    </a:lnTo>
                    <a:lnTo>
                      <a:pt x="898" y="198"/>
                    </a:lnTo>
                    <a:lnTo>
                      <a:pt x="886" y="204"/>
                    </a:lnTo>
                    <a:lnTo>
                      <a:pt x="886" y="204"/>
                    </a:lnTo>
                    <a:lnTo>
                      <a:pt x="878" y="206"/>
                    </a:lnTo>
                    <a:lnTo>
                      <a:pt x="878" y="206"/>
                    </a:lnTo>
                    <a:close/>
                    <a:moveTo>
                      <a:pt x="1062" y="56"/>
                    </a:moveTo>
                    <a:lnTo>
                      <a:pt x="1062" y="84"/>
                    </a:lnTo>
                    <a:lnTo>
                      <a:pt x="1032" y="84"/>
                    </a:lnTo>
                    <a:lnTo>
                      <a:pt x="1032" y="156"/>
                    </a:lnTo>
                    <a:lnTo>
                      <a:pt x="1032" y="156"/>
                    </a:lnTo>
                    <a:lnTo>
                      <a:pt x="1032" y="166"/>
                    </a:lnTo>
                    <a:lnTo>
                      <a:pt x="1036" y="170"/>
                    </a:lnTo>
                    <a:lnTo>
                      <a:pt x="1036" y="170"/>
                    </a:lnTo>
                    <a:lnTo>
                      <a:pt x="1040" y="174"/>
                    </a:lnTo>
                    <a:lnTo>
                      <a:pt x="1050" y="174"/>
                    </a:lnTo>
                    <a:lnTo>
                      <a:pt x="1050" y="174"/>
                    </a:lnTo>
                    <a:lnTo>
                      <a:pt x="1056" y="174"/>
                    </a:lnTo>
                    <a:lnTo>
                      <a:pt x="1056" y="174"/>
                    </a:lnTo>
                    <a:lnTo>
                      <a:pt x="1062" y="172"/>
                    </a:lnTo>
                    <a:lnTo>
                      <a:pt x="1062" y="204"/>
                    </a:lnTo>
                    <a:lnTo>
                      <a:pt x="1062" y="204"/>
                    </a:lnTo>
                    <a:lnTo>
                      <a:pt x="1050" y="206"/>
                    </a:lnTo>
                    <a:lnTo>
                      <a:pt x="1050" y="206"/>
                    </a:lnTo>
                    <a:lnTo>
                      <a:pt x="1038" y="206"/>
                    </a:lnTo>
                    <a:lnTo>
                      <a:pt x="1038" y="206"/>
                    </a:lnTo>
                    <a:lnTo>
                      <a:pt x="1020" y="204"/>
                    </a:lnTo>
                    <a:lnTo>
                      <a:pt x="1020" y="204"/>
                    </a:lnTo>
                    <a:lnTo>
                      <a:pt x="1012" y="202"/>
                    </a:lnTo>
                    <a:lnTo>
                      <a:pt x="1006" y="200"/>
                    </a:lnTo>
                    <a:lnTo>
                      <a:pt x="1006" y="200"/>
                    </a:lnTo>
                    <a:lnTo>
                      <a:pt x="1000" y="194"/>
                    </a:lnTo>
                    <a:lnTo>
                      <a:pt x="996" y="188"/>
                    </a:lnTo>
                    <a:lnTo>
                      <a:pt x="996" y="188"/>
                    </a:lnTo>
                    <a:lnTo>
                      <a:pt x="992" y="182"/>
                    </a:lnTo>
                    <a:lnTo>
                      <a:pt x="992" y="170"/>
                    </a:lnTo>
                    <a:lnTo>
                      <a:pt x="992" y="84"/>
                    </a:lnTo>
                    <a:lnTo>
                      <a:pt x="968" y="84"/>
                    </a:lnTo>
                    <a:lnTo>
                      <a:pt x="968" y="56"/>
                    </a:lnTo>
                    <a:lnTo>
                      <a:pt x="992" y="56"/>
                    </a:lnTo>
                    <a:lnTo>
                      <a:pt x="992" y="12"/>
                    </a:lnTo>
                    <a:lnTo>
                      <a:pt x="1032" y="12"/>
                    </a:lnTo>
                    <a:lnTo>
                      <a:pt x="1032" y="56"/>
                    </a:lnTo>
                    <a:lnTo>
                      <a:pt x="1062" y="56"/>
                    </a:lnTo>
                    <a:lnTo>
                      <a:pt x="1062" y="56"/>
                    </a:lnTo>
                    <a:close/>
                    <a:moveTo>
                      <a:pt x="1126" y="204"/>
                    </a:moveTo>
                    <a:lnTo>
                      <a:pt x="1086" y="204"/>
                    </a:lnTo>
                    <a:lnTo>
                      <a:pt x="1086" y="56"/>
                    </a:lnTo>
                    <a:lnTo>
                      <a:pt x="1126" y="56"/>
                    </a:lnTo>
                    <a:lnTo>
                      <a:pt x="1126" y="204"/>
                    </a:lnTo>
                    <a:lnTo>
                      <a:pt x="1126" y="204"/>
                    </a:lnTo>
                    <a:close/>
                    <a:moveTo>
                      <a:pt x="1086" y="0"/>
                    </a:moveTo>
                    <a:lnTo>
                      <a:pt x="1126" y="0"/>
                    </a:lnTo>
                    <a:lnTo>
                      <a:pt x="1126" y="34"/>
                    </a:lnTo>
                    <a:lnTo>
                      <a:pt x="1086" y="34"/>
                    </a:lnTo>
                    <a:lnTo>
                      <a:pt x="1086" y="0"/>
                    </a:lnTo>
                    <a:close/>
                    <a:moveTo>
                      <a:pt x="878" y="54"/>
                    </a:moveTo>
                    <a:lnTo>
                      <a:pt x="878" y="80"/>
                    </a:lnTo>
                    <a:lnTo>
                      <a:pt x="878" y="80"/>
                    </a:lnTo>
                    <a:lnTo>
                      <a:pt x="868" y="82"/>
                    </a:lnTo>
                    <a:lnTo>
                      <a:pt x="862" y="86"/>
                    </a:lnTo>
                    <a:lnTo>
                      <a:pt x="862" y="86"/>
                    </a:lnTo>
                    <a:lnTo>
                      <a:pt x="856" y="92"/>
                    </a:lnTo>
                    <a:lnTo>
                      <a:pt x="854" y="102"/>
                    </a:lnTo>
                    <a:lnTo>
                      <a:pt x="812" y="102"/>
                    </a:lnTo>
                    <a:lnTo>
                      <a:pt x="812" y="102"/>
                    </a:lnTo>
                    <a:lnTo>
                      <a:pt x="814" y="90"/>
                    </a:lnTo>
                    <a:lnTo>
                      <a:pt x="820" y="78"/>
                    </a:lnTo>
                    <a:lnTo>
                      <a:pt x="820" y="78"/>
                    </a:lnTo>
                    <a:lnTo>
                      <a:pt x="826" y="70"/>
                    </a:lnTo>
                    <a:lnTo>
                      <a:pt x="836" y="64"/>
                    </a:lnTo>
                    <a:lnTo>
                      <a:pt x="836" y="64"/>
                    </a:lnTo>
                    <a:lnTo>
                      <a:pt x="846" y="58"/>
                    </a:lnTo>
                    <a:lnTo>
                      <a:pt x="858" y="56"/>
                    </a:lnTo>
                    <a:lnTo>
                      <a:pt x="858" y="56"/>
                    </a:lnTo>
                    <a:lnTo>
                      <a:pt x="878" y="54"/>
                    </a:lnTo>
                    <a:lnTo>
                      <a:pt x="878" y="54"/>
                    </a:lnTo>
                    <a:close/>
                    <a:moveTo>
                      <a:pt x="878" y="116"/>
                    </a:moveTo>
                    <a:lnTo>
                      <a:pt x="878" y="140"/>
                    </a:lnTo>
                    <a:lnTo>
                      <a:pt x="878" y="140"/>
                    </a:lnTo>
                    <a:lnTo>
                      <a:pt x="872" y="140"/>
                    </a:lnTo>
                    <a:lnTo>
                      <a:pt x="872" y="140"/>
                    </a:lnTo>
                    <a:lnTo>
                      <a:pt x="864" y="144"/>
                    </a:lnTo>
                    <a:lnTo>
                      <a:pt x="864" y="144"/>
                    </a:lnTo>
                    <a:lnTo>
                      <a:pt x="856" y="146"/>
                    </a:lnTo>
                    <a:lnTo>
                      <a:pt x="856" y="146"/>
                    </a:lnTo>
                    <a:lnTo>
                      <a:pt x="850" y="154"/>
                    </a:lnTo>
                    <a:lnTo>
                      <a:pt x="850" y="154"/>
                    </a:lnTo>
                    <a:lnTo>
                      <a:pt x="850" y="158"/>
                    </a:lnTo>
                    <a:lnTo>
                      <a:pt x="848" y="162"/>
                    </a:lnTo>
                    <a:lnTo>
                      <a:pt x="848" y="162"/>
                    </a:lnTo>
                    <a:lnTo>
                      <a:pt x="850" y="168"/>
                    </a:lnTo>
                    <a:lnTo>
                      <a:pt x="850" y="172"/>
                    </a:lnTo>
                    <a:lnTo>
                      <a:pt x="850" y="172"/>
                    </a:lnTo>
                    <a:lnTo>
                      <a:pt x="856" y="178"/>
                    </a:lnTo>
                    <a:lnTo>
                      <a:pt x="856" y="178"/>
                    </a:lnTo>
                    <a:lnTo>
                      <a:pt x="864" y="180"/>
                    </a:lnTo>
                    <a:lnTo>
                      <a:pt x="864" y="180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8" y="182"/>
                    </a:lnTo>
                    <a:lnTo>
                      <a:pt x="878" y="206"/>
                    </a:lnTo>
                    <a:lnTo>
                      <a:pt x="878" y="206"/>
                    </a:lnTo>
                    <a:lnTo>
                      <a:pt x="858" y="208"/>
                    </a:lnTo>
                    <a:lnTo>
                      <a:pt x="858" y="208"/>
                    </a:lnTo>
                    <a:lnTo>
                      <a:pt x="848" y="208"/>
                    </a:lnTo>
                    <a:lnTo>
                      <a:pt x="838" y="206"/>
                    </a:lnTo>
                    <a:lnTo>
                      <a:pt x="838" y="206"/>
                    </a:lnTo>
                    <a:lnTo>
                      <a:pt x="830" y="202"/>
                    </a:lnTo>
                    <a:lnTo>
                      <a:pt x="822" y="198"/>
                    </a:lnTo>
                    <a:lnTo>
                      <a:pt x="822" y="198"/>
                    </a:lnTo>
                    <a:lnTo>
                      <a:pt x="816" y="192"/>
                    </a:lnTo>
                    <a:lnTo>
                      <a:pt x="812" y="184"/>
                    </a:lnTo>
                    <a:lnTo>
                      <a:pt x="812" y="184"/>
                    </a:lnTo>
                    <a:lnTo>
                      <a:pt x="810" y="174"/>
                    </a:lnTo>
                    <a:lnTo>
                      <a:pt x="808" y="164"/>
                    </a:lnTo>
                    <a:lnTo>
                      <a:pt x="808" y="164"/>
                    </a:lnTo>
                    <a:lnTo>
                      <a:pt x="810" y="152"/>
                    </a:lnTo>
                    <a:lnTo>
                      <a:pt x="812" y="144"/>
                    </a:lnTo>
                    <a:lnTo>
                      <a:pt x="812" y="144"/>
                    </a:lnTo>
                    <a:lnTo>
                      <a:pt x="818" y="136"/>
                    </a:lnTo>
                    <a:lnTo>
                      <a:pt x="824" y="130"/>
                    </a:lnTo>
                    <a:lnTo>
                      <a:pt x="824" y="130"/>
                    </a:lnTo>
                    <a:lnTo>
                      <a:pt x="832" y="126"/>
                    </a:lnTo>
                    <a:lnTo>
                      <a:pt x="840" y="124"/>
                    </a:lnTo>
                    <a:lnTo>
                      <a:pt x="840" y="124"/>
                    </a:lnTo>
                    <a:lnTo>
                      <a:pt x="858" y="120"/>
                    </a:lnTo>
                    <a:lnTo>
                      <a:pt x="858" y="120"/>
                    </a:lnTo>
                    <a:lnTo>
                      <a:pt x="876" y="118"/>
                    </a:lnTo>
                    <a:lnTo>
                      <a:pt x="878" y="116"/>
                    </a:lnTo>
                    <a:lnTo>
                      <a:pt x="878" y="116"/>
                    </a:lnTo>
                    <a:close/>
                    <a:moveTo>
                      <a:pt x="424" y="208"/>
                    </a:moveTo>
                    <a:lnTo>
                      <a:pt x="424" y="178"/>
                    </a:lnTo>
                    <a:lnTo>
                      <a:pt x="424" y="178"/>
                    </a:lnTo>
                    <a:lnTo>
                      <a:pt x="426" y="178"/>
                    </a:lnTo>
                    <a:lnTo>
                      <a:pt x="426" y="178"/>
                    </a:lnTo>
                    <a:lnTo>
                      <a:pt x="438" y="176"/>
                    </a:lnTo>
                    <a:lnTo>
                      <a:pt x="448" y="172"/>
                    </a:lnTo>
                    <a:lnTo>
                      <a:pt x="448" y="172"/>
                    </a:lnTo>
                    <a:lnTo>
                      <a:pt x="454" y="166"/>
                    </a:lnTo>
                    <a:lnTo>
                      <a:pt x="458" y="158"/>
                    </a:lnTo>
                    <a:lnTo>
                      <a:pt x="494" y="158"/>
                    </a:lnTo>
                    <a:lnTo>
                      <a:pt x="494" y="158"/>
                    </a:lnTo>
                    <a:lnTo>
                      <a:pt x="490" y="172"/>
                    </a:lnTo>
                    <a:lnTo>
                      <a:pt x="484" y="182"/>
                    </a:lnTo>
                    <a:lnTo>
                      <a:pt x="476" y="190"/>
                    </a:lnTo>
                    <a:lnTo>
                      <a:pt x="468" y="196"/>
                    </a:lnTo>
                    <a:lnTo>
                      <a:pt x="468" y="196"/>
                    </a:lnTo>
                    <a:lnTo>
                      <a:pt x="458" y="202"/>
                    </a:lnTo>
                    <a:lnTo>
                      <a:pt x="448" y="206"/>
                    </a:lnTo>
                    <a:lnTo>
                      <a:pt x="438" y="208"/>
                    </a:lnTo>
                    <a:lnTo>
                      <a:pt x="426" y="208"/>
                    </a:lnTo>
                    <a:lnTo>
                      <a:pt x="424" y="208"/>
                    </a:lnTo>
                    <a:lnTo>
                      <a:pt x="424" y="208"/>
                    </a:lnTo>
                    <a:close/>
                    <a:moveTo>
                      <a:pt x="424" y="140"/>
                    </a:moveTo>
                    <a:lnTo>
                      <a:pt x="424" y="114"/>
                    </a:lnTo>
                    <a:lnTo>
                      <a:pt x="456" y="114"/>
                    </a:lnTo>
                    <a:lnTo>
                      <a:pt x="456" y="114"/>
                    </a:lnTo>
                    <a:lnTo>
                      <a:pt x="452" y="102"/>
                    </a:lnTo>
                    <a:lnTo>
                      <a:pt x="446" y="92"/>
                    </a:lnTo>
                    <a:lnTo>
                      <a:pt x="446" y="92"/>
                    </a:lnTo>
                    <a:lnTo>
                      <a:pt x="442" y="88"/>
                    </a:lnTo>
                    <a:lnTo>
                      <a:pt x="438" y="86"/>
                    </a:lnTo>
                    <a:lnTo>
                      <a:pt x="424" y="84"/>
                    </a:lnTo>
                    <a:lnTo>
                      <a:pt x="424" y="84"/>
                    </a:lnTo>
                    <a:lnTo>
                      <a:pt x="424" y="52"/>
                    </a:lnTo>
                    <a:lnTo>
                      <a:pt x="426" y="52"/>
                    </a:lnTo>
                    <a:lnTo>
                      <a:pt x="426" y="52"/>
                    </a:lnTo>
                    <a:lnTo>
                      <a:pt x="442" y="54"/>
                    </a:lnTo>
                    <a:lnTo>
                      <a:pt x="458" y="60"/>
                    </a:lnTo>
                    <a:lnTo>
                      <a:pt x="458" y="60"/>
                    </a:lnTo>
                    <a:lnTo>
                      <a:pt x="470" y="68"/>
                    </a:lnTo>
                    <a:lnTo>
                      <a:pt x="482" y="80"/>
                    </a:lnTo>
                    <a:lnTo>
                      <a:pt x="482" y="80"/>
                    </a:lnTo>
                    <a:lnTo>
                      <a:pt x="488" y="92"/>
                    </a:lnTo>
                    <a:lnTo>
                      <a:pt x="494" y="108"/>
                    </a:lnTo>
                    <a:lnTo>
                      <a:pt x="494" y="108"/>
                    </a:lnTo>
                    <a:lnTo>
                      <a:pt x="496" y="124"/>
                    </a:lnTo>
                    <a:lnTo>
                      <a:pt x="496" y="140"/>
                    </a:lnTo>
                    <a:lnTo>
                      <a:pt x="424" y="140"/>
                    </a:lnTo>
                    <a:lnTo>
                      <a:pt x="424" y="140"/>
                    </a:lnTo>
                    <a:close/>
                    <a:moveTo>
                      <a:pt x="562" y="56"/>
                    </a:moveTo>
                    <a:lnTo>
                      <a:pt x="562" y="84"/>
                    </a:lnTo>
                    <a:lnTo>
                      <a:pt x="562" y="84"/>
                    </a:lnTo>
                    <a:lnTo>
                      <a:pt x="562" y="84"/>
                    </a:lnTo>
                    <a:lnTo>
                      <a:pt x="570" y="72"/>
                    </a:lnTo>
                    <a:lnTo>
                      <a:pt x="570" y="72"/>
                    </a:lnTo>
                    <a:lnTo>
                      <a:pt x="582" y="62"/>
                    </a:lnTo>
                    <a:lnTo>
                      <a:pt x="582" y="62"/>
                    </a:lnTo>
                    <a:lnTo>
                      <a:pt x="594" y="56"/>
                    </a:lnTo>
                    <a:lnTo>
                      <a:pt x="594" y="56"/>
                    </a:lnTo>
                    <a:lnTo>
                      <a:pt x="602" y="54"/>
                    </a:lnTo>
                    <a:lnTo>
                      <a:pt x="610" y="52"/>
                    </a:lnTo>
                    <a:lnTo>
                      <a:pt x="610" y="52"/>
                    </a:lnTo>
                    <a:lnTo>
                      <a:pt x="618" y="54"/>
                    </a:lnTo>
                    <a:lnTo>
                      <a:pt x="618" y="92"/>
                    </a:lnTo>
                    <a:lnTo>
                      <a:pt x="618" y="92"/>
                    </a:lnTo>
                    <a:lnTo>
                      <a:pt x="612" y="92"/>
                    </a:lnTo>
                    <a:lnTo>
                      <a:pt x="612" y="92"/>
                    </a:lnTo>
                    <a:lnTo>
                      <a:pt x="604" y="90"/>
                    </a:lnTo>
                    <a:lnTo>
                      <a:pt x="604" y="90"/>
                    </a:lnTo>
                    <a:lnTo>
                      <a:pt x="594" y="92"/>
                    </a:lnTo>
                    <a:lnTo>
                      <a:pt x="586" y="94"/>
                    </a:lnTo>
                    <a:lnTo>
                      <a:pt x="586" y="94"/>
                    </a:lnTo>
                    <a:lnTo>
                      <a:pt x="578" y="98"/>
                    </a:lnTo>
                    <a:lnTo>
                      <a:pt x="572" y="104"/>
                    </a:lnTo>
                    <a:lnTo>
                      <a:pt x="572" y="104"/>
                    </a:lnTo>
                    <a:lnTo>
                      <a:pt x="568" y="112"/>
                    </a:lnTo>
                    <a:lnTo>
                      <a:pt x="566" y="120"/>
                    </a:lnTo>
                    <a:lnTo>
                      <a:pt x="566" y="120"/>
                    </a:lnTo>
                    <a:lnTo>
                      <a:pt x="564" y="138"/>
                    </a:lnTo>
                    <a:lnTo>
                      <a:pt x="564" y="204"/>
                    </a:lnTo>
                    <a:lnTo>
                      <a:pt x="524" y="204"/>
                    </a:lnTo>
                    <a:lnTo>
                      <a:pt x="524" y="56"/>
                    </a:lnTo>
                    <a:lnTo>
                      <a:pt x="562" y="56"/>
                    </a:lnTo>
                    <a:lnTo>
                      <a:pt x="562" y="56"/>
                    </a:lnTo>
                    <a:close/>
                    <a:moveTo>
                      <a:pt x="680" y="56"/>
                    </a:moveTo>
                    <a:lnTo>
                      <a:pt x="680" y="78"/>
                    </a:lnTo>
                    <a:lnTo>
                      <a:pt x="682" y="78"/>
                    </a:lnTo>
                    <a:lnTo>
                      <a:pt x="682" y="78"/>
                    </a:lnTo>
                    <a:lnTo>
                      <a:pt x="690" y="66"/>
                    </a:lnTo>
                    <a:lnTo>
                      <a:pt x="702" y="58"/>
                    </a:lnTo>
                    <a:lnTo>
                      <a:pt x="702" y="58"/>
                    </a:lnTo>
                    <a:lnTo>
                      <a:pt x="714" y="54"/>
                    </a:lnTo>
                    <a:lnTo>
                      <a:pt x="726" y="52"/>
                    </a:lnTo>
                    <a:lnTo>
                      <a:pt x="726" y="52"/>
                    </a:lnTo>
                    <a:lnTo>
                      <a:pt x="742" y="54"/>
                    </a:lnTo>
                    <a:lnTo>
                      <a:pt x="754" y="58"/>
                    </a:lnTo>
                    <a:lnTo>
                      <a:pt x="754" y="58"/>
                    </a:lnTo>
                    <a:lnTo>
                      <a:pt x="762" y="62"/>
                    </a:lnTo>
                    <a:lnTo>
                      <a:pt x="770" y="70"/>
                    </a:lnTo>
                    <a:lnTo>
                      <a:pt x="770" y="70"/>
                    </a:lnTo>
                    <a:lnTo>
                      <a:pt x="774" y="78"/>
                    </a:lnTo>
                    <a:lnTo>
                      <a:pt x="778" y="88"/>
                    </a:lnTo>
                    <a:lnTo>
                      <a:pt x="778" y="88"/>
                    </a:lnTo>
                    <a:lnTo>
                      <a:pt x="780" y="100"/>
                    </a:lnTo>
                    <a:lnTo>
                      <a:pt x="780" y="114"/>
                    </a:lnTo>
                    <a:lnTo>
                      <a:pt x="780" y="204"/>
                    </a:lnTo>
                    <a:lnTo>
                      <a:pt x="740" y="204"/>
                    </a:lnTo>
                    <a:lnTo>
                      <a:pt x="740" y="122"/>
                    </a:lnTo>
                    <a:lnTo>
                      <a:pt x="740" y="122"/>
                    </a:lnTo>
                    <a:lnTo>
                      <a:pt x="738" y="106"/>
                    </a:lnTo>
                    <a:lnTo>
                      <a:pt x="734" y="94"/>
                    </a:lnTo>
                    <a:lnTo>
                      <a:pt x="734" y="94"/>
                    </a:lnTo>
                    <a:lnTo>
                      <a:pt x="732" y="90"/>
                    </a:lnTo>
                    <a:lnTo>
                      <a:pt x="726" y="88"/>
                    </a:lnTo>
                    <a:lnTo>
                      <a:pt x="722" y="86"/>
                    </a:lnTo>
                    <a:lnTo>
                      <a:pt x="714" y="84"/>
                    </a:lnTo>
                    <a:lnTo>
                      <a:pt x="714" y="84"/>
                    </a:lnTo>
                    <a:lnTo>
                      <a:pt x="706" y="86"/>
                    </a:lnTo>
                    <a:lnTo>
                      <a:pt x="700" y="88"/>
                    </a:lnTo>
                    <a:lnTo>
                      <a:pt x="694" y="90"/>
                    </a:lnTo>
                    <a:lnTo>
                      <a:pt x="690" y="94"/>
                    </a:lnTo>
                    <a:lnTo>
                      <a:pt x="690" y="94"/>
                    </a:lnTo>
                    <a:lnTo>
                      <a:pt x="688" y="100"/>
                    </a:lnTo>
                    <a:lnTo>
                      <a:pt x="684" y="108"/>
                    </a:lnTo>
                    <a:lnTo>
                      <a:pt x="682" y="128"/>
                    </a:lnTo>
                    <a:lnTo>
                      <a:pt x="682" y="204"/>
                    </a:lnTo>
                    <a:lnTo>
                      <a:pt x="642" y="204"/>
                    </a:lnTo>
                    <a:lnTo>
                      <a:pt x="642" y="56"/>
                    </a:lnTo>
                    <a:lnTo>
                      <a:pt x="680" y="56"/>
                    </a:lnTo>
                    <a:close/>
                    <a:moveTo>
                      <a:pt x="44" y="204"/>
                    </a:moveTo>
                    <a:lnTo>
                      <a:pt x="0" y="204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204"/>
                    </a:lnTo>
                    <a:lnTo>
                      <a:pt x="44" y="204"/>
                    </a:lnTo>
                    <a:close/>
                    <a:moveTo>
                      <a:pt x="424" y="52"/>
                    </a:moveTo>
                    <a:lnTo>
                      <a:pt x="424" y="84"/>
                    </a:lnTo>
                    <a:lnTo>
                      <a:pt x="424" y="84"/>
                    </a:lnTo>
                    <a:lnTo>
                      <a:pt x="414" y="84"/>
                    </a:lnTo>
                    <a:lnTo>
                      <a:pt x="408" y="86"/>
                    </a:lnTo>
                    <a:lnTo>
                      <a:pt x="408" y="86"/>
                    </a:lnTo>
                    <a:lnTo>
                      <a:pt x="402" y="90"/>
                    </a:lnTo>
                    <a:lnTo>
                      <a:pt x="398" y="94"/>
                    </a:lnTo>
                    <a:lnTo>
                      <a:pt x="398" y="94"/>
                    </a:lnTo>
                    <a:lnTo>
                      <a:pt x="392" y="106"/>
                    </a:lnTo>
                    <a:lnTo>
                      <a:pt x="392" y="106"/>
                    </a:lnTo>
                    <a:lnTo>
                      <a:pt x="390" y="114"/>
                    </a:lnTo>
                    <a:lnTo>
                      <a:pt x="424" y="114"/>
                    </a:lnTo>
                    <a:lnTo>
                      <a:pt x="424" y="140"/>
                    </a:lnTo>
                    <a:lnTo>
                      <a:pt x="390" y="140"/>
                    </a:lnTo>
                    <a:lnTo>
                      <a:pt x="390" y="140"/>
                    </a:lnTo>
                    <a:lnTo>
                      <a:pt x="392" y="150"/>
                    </a:lnTo>
                    <a:lnTo>
                      <a:pt x="394" y="158"/>
                    </a:lnTo>
                    <a:lnTo>
                      <a:pt x="396" y="164"/>
                    </a:lnTo>
                    <a:lnTo>
                      <a:pt x="400" y="168"/>
                    </a:lnTo>
                    <a:lnTo>
                      <a:pt x="400" y="168"/>
                    </a:lnTo>
                    <a:lnTo>
                      <a:pt x="410" y="176"/>
                    </a:lnTo>
                    <a:lnTo>
                      <a:pt x="424" y="178"/>
                    </a:lnTo>
                    <a:lnTo>
                      <a:pt x="424" y="208"/>
                    </a:lnTo>
                    <a:lnTo>
                      <a:pt x="424" y="208"/>
                    </a:lnTo>
                    <a:lnTo>
                      <a:pt x="408" y="206"/>
                    </a:lnTo>
                    <a:lnTo>
                      <a:pt x="394" y="202"/>
                    </a:lnTo>
                    <a:lnTo>
                      <a:pt x="394" y="202"/>
                    </a:lnTo>
                    <a:lnTo>
                      <a:pt x="382" y="196"/>
                    </a:lnTo>
                    <a:lnTo>
                      <a:pt x="370" y="186"/>
                    </a:lnTo>
                    <a:lnTo>
                      <a:pt x="370" y="186"/>
                    </a:lnTo>
                    <a:lnTo>
                      <a:pt x="362" y="176"/>
                    </a:lnTo>
                    <a:lnTo>
                      <a:pt x="356" y="162"/>
                    </a:lnTo>
                    <a:lnTo>
                      <a:pt x="356" y="162"/>
                    </a:lnTo>
                    <a:lnTo>
                      <a:pt x="352" y="148"/>
                    </a:lnTo>
                    <a:lnTo>
                      <a:pt x="350" y="130"/>
                    </a:lnTo>
                    <a:lnTo>
                      <a:pt x="350" y="130"/>
                    </a:lnTo>
                    <a:lnTo>
                      <a:pt x="352" y="114"/>
                    </a:lnTo>
                    <a:lnTo>
                      <a:pt x="356" y="100"/>
                    </a:lnTo>
                    <a:lnTo>
                      <a:pt x="356" y="100"/>
                    </a:lnTo>
                    <a:lnTo>
                      <a:pt x="362" y="86"/>
                    </a:lnTo>
                    <a:lnTo>
                      <a:pt x="370" y="76"/>
                    </a:lnTo>
                    <a:lnTo>
                      <a:pt x="370" y="76"/>
                    </a:lnTo>
                    <a:lnTo>
                      <a:pt x="382" y="66"/>
                    </a:lnTo>
                    <a:lnTo>
                      <a:pt x="394" y="58"/>
                    </a:lnTo>
                    <a:lnTo>
                      <a:pt x="394" y="58"/>
                    </a:lnTo>
                    <a:lnTo>
                      <a:pt x="408" y="54"/>
                    </a:lnTo>
                    <a:lnTo>
                      <a:pt x="424" y="52"/>
                    </a:lnTo>
                    <a:lnTo>
                      <a:pt x="424" y="52"/>
                    </a:lnTo>
                    <a:close/>
                    <a:moveTo>
                      <a:pt x="120" y="56"/>
                    </a:moveTo>
                    <a:lnTo>
                      <a:pt x="120" y="78"/>
                    </a:lnTo>
                    <a:lnTo>
                      <a:pt x="122" y="78"/>
                    </a:lnTo>
                    <a:lnTo>
                      <a:pt x="122" y="78"/>
                    </a:lnTo>
                    <a:lnTo>
                      <a:pt x="130" y="66"/>
                    </a:lnTo>
                    <a:lnTo>
                      <a:pt x="142" y="58"/>
                    </a:lnTo>
                    <a:lnTo>
                      <a:pt x="142" y="58"/>
                    </a:lnTo>
                    <a:lnTo>
                      <a:pt x="154" y="54"/>
                    </a:lnTo>
                    <a:lnTo>
                      <a:pt x="166" y="52"/>
                    </a:lnTo>
                    <a:lnTo>
                      <a:pt x="166" y="52"/>
                    </a:lnTo>
                    <a:lnTo>
                      <a:pt x="182" y="54"/>
                    </a:lnTo>
                    <a:lnTo>
                      <a:pt x="194" y="58"/>
                    </a:lnTo>
                    <a:lnTo>
                      <a:pt x="194" y="58"/>
                    </a:lnTo>
                    <a:lnTo>
                      <a:pt x="202" y="62"/>
                    </a:lnTo>
                    <a:lnTo>
                      <a:pt x="210" y="70"/>
                    </a:lnTo>
                    <a:lnTo>
                      <a:pt x="210" y="70"/>
                    </a:lnTo>
                    <a:lnTo>
                      <a:pt x="214" y="78"/>
                    </a:lnTo>
                    <a:lnTo>
                      <a:pt x="218" y="88"/>
                    </a:lnTo>
                    <a:lnTo>
                      <a:pt x="218" y="88"/>
                    </a:lnTo>
                    <a:lnTo>
                      <a:pt x="220" y="100"/>
                    </a:lnTo>
                    <a:lnTo>
                      <a:pt x="220" y="114"/>
                    </a:lnTo>
                    <a:lnTo>
                      <a:pt x="220" y="204"/>
                    </a:lnTo>
                    <a:lnTo>
                      <a:pt x="180" y="204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78" y="10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0" y="90"/>
                    </a:lnTo>
                    <a:lnTo>
                      <a:pt x="166" y="88"/>
                    </a:lnTo>
                    <a:lnTo>
                      <a:pt x="160" y="86"/>
                    </a:lnTo>
                    <a:lnTo>
                      <a:pt x="154" y="84"/>
                    </a:lnTo>
                    <a:lnTo>
                      <a:pt x="154" y="84"/>
                    </a:lnTo>
                    <a:lnTo>
                      <a:pt x="146" y="86"/>
                    </a:lnTo>
                    <a:lnTo>
                      <a:pt x="140" y="88"/>
                    </a:lnTo>
                    <a:lnTo>
                      <a:pt x="134" y="90"/>
                    </a:lnTo>
                    <a:lnTo>
                      <a:pt x="130" y="94"/>
                    </a:lnTo>
                    <a:lnTo>
                      <a:pt x="130" y="94"/>
                    </a:lnTo>
                    <a:lnTo>
                      <a:pt x="126" y="100"/>
                    </a:lnTo>
                    <a:lnTo>
                      <a:pt x="124" y="108"/>
                    </a:lnTo>
                    <a:lnTo>
                      <a:pt x="122" y="128"/>
                    </a:lnTo>
                    <a:lnTo>
                      <a:pt x="122" y="204"/>
                    </a:lnTo>
                    <a:lnTo>
                      <a:pt x="82" y="204"/>
                    </a:lnTo>
                    <a:lnTo>
                      <a:pt x="82" y="56"/>
                    </a:lnTo>
                    <a:lnTo>
                      <a:pt x="120" y="56"/>
                    </a:lnTo>
                    <a:lnTo>
                      <a:pt x="120" y="56"/>
                    </a:lnTo>
                    <a:close/>
                    <a:moveTo>
                      <a:pt x="334" y="56"/>
                    </a:moveTo>
                    <a:lnTo>
                      <a:pt x="334" y="84"/>
                    </a:lnTo>
                    <a:lnTo>
                      <a:pt x="306" y="84"/>
                    </a:lnTo>
                    <a:lnTo>
                      <a:pt x="306" y="156"/>
                    </a:lnTo>
                    <a:lnTo>
                      <a:pt x="306" y="156"/>
                    </a:lnTo>
                    <a:lnTo>
                      <a:pt x="306" y="166"/>
                    </a:lnTo>
                    <a:lnTo>
                      <a:pt x="308" y="170"/>
                    </a:lnTo>
                    <a:lnTo>
                      <a:pt x="308" y="170"/>
                    </a:lnTo>
                    <a:lnTo>
                      <a:pt x="314" y="174"/>
                    </a:lnTo>
                    <a:lnTo>
                      <a:pt x="322" y="174"/>
                    </a:lnTo>
                    <a:lnTo>
                      <a:pt x="322" y="174"/>
                    </a:lnTo>
                    <a:lnTo>
                      <a:pt x="328" y="174"/>
                    </a:lnTo>
                    <a:lnTo>
                      <a:pt x="328" y="174"/>
                    </a:lnTo>
                    <a:lnTo>
                      <a:pt x="334" y="172"/>
                    </a:lnTo>
                    <a:lnTo>
                      <a:pt x="334" y="204"/>
                    </a:lnTo>
                    <a:lnTo>
                      <a:pt x="334" y="204"/>
                    </a:lnTo>
                    <a:lnTo>
                      <a:pt x="324" y="206"/>
                    </a:lnTo>
                    <a:lnTo>
                      <a:pt x="324" y="206"/>
                    </a:lnTo>
                    <a:lnTo>
                      <a:pt x="312" y="206"/>
                    </a:lnTo>
                    <a:lnTo>
                      <a:pt x="312" y="206"/>
                    </a:lnTo>
                    <a:lnTo>
                      <a:pt x="294" y="204"/>
                    </a:lnTo>
                    <a:lnTo>
                      <a:pt x="294" y="204"/>
                    </a:lnTo>
                    <a:lnTo>
                      <a:pt x="286" y="202"/>
                    </a:lnTo>
                    <a:lnTo>
                      <a:pt x="278" y="200"/>
                    </a:lnTo>
                    <a:lnTo>
                      <a:pt x="278" y="200"/>
                    </a:lnTo>
                    <a:lnTo>
                      <a:pt x="272" y="194"/>
                    </a:lnTo>
                    <a:lnTo>
                      <a:pt x="268" y="188"/>
                    </a:lnTo>
                    <a:lnTo>
                      <a:pt x="268" y="188"/>
                    </a:lnTo>
                    <a:lnTo>
                      <a:pt x="266" y="182"/>
                    </a:lnTo>
                    <a:lnTo>
                      <a:pt x="264" y="170"/>
                    </a:lnTo>
                    <a:lnTo>
                      <a:pt x="264" y="84"/>
                    </a:lnTo>
                    <a:lnTo>
                      <a:pt x="240" y="84"/>
                    </a:lnTo>
                    <a:lnTo>
                      <a:pt x="240" y="56"/>
                    </a:lnTo>
                    <a:lnTo>
                      <a:pt x="264" y="56"/>
                    </a:lnTo>
                    <a:lnTo>
                      <a:pt x="264" y="12"/>
                    </a:lnTo>
                    <a:lnTo>
                      <a:pt x="306" y="12"/>
                    </a:lnTo>
                    <a:lnTo>
                      <a:pt x="306" y="56"/>
                    </a:lnTo>
                    <a:lnTo>
                      <a:pt x="334" y="56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2781300"/>
                <a:ext cx="5454650" cy="1108075"/>
              </a:xfrm>
              <a:custGeom>
                <a:avLst/>
                <a:gdLst>
                  <a:gd name="T0" fmla="*/ 3292 w 3436"/>
                  <a:gd name="T1" fmla="*/ 536 h 698"/>
                  <a:gd name="T2" fmla="*/ 3202 w 3436"/>
                  <a:gd name="T3" fmla="*/ 698 h 698"/>
                  <a:gd name="T4" fmla="*/ 3220 w 3436"/>
                  <a:gd name="T5" fmla="*/ 332 h 698"/>
                  <a:gd name="T6" fmla="*/ 3368 w 3436"/>
                  <a:gd name="T7" fmla="*/ 292 h 698"/>
                  <a:gd name="T8" fmla="*/ 3202 w 3436"/>
                  <a:gd name="T9" fmla="*/ 222 h 698"/>
                  <a:gd name="T10" fmla="*/ 3104 w 3436"/>
                  <a:gd name="T11" fmla="*/ 404 h 698"/>
                  <a:gd name="T12" fmla="*/ 3182 w 3436"/>
                  <a:gd name="T13" fmla="*/ 574 h 698"/>
                  <a:gd name="T14" fmla="*/ 3054 w 3436"/>
                  <a:gd name="T15" fmla="*/ 646 h 698"/>
                  <a:gd name="T16" fmla="*/ 2968 w 3436"/>
                  <a:gd name="T17" fmla="*/ 460 h 698"/>
                  <a:gd name="T18" fmla="*/ 3072 w 3436"/>
                  <a:gd name="T19" fmla="*/ 262 h 698"/>
                  <a:gd name="T20" fmla="*/ 1782 w 3436"/>
                  <a:gd name="T21" fmla="*/ 578 h 698"/>
                  <a:gd name="T22" fmla="*/ 1932 w 3436"/>
                  <a:gd name="T23" fmla="*/ 642 h 698"/>
                  <a:gd name="T24" fmla="*/ 1782 w 3436"/>
                  <a:gd name="T25" fmla="*/ 404 h 698"/>
                  <a:gd name="T26" fmla="*/ 1782 w 3436"/>
                  <a:gd name="T27" fmla="*/ 330 h 698"/>
                  <a:gd name="T28" fmla="*/ 1950 w 3436"/>
                  <a:gd name="T29" fmla="*/ 292 h 698"/>
                  <a:gd name="T30" fmla="*/ 1782 w 3436"/>
                  <a:gd name="T31" fmla="*/ 488 h 698"/>
                  <a:gd name="T32" fmla="*/ 2138 w 3436"/>
                  <a:gd name="T33" fmla="*/ 264 h 698"/>
                  <a:gd name="T34" fmla="*/ 2346 w 3436"/>
                  <a:gd name="T35" fmla="*/ 230 h 698"/>
                  <a:gd name="T36" fmla="*/ 2478 w 3436"/>
                  <a:gd name="T37" fmla="*/ 376 h 698"/>
                  <a:gd name="T38" fmla="*/ 2328 w 3436"/>
                  <a:gd name="T39" fmla="*/ 362 h 698"/>
                  <a:gd name="T40" fmla="*/ 2196 w 3436"/>
                  <a:gd name="T41" fmla="*/ 424 h 698"/>
                  <a:gd name="T42" fmla="*/ 2684 w 3436"/>
                  <a:gd name="T43" fmla="*/ 680 h 698"/>
                  <a:gd name="T44" fmla="*/ 2544 w 3436"/>
                  <a:gd name="T45" fmla="*/ 506 h 698"/>
                  <a:gd name="T46" fmla="*/ 2608 w 3436"/>
                  <a:gd name="T47" fmla="*/ 292 h 698"/>
                  <a:gd name="T48" fmla="*/ 2800 w 3436"/>
                  <a:gd name="T49" fmla="*/ 224 h 698"/>
                  <a:gd name="T50" fmla="*/ 2848 w 3436"/>
                  <a:gd name="T51" fmla="*/ 372 h 698"/>
                  <a:gd name="T52" fmla="*/ 2712 w 3436"/>
                  <a:gd name="T53" fmla="*/ 364 h 698"/>
                  <a:gd name="T54" fmla="*/ 2712 w 3436"/>
                  <a:gd name="T55" fmla="*/ 556 h 698"/>
                  <a:gd name="T56" fmla="*/ 2852 w 3436"/>
                  <a:gd name="T57" fmla="*/ 544 h 698"/>
                  <a:gd name="T58" fmla="*/ 2774 w 3436"/>
                  <a:gd name="T59" fmla="*/ 698 h 698"/>
                  <a:gd name="T60" fmla="*/ 1690 w 3436"/>
                  <a:gd name="T61" fmla="*/ 386 h 698"/>
                  <a:gd name="T62" fmla="*/ 1746 w 3436"/>
                  <a:gd name="T63" fmla="*/ 570 h 698"/>
                  <a:gd name="T64" fmla="*/ 1634 w 3436"/>
                  <a:gd name="T65" fmla="*/ 646 h 698"/>
                  <a:gd name="T66" fmla="*/ 1548 w 3436"/>
                  <a:gd name="T67" fmla="*/ 460 h 698"/>
                  <a:gd name="T68" fmla="*/ 1652 w 3436"/>
                  <a:gd name="T69" fmla="*/ 262 h 698"/>
                  <a:gd name="T70" fmla="*/ 1258 w 3436"/>
                  <a:gd name="T71" fmla="*/ 576 h 698"/>
                  <a:gd name="T72" fmla="*/ 1360 w 3436"/>
                  <a:gd name="T73" fmla="*/ 412 h 698"/>
                  <a:gd name="T74" fmla="*/ 1274 w 3436"/>
                  <a:gd name="T75" fmla="*/ 226 h 698"/>
                  <a:gd name="T76" fmla="*/ 1490 w 3436"/>
                  <a:gd name="T77" fmla="*/ 402 h 698"/>
                  <a:gd name="T78" fmla="*/ 1400 w 3436"/>
                  <a:gd name="T79" fmla="*/ 658 h 698"/>
                  <a:gd name="T80" fmla="*/ 1214 w 3436"/>
                  <a:gd name="T81" fmla="*/ 352 h 698"/>
                  <a:gd name="T82" fmla="*/ 1180 w 3436"/>
                  <a:gd name="T83" fmla="*/ 542 h 698"/>
                  <a:gd name="T84" fmla="*/ 1168 w 3436"/>
                  <a:gd name="T85" fmla="*/ 680 h 698"/>
                  <a:gd name="T86" fmla="*/ 1030 w 3436"/>
                  <a:gd name="T87" fmla="*/ 520 h 698"/>
                  <a:gd name="T88" fmla="*/ 1078 w 3436"/>
                  <a:gd name="T89" fmla="*/ 308 h 698"/>
                  <a:gd name="T90" fmla="*/ 1248 w 3436"/>
                  <a:gd name="T91" fmla="*/ 224 h 698"/>
                  <a:gd name="T92" fmla="*/ 1024 w 3436"/>
                  <a:gd name="T93" fmla="*/ 460 h 698"/>
                  <a:gd name="T94" fmla="*/ 858 w 3436"/>
                  <a:gd name="T95" fmla="*/ 288 h 698"/>
                  <a:gd name="T96" fmla="*/ 694 w 3436"/>
                  <a:gd name="T97" fmla="*/ 344 h 698"/>
                  <a:gd name="T98" fmla="*/ 802 w 3436"/>
                  <a:gd name="T99" fmla="*/ 484 h 698"/>
                  <a:gd name="T100" fmla="*/ 720 w 3436"/>
                  <a:gd name="T101" fmla="*/ 698 h 698"/>
                  <a:gd name="T102" fmla="*/ 472 w 3436"/>
                  <a:gd name="T103" fmla="*/ 2 h 698"/>
                  <a:gd name="T104" fmla="*/ 694 w 3436"/>
                  <a:gd name="T105" fmla="*/ 222 h 698"/>
                  <a:gd name="T106" fmla="*/ 524 w 3436"/>
                  <a:gd name="T107" fmla="*/ 292 h 698"/>
                  <a:gd name="T108" fmla="*/ 524 w 3436"/>
                  <a:gd name="T109" fmla="*/ 628 h 698"/>
                  <a:gd name="T110" fmla="*/ 694 w 3436"/>
                  <a:gd name="T111" fmla="*/ 576 h 698"/>
                  <a:gd name="T112" fmla="*/ 592 w 3436"/>
                  <a:gd name="T113" fmla="*/ 416 h 698"/>
                  <a:gd name="T114" fmla="*/ 134 w 3436"/>
                  <a:gd name="T115" fmla="*/ 264 h 698"/>
                  <a:gd name="T116" fmla="*/ 0 w 3436"/>
                  <a:gd name="T117" fmla="*/ 2 h 698"/>
                  <a:gd name="T118" fmla="*/ 466 w 3436"/>
                  <a:gd name="T119" fmla="*/ 52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36" h="698">
                    <a:moveTo>
                      <a:pt x="3202" y="698"/>
                    </a:moveTo>
                    <a:lnTo>
                      <a:pt x="3202" y="578"/>
                    </a:lnTo>
                    <a:lnTo>
                      <a:pt x="3202" y="578"/>
                    </a:lnTo>
                    <a:lnTo>
                      <a:pt x="3208" y="578"/>
                    </a:lnTo>
                    <a:lnTo>
                      <a:pt x="3208" y="578"/>
                    </a:lnTo>
                    <a:lnTo>
                      <a:pt x="3220" y="576"/>
                    </a:lnTo>
                    <a:lnTo>
                      <a:pt x="3230" y="574"/>
                    </a:lnTo>
                    <a:lnTo>
                      <a:pt x="3240" y="572"/>
                    </a:lnTo>
                    <a:lnTo>
                      <a:pt x="3252" y="566"/>
                    </a:lnTo>
                    <a:lnTo>
                      <a:pt x="3272" y="554"/>
                    </a:lnTo>
                    <a:lnTo>
                      <a:pt x="3292" y="536"/>
                    </a:lnTo>
                    <a:lnTo>
                      <a:pt x="3370" y="624"/>
                    </a:lnTo>
                    <a:lnTo>
                      <a:pt x="3370" y="624"/>
                    </a:lnTo>
                    <a:lnTo>
                      <a:pt x="3352" y="642"/>
                    </a:lnTo>
                    <a:lnTo>
                      <a:pt x="3332" y="658"/>
                    </a:lnTo>
                    <a:lnTo>
                      <a:pt x="3312" y="670"/>
                    </a:lnTo>
                    <a:lnTo>
                      <a:pt x="3290" y="680"/>
                    </a:lnTo>
                    <a:lnTo>
                      <a:pt x="3270" y="688"/>
                    </a:lnTo>
                    <a:lnTo>
                      <a:pt x="3248" y="694"/>
                    </a:lnTo>
                    <a:lnTo>
                      <a:pt x="3224" y="698"/>
                    </a:lnTo>
                    <a:lnTo>
                      <a:pt x="3202" y="698"/>
                    </a:lnTo>
                    <a:lnTo>
                      <a:pt x="3202" y="698"/>
                    </a:lnTo>
                    <a:close/>
                    <a:moveTo>
                      <a:pt x="3202" y="488"/>
                    </a:moveTo>
                    <a:lnTo>
                      <a:pt x="3202" y="404"/>
                    </a:lnTo>
                    <a:lnTo>
                      <a:pt x="3300" y="404"/>
                    </a:lnTo>
                    <a:lnTo>
                      <a:pt x="3300" y="404"/>
                    </a:lnTo>
                    <a:lnTo>
                      <a:pt x="3294" y="388"/>
                    </a:lnTo>
                    <a:lnTo>
                      <a:pt x="3288" y="374"/>
                    </a:lnTo>
                    <a:lnTo>
                      <a:pt x="3278" y="360"/>
                    </a:lnTo>
                    <a:lnTo>
                      <a:pt x="3266" y="350"/>
                    </a:lnTo>
                    <a:lnTo>
                      <a:pt x="3252" y="342"/>
                    </a:lnTo>
                    <a:lnTo>
                      <a:pt x="3236" y="336"/>
                    </a:lnTo>
                    <a:lnTo>
                      <a:pt x="3220" y="332"/>
                    </a:lnTo>
                    <a:lnTo>
                      <a:pt x="3202" y="330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26" y="224"/>
                    </a:lnTo>
                    <a:lnTo>
                      <a:pt x="3250" y="226"/>
                    </a:lnTo>
                    <a:lnTo>
                      <a:pt x="3272" y="232"/>
                    </a:lnTo>
                    <a:lnTo>
                      <a:pt x="3294" y="240"/>
                    </a:lnTo>
                    <a:lnTo>
                      <a:pt x="3314" y="250"/>
                    </a:lnTo>
                    <a:lnTo>
                      <a:pt x="3334" y="262"/>
                    </a:lnTo>
                    <a:lnTo>
                      <a:pt x="3352" y="276"/>
                    </a:lnTo>
                    <a:lnTo>
                      <a:pt x="3368" y="292"/>
                    </a:lnTo>
                    <a:lnTo>
                      <a:pt x="3382" y="310"/>
                    </a:lnTo>
                    <a:lnTo>
                      <a:pt x="3396" y="330"/>
                    </a:lnTo>
                    <a:lnTo>
                      <a:pt x="3408" y="352"/>
                    </a:lnTo>
                    <a:lnTo>
                      <a:pt x="3418" y="374"/>
                    </a:lnTo>
                    <a:lnTo>
                      <a:pt x="3426" y="398"/>
                    </a:lnTo>
                    <a:lnTo>
                      <a:pt x="3430" y="424"/>
                    </a:lnTo>
                    <a:lnTo>
                      <a:pt x="3434" y="452"/>
                    </a:lnTo>
                    <a:lnTo>
                      <a:pt x="3436" y="482"/>
                    </a:lnTo>
                    <a:lnTo>
                      <a:pt x="3436" y="488"/>
                    </a:lnTo>
                    <a:lnTo>
                      <a:pt x="3202" y="488"/>
                    </a:lnTo>
                    <a:close/>
                    <a:moveTo>
                      <a:pt x="3202" y="222"/>
                    </a:moveTo>
                    <a:lnTo>
                      <a:pt x="3202" y="330"/>
                    </a:lnTo>
                    <a:lnTo>
                      <a:pt x="3202" y="330"/>
                    </a:lnTo>
                    <a:lnTo>
                      <a:pt x="3202" y="330"/>
                    </a:lnTo>
                    <a:lnTo>
                      <a:pt x="3184" y="332"/>
                    </a:lnTo>
                    <a:lnTo>
                      <a:pt x="3166" y="334"/>
                    </a:lnTo>
                    <a:lnTo>
                      <a:pt x="3152" y="340"/>
                    </a:lnTo>
                    <a:lnTo>
                      <a:pt x="3138" y="350"/>
                    </a:lnTo>
                    <a:lnTo>
                      <a:pt x="3126" y="360"/>
                    </a:lnTo>
                    <a:lnTo>
                      <a:pt x="3116" y="372"/>
                    </a:lnTo>
                    <a:lnTo>
                      <a:pt x="3108" y="386"/>
                    </a:lnTo>
                    <a:lnTo>
                      <a:pt x="3104" y="404"/>
                    </a:lnTo>
                    <a:lnTo>
                      <a:pt x="3202" y="404"/>
                    </a:lnTo>
                    <a:lnTo>
                      <a:pt x="3202" y="488"/>
                    </a:lnTo>
                    <a:lnTo>
                      <a:pt x="3096" y="488"/>
                    </a:lnTo>
                    <a:lnTo>
                      <a:pt x="3096" y="488"/>
                    </a:lnTo>
                    <a:lnTo>
                      <a:pt x="3102" y="506"/>
                    </a:lnTo>
                    <a:lnTo>
                      <a:pt x="3110" y="524"/>
                    </a:lnTo>
                    <a:lnTo>
                      <a:pt x="3122" y="540"/>
                    </a:lnTo>
                    <a:lnTo>
                      <a:pt x="3134" y="552"/>
                    </a:lnTo>
                    <a:lnTo>
                      <a:pt x="3148" y="562"/>
                    </a:lnTo>
                    <a:lnTo>
                      <a:pt x="3164" y="570"/>
                    </a:lnTo>
                    <a:lnTo>
                      <a:pt x="3182" y="574"/>
                    </a:lnTo>
                    <a:lnTo>
                      <a:pt x="3202" y="57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178" y="698"/>
                    </a:lnTo>
                    <a:lnTo>
                      <a:pt x="3156" y="694"/>
                    </a:lnTo>
                    <a:lnTo>
                      <a:pt x="3134" y="688"/>
                    </a:lnTo>
                    <a:lnTo>
                      <a:pt x="3112" y="680"/>
                    </a:lnTo>
                    <a:lnTo>
                      <a:pt x="3092" y="672"/>
                    </a:lnTo>
                    <a:lnTo>
                      <a:pt x="3072" y="660"/>
                    </a:lnTo>
                    <a:lnTo>
                      <a:pt x="3054" y="646"/>
                    </a:lnTo>
                    <a:lnTo>
                      <a:pt x="3036" y="630"/>
                    </a:lnTo>
                    <a:lnTo>
                      <a:pt x="3036" y="630"/>
                    </a:lnTo>
                    <a:lnTo>
                      <a:pt x="3020" y="612"/>
                    </a:lnTo>
                    <a:lnTo>
                      <a:pt x="3006" y="592"/>
                    </a:lnTo>
                    <a:lnTo>
                      <a:pt x="2994" y="572"/>
                    </a:lnTo>
                    <a:lnTo>
                      <a:pt x="2986" y="552"/>
                    </a:lnTo>
                    <a:lnTo>
                      <a:pt x="2978" y="530"/>
                    </a:lnTo>
                    <a:lnTo>
                      <a:pt x="2972" y="506"/>
                    </a:lnTo>
                    <a:lnTo>
                      <a:pt x="2968" y="484"/>
                    </a:lnTo>
                    <a:lnTo>
                      <a:pt x="2968" y="460"/>
                    </a:lnTo>
                    <a:lnTo>
                      <a:pt x="2968" y="460"/>
                    </a:lnTo>
                    <a:lnTo>
                      <a:pt x="2968" y="436"/>
                    </a:lnTo>
                    <a:lnTo>
                      <a:pt x="2972" y="414"/>
                    </a:lnTo>
                    <a:lnTo>
                      <a:pt x="2978" y="390"/>
                    </a:lnTo>
                    <a:lnTo>
                      <a:pt x="2986" y="368"/>
                    </a:lnTo>
                    <a:lnTo>
                      <a:pt x="2994" y="348"/>
                    </a:lnTo>
                    <a:lnTo>
                      <a:pt x="3006" y="328"/>
                    </a:lnTo>
                    <a:lnTo>
                      <a:pt x="3020" y="310"/>
                    </a:lnTo>
                    <a:lnTo>
                      <a:pt x="3036" y="292"/>
                    </a:lnTo>
                    <a:lnTo>
                      <a:pt x="3036" y="292"/>
                    </a:lnTo>
                    <a:lnTo>
                      <a:pt x="3054" y="276"/>
                    </a:lnTo>
                    <a:lnTo>
                      <a:pt x="3072" y="262"/>
                    </a:lnTo>
                    <a:lnTo>
                      <a:pt x="3092" y="250"/>
                    </a:lnTo>
                    <a:lnTo>
                      <a:pt x="3112" y="240"/>
                    </a:lnTo>
                    <a:lnTo>
                      <a:pt x="3134" y="232"/>
                    </a:lnTo>
                    <a:lnTo>
                      <a:pt x="3156" y="226"/>
                    </a:lnTo>
                    <a:lnTo>
                      <a:pt x="3178" y="224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02" y="222"/>
                    </a:lnTo>
                    <a:close/>
                    <a:moveTo>
                      <a:pt x="1782" y="698"/>
                    </a:moveTo>
                    <a:lnTo>
                      <a:pt x="1782" y="578"/>
                    </a:lnTo>
                    <a:lnTo>
                      <a:pt x="1782" y="578"/>
                    </a:lnTo>
                    <a:lnTo>
                      <a:pt x="1788" y="578"/>
                    </a:lnTo>
                    <a:lnTo>
                      <a:pt x="1788" y="578"/>
                    </a:lnTo>
                    <a:lnTo>
                      <a:pt x="1800" y="576"/>
                    </a:lnTo>
                    <a:lnTo>
                      <a:pt x="1812" y="574"/>
                    </a:lnTo>
                    <a:lnTo>
                      <a:pt x="1822" y="572"/>
                    </a:lnTo>
                    <a:lnTo>
                      <a:pt x="1832" y="566"/>
                    </a:lnTo>
                    <a:lnTo>
                      <a:pt x="1852" y="554"/>
                    </a:lnTo>
                    <a:lnTo>
                      <a:pt x="1874" y="536"/>
                    </a:lnTo>
                    <a:lnTo>
                      <a:pt x="1952" y="624"/>
                    </a:lnTo>
                    <a:lnTo>
                      <a:pt x="1952" y="624"/>
                    </a:lnTo>
                    <a:lnTo>
                      <a:pt x="1932" y="642"/>
                    </a:lnTo>
                    <a:lnTo>
                      <a:pt x="1912" y="658"/>
                    </a:lnTo>
                    <a:lnTo>
                      <a:pt x="1892" y="670"/>
                    </a:lnTo>
                    <a:lnTo>
                      <a:pt x="1872" y="680"/>
                    </a:lnTo>
                    <a:lnTo>
                      <a:pt x="1850" y="688"/>
                    </a:lnTo>
                    <a:lnTo>
                      <a:pt x="1828" y="694"/>
                    </a:lnTo>
                    <a:lnTo>
                      <a:pt x="1806" y="69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82" y="698"/>
                    </a:lnTo>
                    <a:close/>
                    <a:moveTo>
                      <a:pt x="1782" y="488"/>
                    </a:moveTo>
                    <a:lnTo>
                      <a:pt x="1782" y="404"/>
                    </a:lnTo>
                    <a:lnTo>
                      <a:pt x="1880" y="404"/>
                    </a:lnTo>
                    <a:lnTo>
                      <a:pt x="1880" y="404"/>
                    </a:lnTo>
                    <a:lnTo>
                      <a:pt x="1876" y="388"/>
                    </a:lnTo>
                    <a:lnTo>
                      <a:pt x="1868" y="372"/>
                    </a:lnTo>
                    <a:lnTo>
                      <a:pt x="1858" y="360"/>
                    </a:lnTo>
                    <a:lnTo>
                      <a:pt x="1846" y="350"/>
                    </a:lnTo>
                    <a:lnTo>
                      <a:pt x="1834" y="342"/>
                    </a:lnTo>
                    <a:lnTo>
                      <a:pt x="1818" y="336"/>
                    </a:lnTo>
                    <a:lnTo>
                      <a:pt x="1800" y="332"/>
                    </a:lnTo>
                    <a:lnTo>
                      <a:pt x="1782" y="330"/>
                    </a:lnTo>
                    <a:lnTo>
                      <a:pt x="1782" y="330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806" y="224"/>
                    </a:lnTo>
                    <a:lnTo>
                      <a:pt x="1830" y="226"/>
                    </a:lnTo>
                    <a:lnTo>
                      <a:pt x="1854" y="232"/>
                    </a:lnTo>
                    <a:lnTo>
                      <a:pt x="1874" y="240"/>
                    </a:lnTo>
                    <a:lnTo>
                      <a:pt x="1896" y="250"/>
                    </a:lnTo>
                    <a:lnTo>
                      <a:pt x="1914" y="262"/>
                    </a:lnTo>
                    <a:lnTo>
                      <a:pt x="1932" y="276"/>
                    </a:lnTo>
                    <a:lnTo>
                      <a:pt x="1950" y="292"/>
                    </a:lnTo>
                    <a:lnTo>
                      <a:pt x="1964" y="310"/>
                    </a:lnTo>
                    <a:lnTo>
                      <a:pt x="1978" y="330"/>
                    </a:lnTo>
                    <a:lnTo>
                      <a:pt x="1988" y="352"/>
                    </a:lnTo>
                    <a:lnTo>
                      <a:pt x="1998" y="374"/>
                    </a:lnTo>
                    <a:lnTo>
                      <a:pt x="2006" y="398"/>
                    </a:lnTo>
                    <a:lnTo>
                      <a:pt x="2012" y="424"/>
                    </a:lnTo>
                    <a:lnTo>
                      <a:pt x="2016" y="452"/>
                    </a:lnTo>
                    <a:lnTo>
                      <a:pt x="2016" y="482"/>
                    </a:lnTo>
                    <a:lnTo>
                      <a:pt x="2016" y="488"/>
                    </a:lnTo>
                    <a:lnTo>
                      <a:pt x="1782" y="488"/>
                    </a:lnTo>
                    <a:lnTo>
                      <a:pt x="1782" y="488"/>
                    </a:lnTo>
                    <a:close/>
                    <a:moveTo>
                      <a:pt x="2070" y="448"/>
                    </a:moveTo>
                    <a:lnTo>
                      <a:pt x="2070" y="448"/>
                    </a:lnTo>
                    <a:lnTo>
                      <a:pt x="2072" y="420"/>
                    </a:lnTo>
                    <a:lnTo>
                      <a:pt x="2074" y="396"/>
                    </a:lnTo>
                    <a:lnTo>
                      <a:pt x="2078" y="372"/>
                    </a:lnTo>
                    <a:lnTo>
                      <a:pt x="2084" y="350"/>
                    </a:lnTo>
                    <a:lnTo>
                      <a:pt x="2092" y="328"/>
                    </a:lnTo>
                    <a:lnTo>
                      <a:pt x="2100" y="310"/>
                    </a:lnTo>
                    <a:lnTo>
                      <a:pt x="2112" y="294"/>
                    </a:lnTo>
                    <a:lnTo>
                      <a:pt x="2124" y="278"/>
                    </a:lnTo>
                    <a:lnTo>
                      <a:pt x="2138" y="264"/>
                    </a:lnTo>
                    <a:lnTo>
                      <a:pt x="2154" y="254"/>
                    </a:lnTo>
                    <a:lnTo>
                      <a:pt x="2170" y="244"/>
                    </a:lnTo>
                    <a:lnTo>
                      <a:pt x="2190" y="236"/>
                    </a:lnTo>
                    <a:lnTo>
                      <a:pt x="2210" y="230"/>
                    </a:lnTo>
                    <a:lnTo>
                      <a:pt x="2232" y="224"/>
                    </a:lnTo>
                    <a:lnTo>
                      <a:pt x="2256" y="222"/>
                    </a:lnTo>
                    <a:lnTo>
                      <a:pt x="2282" y="220"/>
                    </a:lnTo>
                    <a:lnTo>
                      <a:pt x="2282" y="220"/>
                    </a:lnTo>
                    <a:lnTo>
                      <a:pt x="2304" y="222"/>
                    </a:lnTo>
                    <a:lnTo>
                      <a:pt x="2326" y="226"/>
                    </a:lnTo>
                    <a:lnTo>
                      <a:pt x="2346" y="230"/>
                    </a:lnTo>
                    <a:lnTo>
                      <a:pt x="2366" y="238"/>
                    </a:lnTo>
                    <a:lnTo>
                      <a:pt x="2384" y="246"/>
                    </a:lnTo>
                    <a:lnTo>
                      <a:pt x="2402" y="256"/>
                    </a:lnTo>
                    <a:lnTo>
                      <a:pt x="2418" y="268"/>
                    </a:lnTo>
                    <a:lnTo>
                      <a:pt x="2432" y="282"/>
                    </a:lnTo>
                    <a:lnTo>
                      <a:pt x="2432" y="282"/>
                    </a:lnTo>
                    <a:lnTo>
                      <a:pt x="2446" y="300"/>
                    </a:lnTo>
                    <a:lnTo>
                      <a:pt x="2458" y="318"/>
                    </a:lnTo>
                    <a:lnTo>
                      <a:pt x="2468" y="336"/>
                    </a:lnTo>
                    <a:lnTo>
                      <a:pt x="2474" y="356"/>
                    </a:lnTo>
                    <a:lnTo>
                      <a:pt x="2478" y="376"/>
                    </a:lnTo>
                    <a:lnTo>
                      <a:pt x="2480" y="398"/>
                    </a:lnTo>
                    <a:lnTo>
                      <a:pt x="2482" y="448"/>
                    </a:lnTo>
                    <a:lnTo>
                      <a:pt x="2482" y="686"/>
                    </a:lnTo>
                    <a:lnTo>
                      <a:pt x="2360" y="686"/>
                    </a:lnTo>
                    <a:lnTo>
                      <a:pt x="2360" y="448"/>
                    </a:lnTo>
                    <a:lnTo>
                      <a:pt x="2360" y="448"/>
                    </a:lnTo>
                    <a:lnTo>
                      <a:pt x="2358" y="424"/>
                    </a:lnTo>
                    <a:lnTo>
                      <a:pt x="2354" y="404"/>
                    </a:lnTo>
                    <a:lnTo>
                      <a:pt x="2348" y="388"/>
                    </a:lnTo>
                    <a:lnTo>
                      <a:pt x="2340" y="372"/>
                    </a:lnTo>
                    <a:lnTo>
                      <a:pt x="2328" y="362"/>
                    </a:lnTo>
                    <a:lnTo>
                      <a:pt x="2314" y="354"/>
                    </a:lnTo>
                    <a:lnTo>
                      <a:pt x="2296" y="350"/>
                    </a:lnTo>
                    <a:lnTo>
                      <a:pt x="2276" y="348"/>
                    </a:lnTo>
                    <a:lnTo>
                      <a:pt x="2276" y="348"/>
                    </a:lnTo>
                    <a:lnTo>
                      <a:pt x="2256" y="350"/>
                    </a:lnTo>
                    <a:lnTo>
                      <a:pt x="2240" y="354"/>
                    </a:lnTo>
                    <a:lnTo>
                      <a:pt x="2226" y="362"/>
                    </a:lnTo>
                    <a:lnTo>
                      <a:pt x="2214" y="372"/>
                    </a:lnTo>
                    <a:lnTo>
                      <a:pt x="2206" y="386"/>
                    </a:lnTo>
                    <a:lnTo>
                      <a:pt x="2200" y="404"/>
                    </a:lnTo>
                    <a:lnTo>
                      <a:pt x="2196" y="424"/>
                    </a:lnTo>
                    <a:lnTo>
                      <a:pt x="2194" y="448"/>
                    </a:lnTo>
                    <a:lnTo>
                      <a:pt x="2194" y="686"/>
                    </a:lnTo>
                    <a:lnTo>
                      <a:pt x="2070" y="686"/>
                    </a:lnTo>
                    <a:lnTo>
                      <a:pt x="2070" y="448"/>
                    </a:lnTo>
                    <a:lnTo>
                      <a:pt x="2070" y="448"/>
                    </a:lnTo>
                    <a:close/>
                    <a:moveTo>
                      <a:pt x="2774" y="698"/>
                    </a:moveTo>
                    <a:lnTo>
                      <a:pt x="2774" y="698"/>
                    </a:lnTo>
                    <a:lnTo>
                      <a:pt x="2750" y="698"/>
                    </a:lnTo>
                    <a:lnTo>
                      <a:pt x="2728" y="694"/>
                    </a:lnTo>
                    <a:lnTo>
                      <a:pt x="2706" y="688"/>
                    </a:lnTo>
                    <a:lnTo>
                      <a:pt x="2684" y="680"/>
                    </a:lnTo>
                    <a:lnTo>
                      <a:pt x="2664" y="672"/>
                    </a:lnTo>
                    <a:lnTo>
                      <a:pt x="2644" y="660"/>
                    </a:lnTo>
                    <a:lnTo>
                      <a:pt x="2626" y="646"/>
                    </a:lnTo>
                    <a:lnTo>
                      <a:pt x="2608" y="630"/>
                    </a:lnTo>
                    <a:lnTo>
                      <a:pt x="2608" y="630"/>
                    </a:lnTo>
                    <a:lnTo>
                      <a:pt x="2592" y="612"/>
                    </a:lnTo>
                    <a:lnTo>
                      <a:pt x="2578" y="592"/>
                    </a:lnTo>
                    <a:lnTo>
                      <a:pt x="2568" y="572"/>
                    </a:lnTo>
                    <a:lnTo>
                      <a:pt x="2558" y="552"/>
                    </a:lnTo>
                    <a:lnTo>
                      <a:pt x="2550" y="530"/>
                    </a:lnTo>
                    <a:lnTo>
                      <a:pt x="2544" y="506"/>
                    </a:lnTo>
                    <a:lnTo>
                      <a:pt x="2540" y="484"/>
                    </a:lnTo>
                    <a:lnTo>
                      <a:pt x="2540" y="460"/>
                    </a:lnTo>
                    <a:lnTo>
                      <a:pt x="2540" y="460"/>
                    </a:lnTo>
                    <a:lnTo>
                      <a:pt x="2540" y="436"/>
                    </a:lnTo>
                    <a:lnTo>
                      <a:pt x="2544" y="414"/>
                    </a:lnTo>
                    <a:lnTo>
                      <a:pt x="2550" y="390"/>
                    </a:lnTo>
                    <a:lnTo>
                      <a:pt x="2558" y="368"/>
                    </a:lnTo>
                    <a:lnTo>
                      <a:pt x="2568" y="348"/>
                    </a:lnTo>
                    <a:lnTo>
                      <a:pt x="2578" y="328"/>
                    </a:lnTo>
                    <a:lnTo>
                      <a:pt x="2592" y="310"/>
                    </a:lnTo>
                    <a:lnTo>
                      <a:pt x="2608" y="292"/>
                    </a:lnTo>
                    <a:lnTo>
                      <a:pt x="2608" y="292"/>
                    </a:lnTo>
                    <a:lnTo>
                      <a:pt x="2626" y="276"/>
                    </a:lnTo>
                    <a:lnTo>
                      <a:pt x="2644" y="262"/>
                    </a:lnTo>
                    <a:lnTo>
                      <a:pt x="2664" y="250"/>
                    </a:lnTo>
                    <a:lnTo>
                      <a:pt x="2684" y="240"/>
                    </a:lnTo>
                    <a:lnTo>
                      <a:pt x="2706" y="232"/>
                    </a:lnTo>
                    <a:lnTo>
                      <a:pt x="2728" y="226"/>
                    </a:lnTo>
                    <a:lnTo>
                      <a:pt x="2750" y="224"/>
                    </a:lnTo>
                    <a:lnTo>
                      <a:pt x="2774" y="222"/>
                    </a:lnTo>
                    <a:lnTo>
                      <a:pt x="2774" y="222"/>
                    </a:lnTo>
                    <a:lnTo>
                      <a:pt x="2800" y="224"/>
                    </a:lnTo>
                    <a:lnTo>
                      <a:pt x="2824" y="228"/>
                    </a:lnTo>
                    <a:lnTo>
                      <a:pt x="2848" y="234"/>
                    </a:lnTo>
                    <a:lnTo>
                      <a:pt x="2870" y="242"/>
                    </a:lnTo>
                    <a:lnTo>
                      <a:pt x="2892" y="254"/>
                    </a:lnTo>
                    <a:lnTo>
                      <a:pt x="2914" y="270"/>
                    </a:lnTo>
                    <a:lnTo>
                      <a:pt x="2934" y="286"/>
                    </a:lnTo>
                    <a:lnTo>
                      <a:pt x="2952" y="306"/>
                    </a:lnTo>
                    <a:lnTo>
                      <a:pt x="2866" y="394"/>
                    </a:lnTo>
                    <a:lnTo>
                      <a:pt x="2866" y="394"/>
                    </a:lnTo>
                    <a:lnTo>
                      <a:pt x="2856" y="382"/>
                    </a:lnTo>
                    <a:lnTo>
                      <a:pt x="2848" y="372"/>
                    </a:lnTo>
                    <a:lnTo>
                      <a:pt x="2836" y="364"/>
                    </a:lnTo>
                    <a:lnTo>
                      <a:pt x="2826" y="356"/>
                    </a:lnTo>
                    <a:lnTo>
                      <a:pt x="2814" y="350"/>
                    </a:lnTo>
                    <a:lnTo>
                      <a:pt x="2802" y="348"/>
                    </a:lnTo>
                    <a:lnTo>
                      <a:pt x="2788" y="346"/>
                    </a:lnTo>
                    <a:lnTo>
                      <a:pt x="2774" y="344"/>
                    </a:lnTo>
                    <a:lnTo>
                      <a:pt x="2774" y="344"/>
                    </a:lnTo>
                    <a:lnTo>
                      <a:pt x="2764" y="344"/>
                    </a:lnTo>
                    <a:lnTo>
                      <a:pt x="2752" y="346"/>
                    </a:lnTo>
                    <a:lnTo>
                      <a:pt x="2730" y="354"/>
                    </a:lnTo>
                    <a:lnTo>
                      <a:pt x="2712" y="364"/>
                    </a:lnTo>
                    <a:lnTo>
                      <a:pt x="2696" y="380"/>
                    </a:lnTo>
                    <a:lnTo>
                      <a:pt x="2682" y="396"/>
                    </a:lnTo>
                    <a:lnTo>
                      <a:pt x="2672" y="418"/>
                    </a:lnTo>
                    <a:lnTo>
                      <a:pt x="2666" y="440"/>
                    </a:lnTo>
                    <a:lnTo>
                      <a:pt x="2664" y="462"/>
                    </a:lnTo>
                    <a:lnTo>
                      <a:pt x="2664" y="462"/>
                    </a:lnTo>
                    <a:lnTo>
                      <a:pt x="2666" y="486"/>
                    </a:lnTo>
                    <a:lnTo>
                      <a:pt x="2672" y="506"/>
                    </a:lnTo>
                    <a:lnTo>
                      <a:pt x="2682" y="526"/>
                    </a:lnTo>
                    <a:lnTo>
                      <a:pt x="2696" y="542"/>
                    </a:lnTo>
                    <a:lnTo>
                      <a:pt x="2712" y="556"/>
                    </a:lnTo>
                    <a:lnTo>
                      <a:pt x="2732" y="566"/>
                    </a:lnTo>
                    <a:lnTo>
                      <a:pt x="2752" y="574"/>
                    </a:lnTo>
                    <a:lnTo>
                      <a:pt x="2774" y="576"/>
                    </a:lnTo>
                    <a:lnTo>
                      <a:pt x="2774" y="576"/>
                    </a:lnTo>
                    <a:lnTo>
                      <a:pt x="2788" y="574"/>
                    </a:lnTo>
                    <a:lnTo>
                      <a:pt x="2800" y="572"/>
                    </a:lnTo>
                    <a:lnTo>
                      <a:pt x="2812" y="570"/>
                    </a:lnTo>
                    <a:lnTo>
                      <a:pt x="2822" y="564"/>
                    </a:lnTo>
                    <a:lnTo>
                      <a:pt x="2834" y="558"/>
                    </a:lnTo>
                    <a:lnTo>
                      <a:pt x="2842" y="552"/>
                    </a:lnTo>
                    <a:lnTo>
                      <a:pt x="2852" y="544"/>
                    </a:lnTo>
                    <a:lnTo>
                      <a:pt x="2858" y="534"/>
                    </a:lnTo>
                    <a:lnTo>
                      <a:pt x="2948" y="618"/>
                    </a:lnTo>
                    <a:lnTo>
                      <a:pt x="2948" y="618"/>
                    </a:lnTo>
                    <a:lnTo>
                      <a:pt x="2930" y="638"/>
                    </a:lnTo>
                    <a:lnTo>
                      <a:pt x="2910" y="654"/>
                    </a:lnTo>
                    <a:lnTo>
                      <a:pt x="2890" y="668"/>
                    </a:lnTo>
                    <a:lnTo>
                      <a:pt x="2868" y="678"/>
                    </a:lnTo>
                    <a:lnTo>
                      <a:pt x="2846" y="688"/>
                    </a:lnTo>
                    <a:lnTo>
                      <a:pt x="2822" y="694"/>
                    </a:lnTo>
                    <a:lnTo>
                      <a:pt x="2798" y="698"/>
                    </a:lnTo>
                    <a:lnTo>
                      <a:pt x="2774" y="698"/>
                    </a:lnTo>
                    <a:lnTo>
                      <a:pt x="2774" y="698"/>
                    </a:lnTo>
                    <a:close/>
                    <a:moveTo>
                      <a:pt x="1782" y="222"/>
                    </a:moveTo>
                    <a:lnTo>
                      <a:pt x="1782" y="330"/>
                    </a:lnTo>
                    <a:lnTo>
                      <a:pt x="1782" y="330"/>
                    </a:lnTo>
                    <a:lnTo>
                      <a:pt x="1764" y="332"/>
                    </a:lnTo>
                    <a:lnTo>
                      <a:pt x="1748" y="334"/>
                    </a:lnTo>
                    <a:lnTo>
                      <a:pt x="1732" y="340"/>
                    </a:lnTo>
                    <a:lnTo>
                      <a:pt x="1718" y="350"/>
                    </a:lnTo>
                    <a:lnTo>
                      <a:pt x="1708" y="360"/>
                    </a:lnTo>
                    <a:lnTo>
                      <a:pt x="1698" y="372"/>
                    </a:lnTo>
                    <a:lnTo>
                      <a:pt x="1690" y="386"/>
                    </a:lnTo>
                    <a:lnTo>
                      <a:pt x="1684" y="404"/>
                    </a:lnTo>
                    <a:lnTo>
                      <a:pt x="1782" y="404"/>
                    </a:lnTo>
                    <a:lnTo>
                      <a:pt x="1782" y="488"/>
                    </a:lnTo>
                    <a:lnTo>
                      <a:pt x="1676" y="488"/>
                    </a:lnTo>
                    <a:lnTo>
                      <a:pt x="1676" y="488"/>
                    </a:lnTo>
                    <a:lnTo>
                      <a:pt x="1684" y="506"/>
                    </a:lnTo>
                    <a:lnTo>
                      <a:pt x="1692" y="524"/>
                    </a:lnTo>
                    <a:lnTo>
                      <a:pt x="1702" y="540"/>
                    </a:lnTo>
                    <a:lnTo>
                      <a:pt x="1716" y="552"/>
                    </a:lnTo>
                    <a:lnTo>
                      <a:pt x="1730" y="562"/>
                    </a:lnTo>
                    <a:lnTo>
                      <a:pt x="1746" y="570"/>
                    </a:lnTo>
                    <a:lnTo>
                      <a:pt x="1764" y="574"/>
                    </a:lnTo>
                    <a:lnTo>
                      <a:pt x="1782" y="57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60" y="698"/>
                    </a:lnTo>
                    <a:lnTo>
                      <a:pt x="1736" y="694"/>
                    </a:lnTo>
                    <a:lnTo>
                      <a:pt x="1714" y="688"/>
                    </a:lnTo>
                    <a:lnTo>
                      <a:pt x="1692" y="680"/>
                    </a:lnTo>
                    <a:lnTo>
                      <a:pt x="1672" y="672"/>
                    </a:lnTo>
                    <a:lnTo>
                      <a:pt x="1652" y="660"/>
                    </a:lnTo>
                    <a:lnTo>
                      <a:pt x="1634" y="646"/>
                    </a:lnTo>
                    <a:lnTo>
                      <a:pt x="1616" y="630"/>
                    </a:lnTo>
                    <a:lnTo>
                      <a:pt x="1616" y="630"/>
                    </a:lnTo>
                    <a:lnTo>
                      <a:pt x="1602" y="612"/>
                    </a:lnTo>
                    <a:lnTo>
                      <a:pt x="1588" y="592"/>
                    </a:lnTo>
                    <a:lnTo>
                      <a:pt x="1576" y="572"/>
                    </a:lnTo>
                    <a:lnTo>
                      <a:pt x="1566" y="552"/>
                    </a:lnTo>
                    <a:lnTo>
                      <a:pt x="1558" y="530"/>
                    </a:lnTo>
                    <a:lnTo>
                      <a:pt x="1552" y="506"/>
                    </a:lnTo>
                    <a:lnTo>
                      <a:pt x="1550" y="484"/>
                    </a:lnTo>
                    <a:lnTo>
                      <a:pt x="1548" y="460"/>
                    </a:lnTo>
                    <a:lnTo>
                      <a:pt x="1548" y="460"/>
                    </a:lnTo>
                    <a:lnTo>
                      <a:pt x="1550" y="436"/>
                    </a:lnTo>
                    <a:lnTo>
                      <a:pt x="1552" y="414"/>
                    </a:lnTo>
                    <a:lnTo>
                      <a:pt x="1558" y="390"/>
                    </a:lnTo>
                    <a:lnTo>
                      <a:pt x="1566" y="368"/>
                    </a:lnTo>
                    <a:lnTo>
                      <a:pt x="1576" y="348"/>
                    </a:lnTo>
                    <a:lnTo>
                      <a:pt x="1588" y="328"/>
                    </a:lnTo>
                    <a:lnTo>
                      <a:pt x="1602" y="310"/>
                    </a:lnTo>
                    <a:lnTo>
                      <a:pt x="1616" y="292"/>
                    </a:lnTo>
                    <a:lnTo>
                      <a:pt x="1616" y="292"/>
                    </a:lnTo>
                    <a:lnTo>
                      <a:pt x="1634" y="276"/>
                    </a:lnTo>
                    <a:lnTo>
                      <a:pt x="1652" y="262"/>
                    </a:lnTo>
                    <a:lnTo>
                      <a:pt x="1672" y="250"/>
                    </a:lnTo>
                    <a:lnTo>
                      <a:pt x="1692" y="240"/>
                    </a:lnTo>
                    <a:lnTo>
                      <a:pt x="1714" y="232"/>
                    </a:lnTo>
                    <a:lnTo>
                      <a:pt x="1736" y="226"/>
                    </a:lnTo>
                    <a:lnTo>
                      <a:pt x="1760" y="224"/>
                    </a:lnTo>
                    <a:lnTo>
                      <a:pt x="1782" y="222"/>
                    </a:lnTo>
                    <a:lnTo>
                      <a:pt x="1782" y="222"/>
                    </a:lnTo>
                    <a:close/>
                    <a:moveTo>
                      <a:pt x="1258" y="698"/>
                    </a:moveTo>
                    <a:lnTo>
                      <a:pt x="1258" y="576"/>
                    </a:lnTo>
                    <a:lnTo>
                      <a:pt x="1258" y="576"/>
                    </a:lnTo>
                    <a:lnTo>
                      <a:pt x="1258" y="576"/>
                    </a:lnTo>
                    <a:lnTo>
                      <a:pt x="1282" y="574"/>
                    </a:lnTo>
                    <a:lnTo>
                      <a:pt x="1302" y="568"/>
                    </a:lnTo>
                    <a:lnTo>
                      <a:pt x="1320" y="558"/>
                    </a:lnTo>
                    <a:lnTo>
                      <a:pt x="1336" y="544"/>
                    </a:lnTo>
                    <a:lnTo>
                      <a:pt x="1350" y="528"/>
                    </a:lnTo>
                    <a:lnTo>
                      <a:pt x="1358" y="508"/>
                    </a:lnTo>
                    <a:lnTo>
                      <a:pt x="1364" y="486"/>
                    </a:lnTo>
                    <a:lnTo>
                      <a:pt x="1368" y="460"/>
                    </a:lnTo>
                    <a:lnTo>
                      <a:pt x="1368" y="460"/>
                    </a:lnTo>
                    <a:lnTo>
                      <a:pt x="1366" y="436"/>
                    </a:lnTo>
                    <a:lnTo>
                      <a:pt x="1360" y="412"/>
                    </a:lnTo>
                    <a:lnTo>
                      <a:pt x="1350" y="392"/>
                    </a:lnTo>
                    <a:lnTo>
                      <a:pt x="1338" y="376"/>
                    </a:lnTo>
                    <a:lnTo>
                      <a:pt x="1322" y="362"/>
                    </a:lnTo>
                    <a:lnTo>
                      <a:pt x="1304" y="352"/>
                    </a:lnTo>
                    <a:lnTo>
                      <a:pt x="1282" y="344"/>
                    </a:lnTo>
                    <a:lnTo>
                      <a:pt x="1260" y="342"/>
                    </a:lnTo>
                    <a:lnTo>
                      <a:pt x="1260" y="342"/>
                    </a:lnTo>
                    <a:lnTo>
                      <a:pt x="1258" y="342"/>
                    </a:lnTo>
                    <a:lnTo>
                      <a:pt x="1258" y="224"/>
                    </a:lnTo>
                    <a:lnTo>
                      <a:pt x="1258" y="224"/>
                    </a:lnTo>
                    <a:lnTo>
                      <a:pt x="1274" y="226"/>
                    </a:lnTo>
                    <a:lnTo>
                      <a:pt x="1290" y="228"/>
                    </a:lnTo>
                    <a:lnTo>
                      <a:pt x="1306" y="232"/>
                    </a:lnTo>
                    <a:lnTo>
                      <a:pt x="1320" y="238"/>
                    </a:lnTo>
                    <a:lnTo>
                      <a:pt x="1334" y="244"/>
                    </a:lnTo>
                    <a:lnTo>
                      <a:pt x="1346" y="252"/>
                    </a:lnTo>
                    <a:lnTo>
                      <a:pt x="1356" y="260"/>
                    </a:lnTo>
                    <a:lnTo>
                      <a:pt x="1368" y="270"/>
                    </a:lnTo>
                    <a:lnTo>
                      <a:pt x="1368" y="0"/>
                    </a:lnTo>
                    <a:lnTo>
                      <a:pt x="1490" y="0"/>
                    </a:lnTo>
                    <a:lnTo>
                      <a:pt x="1490" y="402"/>
                    </a:lnTo>
                    <a:lnTo>
                      <a:pt x="1490" y="402"/>
                    </a:lnTo>
                    <a:lnTo>
                      <a:pt x="1488" y="458"/>
                    </a:lnTo>
                    <a:lnTo>
                      <a:pt x="1488" y="484"/>
                    </a:lnTo>
                    <a:lnTo>
                      <a:pt x="1484" y="510"/>
                    </a:lnTo>
                    <a:lnTo>
                      <a:pt x="1480" y="532"/>
                    </a:lnTo>
                    <a:lnTo>
                      <a:pt x="1474" y="556"/>
                    </a:lnTo>
                    <a:lnTo>
                      <a:pt x="1466" y="576"/>
                    </a:lnTo>
                    <a:lnTo>
                      <a:pt x="1456" y="596"/>
                    </a:lnTo>
                    <a:lnTo>
                      <a:pt x="1456" y="596"/>
                    </a:lnTo>
                    <a:lnTo>
                      <a:pt x="1440" y="620"/>
                    </a:lnTo>
                    <a:lnTo>
                      <a:pt x="1422" y="640"/>
                    </a:lnTo>
                    <a:lnTo>
                      <a:pt x="1400" y="658"/>
                    </a:lnTo>
                    <a:lnTo>
                      <a:pt x="1376" y="672"/>
                    </a:lnTo>
                    <a:lnTo>
                      <a:pt x="1350" y="684"/>
                    </a:lnTo>
                    <a:lnTo>
                      <a:pt x="1320" y="692"/>
                    </a:lnTo>
                    <a:lnTo>
                      <a:pt x="1290" y="696"/>
                    </a:lnTo>
                    <a:lnTo>
                      <a:pt x="1258" y="698"/>
                    </a:lnTo>
                    <a:lnTo>
                      <a:pt x="1258" y="698"/>
                    </a:lnTo>
                    <a:close/>
                    <a:moveTo>
                      <a:pt x="1258" y="224"/>
                    </a:moveTo>
                    <a:lnTo>
                      <a:pt x="1258" y="342"/>
                    </a:lnTo>
                    <a:lnTo>
                      <a:pt x="1258" y="342"/>
                    </a:lnTo>
                    <a:lnTo>
                      <a:pt x="1236" y="346"/>
                    </a:lnTo>
                    <a:lnTo>
                      <a:pt x="1214" y="352"/>
                    </a:lnTo>
                    <a:lnTo>
                      <a:pt x="1196" y="362"/>
                    </a:lnTo>
                    <a:lnTo>
                      <a:pt x="1180" y="378"/>
                    </a:lnTo>
                    <a:lnTo>
                      <a:pt x="1166" y="394"/>
                    </a:lnTo>
                    <a:lnTo>
                      <a:pt x="1156" y="414"/>
                    </a:lnTo>
                    <a:lnTo>
                      <a:pt x="1150" y="436"/>
                    </a:lnTo>
                    <a:lnTo>
                      <a:pt x="1148" y="460"/>
                    </a:lnTo>
                    <a:lnTo>
                      <a:pt x="1148" y="460"/>
                    </a:lnTo>
                    <a:lnTo>
                      <a:pt x="1150" y="484"/>
                    </a:lnTo>
                    <a:lnTo>
                      <a:pt x="1158" y="506"/>
                    </a:lnTo>
                    <a:lnTo>
                      <a:pt x="1168" y="526"/>
                    </a:lnTo>
                    <a:lnTo>
                      <a:pt x="1180" y="542"/>
                    </a:lnTo>
                    <a:lnTo>
                      <a:pt x="1198" y="556"/>
                    </a:lnTo>
                    <a:lnTo>
                      <a:pt x="1216" y="568"/>
                    </a:lnTo>
                    <a:lnTo>
                      <a:pt x="1236" y="574"/>
                    </a:lnTo>
                    <a:lnTo>
                      <a:pt x="1258" y="576"/>
                    </a:lnTo>
                    <a:lnTo>
                      <a:pt x="1258" y="698"/>
                    </a:lnTo>
                    <a:lnTo>
                      <a:pt x="1256" y="698"/>
                    </a:lnTo>
                    <a:lnTo>
                      <a:pt x="1256" y="698"/>
                    </a:lnTo>
                    <a:lnTo>
                      <a:pt x="1234" y="698"/>
                    </a:lnTo>
                    <a:lnTo>
                      <a:pt x="1210" y="694"/>
                    </a:lnTo>
                    <a:lnTo>
                      <a:pt x="1188" y="688"/>
                    </a:lnTo>
                    <a:lnTo>
                      <a:pt x="1168" y="680"/>
                    </a:lnTo>
                    <a:lnTo>
                      <a:pt x="1146" y="670"/>
                    </a:lnTo>
                    <a:lnTo>
                      <a:pt x="1128" y="658"/>
                    </a:lnTo>
                    <a:lnTo>
                      <a:pt x="1108" y="644"/>
                    </a:lnTo>
                    <a:lnTo>
                      <a:pt x="1092" y="628"/>
                    </a:lnTo>
                    <a:lnTo>
                      <a:pt x="1092" y="628"/>
                    </a:lnTo>
                    <a:lnTo>
                      <a:pt x="1078" y="612"/>
                    </a:lnTo>
                    <a:lnTo>
                      <a:pt x="1064" y="596"/>
                    </a:lnTo>
                    <a:lnTo>
                      <a:pt x="1054" y="578"/>
                    </a:lnTo>
                    <a:lnTo>
                      <a:pt x="1044" y="560"/>
                    </a:lnTo>
                    <a:lnTo>
                      <a:pt x="1036" y="540"/>
                    </a:lnTo>
                    <a:lnTo>
                      <a:pt x="1030" y="520"/>
                    </a:lnTo>
                    <a:lnTo>
                      <a:pt x="1026" y="500"/>
                    </a:lnTo>
                    <a:lnTo>
                      <a:pt x="1024" y="480"/>
                    </a:lnTo>
                    <a:lnTo>
                      <a:pt x="1024" y="440"/>
                    </a:lnTo>
                    <a:lnTo>
                      <a:pt x="1024" y="440"/>
                    </a:lnTo>
                    <a:lnTo>
                      <a:pt x="1026" y="420"/>
                    </a:lnTo>
                    <a:lnTo>
                      <a:pt x="1030" y="400"/>
                    </a:lnTo>
                    <a:lnTo>
                      <a:pt x="1036" y="380"/>
                    </a:lnTo>
                    <a:lnTo>
                      <a:pt x="1044" y="360"/>
                    </a:lnTo>
                    <a:lnTo>
                      <a:pt x="1054" y="342"/>
                    </a:lnTo>
                    <a:lnTo>
                      <a:pt x="1064" y="324"/>
                    </a:lnTo>
                    <a:lnTo>
                      <a:pt x="1078" y="308"/>
                    </a:lnTo>
                    <a:lnTo>
                      <a:pt x="1092" y="292"/>
                    </a:lnTo>
                    <a:lnTo>
                      <a:pt x="1092" y="292"/>
                    </a:lnTo>
                    <a:lnTo>
                      <a:pt x="1108" y="276"/>
                    </a:lnTo>
                    <a:lnTo>
                      <a:pt x="1126" y="262"/>
                    </a:lnTo>
                    <a:lnTo>
                      <a:pt x="1144" y="250"/>
                    </a:lnTo>
                    <a:lnTo>
                      <a:pt x="1164" y="242"/>
                    </a:lnTo>
                    <a:lnTo>
                      <a:pt x="1184" y="234"/>
                    </a:lnTo>
                    <a:lnTo>
                      <a:pt x="1204" y="228"/>
                    </a:lnTo>
                    <a:lnTo>
                      <a:pt x="1226" y="226"/>
                    </a:lnTo>
                    <a:lnTo>
                      <a:pt x="1248" y="224"/>
                    </a:lnTo>
                    <a:lnTo>
                      <a:pt x="1248" y="224"/>
                    </a:lnTo>
                    <a:lnTo>
                      <a:pt x="1258" y="224"/>
                    </a:lnTo>
                    <a:lnTo>
                      <a:pt x="1258" y="224"/>
                    </a:lnTo>
                    <a:close/>
                    <a:moveTo>
                      <a:pt x="1024" y="686"/>
                    </a:moveTo>
                    <a:lnTo>
                      <a:pt x="1024" y="686"/>
                    </a:lnTo>
                    <a:lnTo>
                      <a:pt x="1024" y="684"/>
                    </a:lnTo>
                    <a:lnTo>
                      <a:pt x="1024" y="686"/>
                    </a:lnTo>
                    <a:close/>
                    <a:moveTo>
                      <a:pt x="1024" y="440"/>
                    </a:moveTo>
                    <a:lnTo>
                      <a:pt x="1024" y="480"/>
                    </a:lnTo>
                    <a:lnTo>
                      <a:pt x="1024" y="480"/>
                    </a:lnTo>
                    <a:lnTo>
                      <a:pt x="1024" y="460"/>
                    </a:lnTo>
                    <a:lnTo>
                      <a:pt x="1024" y="460"/>
                    </a:lnTo>
                    <a:lnTo>
                      <a:pt x="1024" y="440"/>
                    </a:lnTo>
                    <a:lnTo>
                      <a:pt x="1024" y="440"/>
                    </a:lnTo>
                    <a:close/>
                    <a:moveTo>
                      <a:pt x="1024" y="684"/>
                    </a:moveTo>
                    <a:lnTo>
                      <a:pt x="940" y="446"/>
                    </a:lnTo>
                    <a:lnTo>
                      <a:pt x="940" y="446"/>
                    </a:lnTo>
                    <a:lnTo>
                      <a:pt x="922" y="400"/>
                    </a:lnTo>
                    <a:lnTo>
                      <a:pt x="906" y="358"/>
                    </a:lnTo>
                    <a:lnTo>
                      <a:pt x="896" y="338"/>
                    </a:lnTo>
                    <a:lnTo>
                      <a:pt x="884" y="320"/>
                    </a:lnTo>
                    <a:lnTo>
                      <a:pt x="872" y="304"/>
                    </a:lnTo>
                    <a:lnTo>
                      <a:pt x="858" y="288"/>
                    </a:lnTo>
                    <a:lnTo>
                      <a:pt x="858" y="288"/>
                    </a:lnTo>
                    <a:lnTo>
                      <a:pt x="842" y="274"/>
                    </a:lnTo>
                    <a:lnTo>
                      <a:pt x="822" y="260"/>
                    </a:lnTo>
                    <a:lnTo>
                      <a:pt x="804" y="248"/>
                    </a:lnTo>
                    <a:lnTo>
                      <a:pt x="784" y="238"/>
                    </a:lnTo>
                    <a:lnTo>
                      <a:pt x="762" y="232"/>
                    </a:lnTo>
                    <a:lnTo>
                      <a:pt x="740" y="226"/>
                    </a:lnTo>
                    <a:lnTo>
                      <a:pt x="718" y="222"/>
                    </a:lnTo>
                    <a:lnTo>
                      <a:pt x="694" y="222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716" y="346"/>
                    </a:lnTo>
                    <a:lnTo>
                      <a:pt x="738" y="352"/>
                    </a:lnTo>
                    <a:lnTo>
                      <a:pt x="756" y="362"/>
                    </a:lnTo>
                    <a:lnTo>
                      <a:pt x="772" y="376"/>
                    </a:lnTo>
                    <a:lnTo>
                      <a:pt x="786" y="394"/>
                    </a:lnTo>
                    <a:lnTo>
                      <a:pt x="796" y="414"/>
                    </a:lnTo>
                    <a:lnTo>
                      <a:pt x="802" y="436"/>
                    </a:lnTo>
                    <a:lnTo>
                      <a:pt x="804" y="460"/>
                    </a:lnTo>
                    <a:lnTo>
                      <a:pt x="804" y="460"/>
                    </a:lnTo>
                    <a:lnTo>
                      <a:pt x="802" y="484"/>
                    </a:lnTo>
                    <a:lnTo>
                      <a:pt x="796" y="506"/>
                    </a:lnTo>
                    <a:lnTo>
                      <a:pt x="786" y="526"/>
                    </a:lnTo>
                    <a:lnTo>
                      <a:pt x="772" y="544"/>
                    </a:lnTo>
                    <a:lnTo>
                      <a:pt x="756" y="558"/>
                    </a:lnTo>
                    <a:lnTo>
                      <a:pt x="738" y="568"/>
                    </a:lnTo>
                    <a:lnTo>
                      <a:pt x="716" y="574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94" y="698"/>
                    </a:lnTo>
                    <a:lnTo>
                      <a:pt x="694" y="698"/>
                    </a:lnTo>
                    <a:lnTo>
                      <a:pt x="720" y="698"/>
                    </a:lnTo>
                    <a:lnTo>
                      <a:pt x="744" y="692"/>
                    </a:lnTo>
                    <a:lnTo>
                      <a:pt x="766" y="686"/>
                    </a:lnTo>
                    <a:lnTo>
                      <a:pt x="788" y="676"/>
                    </a:lnTo>
                    <a:lnTo>
                      <a:pt x="808" y="664"/>
                    </a:lnTo>
                    <a:lnTo>
                      <a:pt x="826" y="648"/>
                    </a:lnTo>
                    <a:lnTo>
                      <a:pt x="842" y="630"/>
                    </a:lnTo>
                    <a:lnTo>
                      <a:pt x="858" y="608"/>
                    </a:lnTo>
                    <a:lnTo>
                      <a:pt x="886" y="686"/>
                    </a:lnTo>
                    <a:lnTo>
                      <a:pt x="1024" y="686"/>
                    </a:lnTo>
                    <a:lnTo>
                      <a:pt x="1024" y="684"/>
                    </a:lnTo>
                    <a:close/>
                    <a:moveTo>
                      <a:pt x="472" y="2"/>
                    </a:moveTo>
                    <a:lnTo>
                      <a:pt x="488" y="2"/>
                    </a:lnTo>
                    <a:lnTo>
                      <a:pt x="472" y="24"/>
                    </a:lnTo>
                    <a:lnTo>
                      <a:pt x="472" y="2"/>
                    </a:lnTo>
                    <a:lnTo>
                      <a:pt x="472" y="2"/>
                    </a:lnTo>
                    <a:close/>
                    <a:moveTo>
                      <a:pt x="472" y="662"/>
                    </a:moveTo>
                    <a:lnTo>
                      <a:pt x="488" y="686"/>
                    </a:lnTo>
                    <a:lnTo>
                      <a:pt x="472" y="686"/>
                    </a:lnTo>
                    <a:lnTo>
                      <a:pt x="472" y="662"/>
                    </a:lnTo>
                    <a:lnTo>
                      <a:pt x="472" y="662"/>
                    </a:lnTo>
                    <a:close/>
                    <a:moveTo>
                      <a:pt x="694" y="222"/>
                    </a:moveTo>
                    <a:lnTo>
                      <a:pt x="694" y="222"/>
                    </a:lnTo>
                    <a:lnTo>
                      <a:pt x="690" y="220"/>
                    </a:lnTo>
                    <a:lnTo>
                      <a:pt x="690" y="220"/>
                    </a:lnTo>
                    <a:lnTo>
                      <a:pt x="666" y="222"/>
                    </a:lnTo>
                    <a:lnTo>
                      <a:pt x="644" y="226"/>
                    </a:lnTo>
                    <a:lnTo>
                      <a:pt x="622" y="232"/>
                    </a:lnTo>
                    <a:lnTo>
                      <a:pt x="600" y="240"/>
                    </a:lnTo>
                    <a:lnTo>
                      <a:pt x="580" y="250"/>
                    </a:lnTo>
                    <a:lnTo>
                      <a:pt x="560" y="262"/>
                    </a:lnTo>
                    <a:lnTo>
                      <a:pt x="542" y="276"/>
                    </a:lnTo>
                    <a:lnTo>
                      <a:pt x="524" y="292"/>
                    </a:lnTo>
                    <a:lnTo>
                      <a:pt x="524" y="292"/>
                    </a:lnTo>
                    <a:lnTo>
                      <a:pt x="508" y="310"/>
                    </a:lnTo>
                    <a:lnTo>
                      <a:pt x="494" y="328"/>
                    </a:lnTo>
                    <a:lnTo>
                      <a:pt x="482" y="350"/>
                    </a:lnTo>
                    <a:lnTo>
                      <a:pt x="472" y="372"/>
                    </a:lnTo>
                    <a:lnTo>
                      <a:pt x="472" y="548"/>
                    </a:lnTo>
                    <a:lnTo>
                      <a:pt x="472" y="548"/>
                    </a:lnTo>
                    <a:lnTo>
                      <a:pt x="482" y="570"/>
                    </a:lnTo>
                    <a:lnTo>
                      <a:pt x="494" y="592"/>
                    </a:lnTo>
                    <a:lnTo>
                      <a:pt x="508" y="610"/>
                    </a:lnTo>
                    <a:lnTo>
                      <a:pt x="524" y="628"/>
                    </a:lnTo>
                    <a:lnTo>
                      <a:pt x="524" y="628"/>
                    </a:lnTo>
                    <a:lnTo>
                      <a:pt x="542" y="644"/>
                    </a:lnTo>
                    <a:lnTo>
                      <a:pt x="560" y="658"/>
                    </a:lnTo>
                    <a:lnTo>
                      <a:pt x="580" y="670"/>
                    </a:lnTo>
                    <a:lnTo>
                      <a:pt x="600" y="680"/>
                    </a:lnTo>
                    <a:lnTo>
                      <a:pt x="622" y="688"/>
                    </a:lnTo>
                    <a:lnTo>
                      <a:pt x="644" y="694"/>
                    </a:lnTo>
                    <a:lnTo>
                      <a:pt x="668" y="698"/>
                    </a:lnTo>
                    <a:lnTo>
                      <a:pt x="692" y="698"/>
                    </a:lnTo>
                    <a:lnTo>
                      <a:pt x="694" y="698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72" y="574"/>
                    </a:lnTo>
                    <a:lnTo>
                      <a:pt x="650" y="568"/>
                    </a:lnTo>
                    <a:lnTo>
                      <a:pt x="632" y="556"/>
                    </a:lnTo>
                    <a:lnTo>
                      <a:pt x="616" y="542"/>
                    </a:lnTo>
                    <a:lnTo>
                      <a:pt x="602" y="526"/>
                    </a:lnTo>
                    <a:lnTo>
                      <a:pt x="592" y="506"/>
                    </a:lnTo>
                    <a:lnTo>
                      <a:pt x="586" y="484"/>
                    </a:lnTo>
                    <a:lnTo>
                      <a:pt x="582" y="460"/>
                    </a:lnTo>
                    <a:lnTo>
                      <a:pt x="582" y="460"/>
                    </a:lnTo>
                    <a:lnTo>
                      <a:pt x="586" y="438"/>
                    </a:lnTo>
                    <a:lnTo>
                      <a:pt x="592" y="416"/>
                    </a:lnTo>
                    <a:lnTo>
                      <a:pt x="602" y="396"/>
                    </a:lnTo>
                    <a:lnTo>
                      <a:pt x="616" y="378"/>
                    </a:lnTo>
                    <a:lnTo>
                      <a:pt x="632" y="364"/>
                    </a:lnTo>
                    <a:lnTo>
                      <a:pt x="650" y="352"/>
                    </a:lnTo>
                    <a:lnTo>
                      <a:pt x="672" y="346"/>
                    </a:lnTo>
                    <a:lnTo>
                      <a:pt x="682" y="344"/>
                    </a:lnTo>
                    <a:lnTo>
                      <a:pt x="694" y="344"/>
                    </a:lnTo>
                    <a:lnTo>
                      <a:pt x="694" y="222"/>
                    </a:lnTo>
                    <a:close/>
                    <a:moveTo>
                      <a:pt x="0" y="2"/>
                    </a:moveTo>
                    <a:lnTo>
                      <a:pt x="134" y="2"/>
                    </a:lnTo>
                    <a:lnTo>
                      <a:pt x="134" y="264"/>
                    </a:lnTo>
                    <a:lnTo>
                      <a:pt x="322" y="2"/>
                    </a:lnTo>
                    <a:lnTo>
                      <a:pt x="472" y="2"/>
                    </a:lnTo>
                    <a:lnTo>
                      <a:pt x="472" y="24"/>
                    </a:lnTo>
                    <a:lnTo>
                      <a:pt x="248" y="328"/>
                    </a:lnTo>
                    <a:lnTo>
                      <a:pt x="472" y="662"/>
                    </a:lnTo>
                    <a:lnTo>
                      <a:pt x="472" y="686"/>
                    </a:lnTo>
                    <a:lnTo>
                      <a:pt x="322" y="686"/>
                    </a:lnTo>
                    <a:lnTo>
                      <a:pt x="134" y="396"/>
                    </a:lnTo>
                    <a:lnTo>
                      <a:pt x="134" y="686"/>
                    </a:lnTo>
                    <a:lnTo>
                      <a:pt x="0" y="686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472" y="372"/>
                    </a:moveTo>
                    <a:lnTo>
                      <a:pt x="472" y="372"/>
                    </a:lnTo>
                    <a:lnTo>
                      <a:pt x="466" y="392"/>
                    </a:lnTo>
                    <a:lnTo>
                      <a:pt x="460" y="414"/>
                    </a:lnTo>
                    <a:lnTo>
                      <a:pt x="456" y="438"/>
                    </a:lnTo>
                    <a:lnTo>
                      <a:pt x="456" y="460"/>
                    </a:lnTo>
                    <a:lnTo>
                      <a:pt x="456" y="460"/>
                    </a:lnTo>
                    <a:lnTo>
                      <a:pt x="456" y="484"/>
                    </a:lnTo>
                    <a:lnTo>
                      <a:pt x="460" y="506"/>
                    </a:lnTo>
                    <a:lnTo>
                      <a:pt x="466" y="528"/>
                    </a:lnTo>
                    <a:lnTo>
                      <a:pt x="472" y="548"/>
                    </a:lnTo>
                    <a:lnTo>
                      <a:pt x="472" y="3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2413000"/>
                <a:ext cx="1514475" cy="1514475"/>
              </a:xfrm>
              <a:custGeom>
                <a:avLst/>
                <a:gdLst>
                  <a:gd name="T0" fmla="*/ 248 w 954"/>
                  <a:gd name="T1" fmla="*/ 904 h 954"/>
                  <a:gd name="T2" fmla="*/ 140 w 954"/>
                  <a:gd name="T3" fmla="*/ 954 h 954"/>
                  <a:gd name="T4" fmla="*/ 42 w 954"/>
                  <a:gd name="T5" fmla="*/ 914 h 954"/>
                  <a:gd name="T6" fmla="*/ 0 w 954"/>
                  <a:gd name="T7" fmla="*/ 814 h 954"/>
                  <a:gd name="T8" fmla="*/ 52 w 954"/>
                  <a:gd name="T9" fmla="*/ 706 h 954"/>
                  <a:gd name="T10" fmla="*/ 154 w 954"/>
                  <a:gd name="T11" fmla="*/ 674 h 954"/>
                  <a:gd name="T12" fmla="*/ 258 w 954"/>
                  <a:gd name="T13" fmla="*/ 736 h 954"/>
                  <a:gd name="T14" fmla="*/ 618 w 954"/>
                  <a:gd name="T15" fmla="*/ 814 h 954"/>
                  <a:gd name="T16" fmla="*/ 566 w 954"/>
                  <a:gd name="T17" fmla="*/ 922 h 954"/>
                  <a:gd name="T18" fmla="*/ 464 w 954"/>
                  <a:gd name="T19" fmla="*/ 954 h 954"/>
                  <a:gd name="T20" fmla="*/ 362 w 954"/>
                  <a:gd name="T21" fmla="*/ 892 h 954"/>
                  <a:gd name="T22" fmla="*/ 340 w 954"/>
                  <a:gd name="T23" fmla="*/ 786 h 954"/>
                  <a:gd name="T24" fmla="*/ 410 w 954"/>
                  <a:gd name="T25" fmla="*/ 690 h 954"/>
                  <a:gd name="T26" fmla="*/ 520 w 954"/>
                  <a:gd name="T27" fmla="*/ 680 h 954"/>
                  <a:gd name="T28" fmla="*/ 606 w 954"/>
                  <a:gd name="T29" fmla="*/ 760 h 954"/>
                  <a:gd name="T30" fmla="*/ 278 w 954"/>
                  <a:gd name="T31" fmla="*/ 506 h 954"/>
                  <a:gd name="T32" fmla="*/ 208 w 954"/>
                  <a:gd name="T33" fmla="*/ 600 h 954"/>
                  <a:gd name="T34" fmla="*/ 98 w 954"/>
                  <a:gd name="T35" fmla="*/ 610 h 954"/>
                  <a:gd name="T36" fmla="*/ 12 w 954"/>
                  <a:gd name="T37" fmla="*/ 532 h 954"/>
                  <a:gd name="T38" fmla="*/ 12 w 954"/>
                  <a:gd name="T39" fmla="*/ 422 h 954"/>
                  <a:gd name="T40" fmla="*/ 98 w 954"/>
                  <a:gd name="T41" fmla="*/ 342 h 954"/>
                  <a:gd name="T42" fmla="*/ 208 w 954"/>
                  <a:gd name="T43" fmla="*/ 354 h 954"/>
                  <a:gd name="T44" fmla="*/ 278 w 954"/>
                  <a:gd name="T45" fmla="*/ 448 h 954"/>
                  <a:gd name="T46" fmla="*/ 606 w 954"/>
                  <a:gd name="T47" fmla="*/ 532 h 954"/>
                  <a:gd name="T48" fmla="*/ 520 w 954"/>
                  <a:gd name="T49" fmla="*/ 610 h 954"/>
                  <a:gd name="T50" fmla="*/ 410 w 954"/>
                  <a:gd name="T51" fmla="*/ 600 h 954"/>
                  <a:gd name="T52" fmla="*/ 340 w 954"/>
                  <a:gd name="T53" fmla="*/ 506 h 954"/>
                  <a:gd name="T54" fmla="*/ 362 w 954"/>
                  <a:gd name="T55" fmla="*/ 398 h 954"/>
                  <a:gd name="T56" fmla="*/ 464 w 954"/>
                  <a:gd name="T57" fmla="*/ 338 h 954"/>
                  <a:gd name="T58" fmla="*/ 566 w 954"/>
                  <a:gd name="T59" fmla="*/ 368 h 954"/>
                  <a:gd name="T60" fmla="*/ 618 w 954"/>
                  <a:gd name="T61" fmla="*/ 476 h 954"/>
                  <a:gd name="T62" fmla="*/ 930 w 954"/>
                  <a:gd name="T63" fmla="*/ 556 h 954"/>
                  <a:gd name="T64" fmla="*/ 828 w 954"/>
                  <a:gd name="T65" fmla="*/ 616 h 954"/>
                  <a:gd name="T66" fmla="*/ 726 w 954"/>
                  <a:gd name="T67" fmla="*/ 586 h 954"/>
                  <a:gd name="T68" fmla="*/ 674 w 954"/>
                  <a:gd name="T69" fmla="*/ 476 h 954"/>
                  <a:gd name="T70" fmla="*/ 716 w 954"/>
                  <a:gd name="T71" fmla="*/ 378 h 954"/>
                  <a:gd name="T72" fmla="*/ 814 w 954"/>
                  <a:gd name="T73" fmla="*/ 336 h 954"/>
                  <a:gd name="T74" fmla="*/ 922 w 954"/>
                  <a:gd name="T75" fmla="*/ 388 h 954"/>
                  <a:gd name="T76" fmla="*/ 280 w 954"/>
                  <a:gd name="T77" fmla="*/ 140 h 954"/>
                  <a:gd name="T78" fmla="*/ 240 w 954"/>
                  <a:gd name="T79" fmla="*/ 240 h 954"/>
                  <a:gd name="T80" fmla="*/ 140 w 954"/>
                  <a:gd name="T81" fmla="*/ 280 h 954"/>
                  <a:gd name="T82" fmla="*/ 32 w 954"/>
                  <a:gd name="T83" fmla="*/ 230 h 954"/>
                  <a:gd name="T84" fmla="*/ 2 w 954"/>
                  <a:gd name="T85" fmla="*/ 126 h 954"/>
                  <a:gd name="T86" fmla="*/ 62 w 954"/>
                  <a:gd name="T87" fmla="*/ 24 h 954"/>
                  <a:gd name="T88" fmla="*/ 168 w 954"/>
                  <a:gd name="T89" fmla="*/ 2 h 954"/>
                  <a:gd name="T90" fmla="*/ 264 w 954"/>
                  <a:gd name="T91" fmla="*/ 74 h 954"/>
                  <a:gd name="T92" fmla="*/ 618 w 954"/>
                  <a:gd name="T93" fmla="*/ 154 h 954"/>
                  <a:gd name="T94" fmla="*/ 556 w 954"/>
                  <a:gd name="T95" fmla="*/ 256 h 954"/>
                  <a:gd name="T96" fmla="*/ 450 w 954"/>
                  <a:gd name="T97" fmla="*/ 278 h 954"/>
                  <a:gd name="T98" fmla="*/ 354 w 954"/>
                  <a:gd name="T99" fmla="*/ 206 h 954"/>
                  <a:gd name="T100" fmla="*/ 344 w 954"/>
                  <a:gd name="T101" fmla="*/ 98 h 954"/>
                  <a:gd name="T102" fmla="*/ 422 w 954"/>
                  <a:gd name="T103" fmla="*/ 10 h 954"/>
                  <a:gd name="T104" fmla="*/ 532 w 954"/>
                  <a:gd name="T105" fmla="*/ 10 h 954"/>
                  <a:gd name="T106" fmla="*/ 612 w 954"/>
                  <a:gd name="T107" fmla="*/ 98 h 954"/>
                  <a:gd name="T108" fmla="*/ 948 w 954"/>
                  <a:gd name="T109" fmla="*/ 182 h 954"/>
                  <a:gd name="T110" fmla="*/ 870 w 954"/>
                  <a:gd name="T111" fmla="*/ 270 h 954"/>
                  <a:gd name="T112" fmla="*/ 760 w 954"/>
                  <a:gd name="T113" fmla="*/ 270 h 954"/>
                  <a:gd name="T114" fmla="*/ 680 w 954"/>
                  <a:gd name="T115" fmla="*/ 182 h 954"/>
                  <a:gd name="T116" fmla="*/ 692 w 954"/>
                  <a:gd name="T117" fmla="*/ 74 h 954"/>
                  <a:gd name="T118" fmla="*/ 786 w 954"/>
                  <a:gd name="T119" fmla="*/ 2 h 954"/>
                  <a:gd name="T120" fmla="*/ 892 w 954"/>
                  <a:gd name="T121" fmla="*/ 24 h 954"/>
                  <a:gd name="T122" fmla="*/ 954 w 954"/>
                  <a:gd name="T123" fmla="*/ 126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4" h="954">
                    <a:moveTo>
                      <a:pt x="280" y="814"/>
                    </a:moveTo>
                    <a:lnTo>
                      <a:pt x="280" y="814"/>
                    </a:lnTo>
                    <a:lnTo>
                      <a:pt x="280" y="828"/>
                    </a:lnTo>
                    <a:lnTo>
                      <a:pt x="278" y="842"/>
                    </a:lnTo>
                    <a:lnTo>
                      <a:pt x="274" y="856"/>
                    </a:lnTo>
                    <a:lnTo>
                      <a:pt x="270" y="868"/>
                    </a:lnTo>
                    <a:lnTo>
                      <a:pt x="264" y="880"/>
                    </a:lnTo>
                    <a:lnTo>
                      <a:pt x="258" y="892"/>
                    </a:lnTo>
                    <a:lnTo>
                      <a:pt x="248" y="904"/>
                    </a:lnTo>
                    <a:lnTo>
                      <a:pt x="240" y="914"/>
                    </a:lnTo>
                    <a:lnTo>
                      <a:pt x="230" y="922"/>
                    </a:lnTo>
                    <a:lnTo>
                      <a:pt x="220" y="930"/>
                    </a:lnTo>
                    <a:lnTo>
                      <a:pt x="208" y="938"/>
                    </a:lnTo>
                    <a:lnTo>
                      <a:pt x="196" y="944"/>
                    </a:lnTo>
                    <a:lnTo>
                      <a:pt x="182" y="948"/>
                    </a:lnTo>
                    <a:lnTo>
                      <a:pt x="168" y="952"/>
                    </a:lnTo>
                    <a:lnTo>
                      <a:pt x="154" y="954"/>
                    </a:lnTo>
                    <a:lnTo>
                      <a:pt x="140" y="954"/>
                    </a:lnTo>
                    <a:lnTo>
                      <a:pt x="140" y="954"/>
                    </a:lnTo>
                    <a:lnTo>
                      <a:pt x="126" y="954"/>
                    </a:lnTo>
                    <a:lnTo>
                      <a:pt x="112" y="952"/>
                    </a:lnTo>
                    <a:lnTo>
                      <a:pt x="98" y="948"/>
                    </a:lnTo>
                    <a:lnTo>
                      <a:pt x="86" y="944"/>
                    </a:lnTo>
                    <a:lnTo>
                      <a:pt x="74" y="938"/>
                    </a:lnTo>
                    <a:lnTo>
                      <a:pt x="62" y="930"/>
                    </a:lnTo>
                    <a:lnTo>
                      <a:pt x="52" y="922"/>
                    </a:lnTo>
                    <a:lnTo>
                      <a:pt x="42" y="914"/>
                    </a:lnTo>
                    <a:lnTo>
                      <a:pt x="32" y="904"/>
                    </a:lnTo>
                    <a:lnTo>
                      <a:pt x="24" y="892"/>
                    </a:lnTo>
                    <a:lnTo>
                      <a:pt x="18" y="880"/>
                    </a:lnTo>
                    <a:lnTo>
                      <a:pt x="12" y="868"/>
                    </a:lnTo>
                    <a:lnTo>
                      <a:pt x="6" y="856"/>
                    </a:lnTo>
                    <a:lnTo>
                      <a:pt x="4" y="842"/>
                    </a:lnTo>
                    <a:lnTo>
                      <a:pt x="2" y="828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2" y="800"/>
                    </a:lnTo>
                    <a:lnTo>
                      <a:pt x="4" y="786"/>
                    </a:lnTo>
                    <a:lnTo>
                      <a:pt x="6" y="772"/>
                    </a:lnTo>
                    <a:lnTo>
                      <a:pt x="12" y="760"/>
                    </a:lnTo>
                    <a:lnTo>
                      <a:pt x="18" y="746"/>
                    </a:lnTo>
                    <a:lnTo>
                      <a:pt x="24" y="736"/>
                    </a:lnTo>
                    <a:lnTo>
                      <a:pt x="32" y="724"/>
                    </a:lnTo>
                    <a:lnTo>
                      <a:pt x="42" y="714"/>
                    </a:lnTo>
                    <a:lnTo>
                      <a:pt x="52" y="706"/>
                    </a:lnTo>
                    <a:lnTo>
                      <a:pt x="62" y="698"/>
                    </a:lnTo>
                    <a:lnTo>
                      <a:pt x="74" y="690"/>
                    </a:lnTo>
                    <a:lnTo>
                      <a:pt x="86" y="684"/>
                    </a:lnTo>
                    <a:lnTo>
                      <a:pt x="98" y="680"/>
                    </a:lnTo>
                    <a:lnTo>
                      <a:pt x="112" y="676"/>
                    </a:lnTo>
                    <a:lnTo>
                      <a:pt x="126" y="674"/>
                    </a:lnTo>
                    <a:lnTo>
                      <a:pt x="140" y="674"/>
                    </a:lnTo>
                    <a:lnTo>
                      <a:pt x="140" y="674"/>
                    </a:lnTo>
                    <a:lnTo>
                      <a:pt x="154" y="674"/>
                    </a:lnTo>
                    <a:lnTo>
                      <a:pt x="168" y="676"/>
                    </a:lnTo>
                    <a:lnTo>
                      <a:pt x="182" y="680"/>
                    </a:lnTo>
                    <a:lnTo>
                      <a:pt x="196" y="684"/>
                    </a:lnTo>
                    <a:lnTo>
                      <a:pt x="208" y="690"/>
                    </a:lnTo>
                    <a:lnTo>
                      <a:pt x="220" y="698"/>
                    </a:lnTo>
                    <a:lnTo>
                      <a:pt x="230" y="706"/>
                    </a:lnTo>
                    <a:lnTo>
                      <a:pt x="240" y="714"/>
                    </a:lnTo>
                    <a:lnTo>
                      <a:pt x="248" y="724"/>
                    </a:lnTo>
                    <a:lnTo>
                      <a:pt x="258" y="736"/>
                    </a:lnTo>
                    <a:lnTo>
                      <a:pt x="264" y="746"/>
                    </a:lnTo>
                    <a:lnTo>
                      <a:pt x="270" y="760"/>
                    </a:lnTo>
                    <a:lnTo>
                      <a:pt x="274" y="772"/>
                    </a:lnTo>
                    <a:lnTo>
                      <a:pt x="278" y="786"/>
                    </a:lnTo>
                    <a:lnTo>
                      <a:pt x="280" y="800"/>
                    </a:lnTo>
                    <a:lnTo>
                      <a:pt x="280" y="814"/>
                    </a:lnTo>
                    <a:lnTo>
                      <a:pt x="280" y="814"/>
                    </a:lnTo>
                    <a:close/>
                    <a:moveTo>
                      <a:pt x="618" y="814"/>
                    </a:moveTo>
                    <a:lnTo>
                      <a:pt x="618" y="814"/>
                    </a:lnTo>
                    <a:lnTo>
                      <a:pt x="618" y="828"/>
                    </a:lnTo>
                    <a:lnTo>
                      <a:pt x="616" y="842"/>
                    </a:lnTo>
                    <a:lnTo>
                      <a:pt x="612" y="856"/>
                    </a:lnTo>
                    <a:lnTo>
                      <a:pt x="606" y="868"/>
                    </a:lnTo>
                    <a:lnTo>
                      <a:pt x="600" y="880"/>
                    </a:lnTo>
                    <a:lnTo>
                      <a:pt x="594" y="892"/>
                    </a:lnTo>
                    <a:lnTo>
                      <a:pt x="586" y="904"/>
                    </a:lnTo>
                    <a:lnTo>
                      <a:pt x="576" y="914"/>
                    </a:lnTo>
                    <a:lnTo>
                      <a:pt x="566" y="922"/>
                    </a:lnTo>
                    <a:lnTo>
                      <a:pt x="556" y="930"/>
                    </a:lnTo>
                    <a:lnTo>
                      <a:pt x="544" y="938"/>
                    </a:lnTo>
                    <a:lnTo>
                      <a:pt x="532" y="944"/>
                    </a:lnTo>
                    <a:lnTo>
                      <a:pt x="520" y="948"/>
                    </a:lnTo>
                    <a:lnTo>
                      <a:pt x="506" y="952"/>
                    </a:lnTo>
                    <a:lnTo>
                      <a:pt x="492" y="954"/>
                    </a:lnTo>
                    <a:lnTo>
                      <a:pt x="478" y="954"/>
                    </a:lnTo>
                    <a:lnTo>
                      <a:pt x="478" y="954"/>
                    </a:lnTo>
                    <a:lnTo>
                      <a:pt x="464" y="954"/>
                    </a:lnTo>
                    <a:lnTo>
                      <a:pt x="450" y="952"/>
                    </a:lnTo>
                    <a:lnTo>
                      <a:pt x="436" y="948"/>
                    </a:lnTo>
                    <a:lnTo>
                      <a:pt x="422" y="944"/>
                    </a:lnTo>
                    <a:lnTo>
                      <a:pt x="410" y="938"/>
                    </a:lnTo>
                    <a:lnTo>
                      <a:pt x="400" y="930"/>
                    </a:lnTo>
                    <a:lnTo>
                      <a:pt x="388" y="922"/>
                    </a:lnTo>
                    <a:lnTo>
                      <a:pt x="378" y="914"/>
                    </a:lnTo>
                    <a:lnTo>
                      <a:pt x="370" y="904"/>
                    </a:lnTo>
                    <a:lnTo>
                      <a:pt x="362" y="892"/>
                    </a:lnTo>
                    <a:lnTo>
                      <a:pt x="354" y="880"/>
                    </a:lnTo>
                    <a:lnTo>
                      <a:pt x="348" y="868"/>
                    </a:lnTo>
                    <a:lnTo>
                      <a:pt x="344" y="856"/>
                    </a:lnTo>
                    <a:lnTo>
                      <a:pt x="340" y="842"/>
                    </a:lnTo>
                    <a:lnTo>
                      <a:pt x="338" y="828"/>
                    </a:lnTo>
                    <a:lnTo>
                      <a:pt x="338" y="814"/>
                    </a:lnTo>
                    <a:lnTo>
                      <a:pt x="338" y="814"/>
                    </a:lnTo>
                    <a:lnTo>
                      <a:pt x="338" y="800"/>
                    </a:lnTo>
                    <a:lnTo>
                      <a:pt x="340" y="786"/>
                    </a:lnTo>
                    <a:lnTo>
                      <a:pt x="344" y="772"/>
                    </a:lnTo>
                    <a:lnTo>
                      <a:pt x="348" y="760"/>
                    </a:lnTo>
                    <a:lnTo>
                      <a:pt x="354" y="746"/>
                    </a:lnTo>
                    <a:lnTo>
                      <a:pt x="362" y="736"/>
                    </a:lnTo>
                    <a:lnTo>
                      <a:pt x="370" y="724"/>
                    </a:lnTo>
                    <a:lnTo>
                      <a:pt x="378" y="714"/>
                    </a:lnTo>
                    <a:lnTo>
                      <a:pt x="388" y="706"/>
                    </a:lnTo>
                    <a:lnTo>
                      <a:pt x="400" y="698"/>
                    </a:lnTo>
                    <a:lnTo>
                      <a:pt x="410" y="690"/>
                    </a:lnTo>
                    <a:lnTo>
                      <a:pt x="422" y="684"/>
                    </a:lnTo>
                    <a:lnTo>
                      <a:pt x="436" y="680"/>
                    </a:lnTo>
                    <a:lnTo>
                      <a:pt x="450" y="676"/>
                    </a:lnTo>
                    <a:lnTo>
                      <a:pt x="464" y="674"/>
                    </a:lnTo>
                    <a:lnTo>
                      <a:pt x="478" y="674"/>
                    </a:lnTo>
                    <a:lnTo>
                      <a:pt x="478" y="674"/>
                    </a:lnTo>
                    <a:lnTo>
                      <a:pt x="492" y="674"/>
                    </a:lnTo>
                    <a:lnTo>
                      <a:pt x="506" y="676"/>
                    </a:lnTo>
                    <a:lnTo>
                      <a:pt x="520" y="680"/>
                    </a:lnTo>
                    <a:lnTo>
                      <a:pt x="532" y="684"/>
                    </a:lnTo>
                    <a:lnTo>
                      <a:pt x="544" y="690"/>
                    </a:lnTo>
                    <a:lnTo>
                      <a:pt x="556" y="698"/>
                    </a:lnTo>
                    <a:lnTo>
                      <a:pt x="566" y="706"/>
                    </a:lnTo>
                    <a:lnTo>
                      <a:pt x="576" y="714"/>
                    </a:lnTo>
                    <a:lnTo>
                      <a:pt x="586" y="724"/>
                    </a:lnTo>
                    <a:lnTo>
                      <a:pt x="594" y="736"/>
                    </a:lnTo>
                    <a:lnTo>
                      <a:pt x="600" y="746"/>
                    </a:lnTo>
                    <a:lnTo>
                      <a:pt x="606" y="760"/>
                    </a:lnTo>
                    <a:lnTo>
                      <a:pt x="612" y="772"/>
                    </a:lnTo>
                    <a:lnTo>
                      <a:pt x="616" y="786"/>
                    </a:lnTo>
                    <a:lnTo>
                      <a:pt x="618" y="800"/>
                    </a:lnTo>
                    <a:lnTo>
                      <a:pt x="618" y="814"/>
                    </a:lnTo>
                    <a:lnTo>
                      <a:pt x="618" y="814"/>
                    </a:lnTo>
                    <a:close/>
                    <a:moveTo>
                      <a:pt x="280" y="476"/>
                    </a:moveTo>
                    <a:lnTo>
                      <a:pt x="280" y="476"/>
                    </a:lnTo>
                    <a:lnTo>
                      <a:pt x="280" y="492"/>
                    </a:lnTo>
                    <a:lnTo>
                      <a:pt x="278" y="506"/>
                    </a:lnTo>
                    <a:lnTo>
                      <a:pt x="274" y="518"/>
                    </a:lnTo>
                    <a:lnTo>
                      <a:pt x="270" y="532"/>
                    </a:lnTo>
                    <a:lnTo>
                      <a:pt x="264" y="544"/>
                    </a:lnTo>
                    <a:lnTo>
                      <a:pt x="258" y="556"/>
                    </a:lnTo>
                    <a:lnTo>
                      <a:pt x="248" y="566"/>
                    </a:lnTo>
                    <a:lnTo>
                      <a:pt x="240" y="576"/>
                    </a:lnTo>
                    <a:lnTo>
                      <a:pt x="230" y="586"/>
                    </a:lnTo>
                    <a:lnTo>
                      <a:pt x="220" y="594"/>
                    </a:lnTo>
                    <a:lnTo>
                      <a:pt x="208" y="600"/>
                    </a:lnTo>
                    <a:lnTo>
                      <a:pt x="196" y="606"/>
                    </a:lnTo>
                    <a:lnTo>
                      <a:pt x="182" y="610"/>
                    </a:lnTo>
                    <a:lnTo>
                      <a:pt x="168" y="614"/>
                    </a:lnTo>
                    <a:lnTo>
                      <a:pt x="154" y="616"/>
                    </a:lnTo>
                    <a:lnTo>
                      <a:pt x="140" y="618"/>
                    </a:lnTo>
                    <a:lnTo>
                      <a:pt x="140" y="618"/>
                    </a:lnTo>
                    <a:lnTo>
                      <a:pt x="126" y="616"/>
                    </a:lnTo>
                    <a:lnTo>
                      <a:pt x="112" y="614"/>
                    </a:lnTo>
                    <a:lnTo>
                      <a:pt x="98" y="610"/>
                    </a:lnTo>
                    <a:lnTo>
                      <a:pt x="86" y="606"/>
                    </a:lnTo>
                    <a:lnTo>
                      <a:pt x="74" y="600"/>
                    </a:lnTo>
                    <a:lnTo>
                      <a:pt x="62" y="594"/>
                    </a:lnTo>
                    <a:lnTo>
                      <a:pt x="52" y="586"/>
                    </a:lnTo>
                    <a:lnTo>
                      <a:pt x="42" y="576"/>
                    </a:lnTo>
                    <a:lnTo>
                      <a:pt x="32" y="566"/>
                    </a:lnTo>
                    <a:lnTo>
                      <a:pt x="24" y="556"/>
                    </a:lnTo>
                    <a:lnTo>
                      <a:pt x="18" y="544"/>
                    </a:lnTo>
                    <a:lnTo>
                      <a:pt x="12" y="532"/>
                    </a:lnTo>
                    <a:lnTo>
                      <a:pt x="6" y="518"/>
                    </a:lnTo>
                    <a:lnTo>
                      <a:pt x="4" y="506"/>
                    </a:lnTo>
                    <a:lnTo>
                      <a:pt x="2" y="492"/>
                    </a:lnTo>
                    <a:lnTo>
                      <a:pt x="0" y="476"/>
                    </a:lnTo>
                    <a:lnTo>
                      <a:pt x="0" y="476"/>
                    </a:lnTo>
                    <a:lnTo>
                      <a:pt x="2" y="462"/>
                    </a:lnTo>
                    <a:lnTo>
                      <a:pt x="4" y="448"/>
                    </a:lnTo>
                    <a:lnTo>
                      <a:pt x="6" y="436"/>
                    </a:lnTo>
                    <a:lnTo>
                      <a:pt x="12" y="422"/>
                    </a:lnTo>
                    <a:lnTo>
                      <a:pt x="18" y="410"/>
                    </a:lnTo>
                    <a:lnTo>
                      <a:pt x="24" y="398"/>
                    </a:lnTo>
                    <a:lnTo>
                      <a:pt x="32" y="388"/>
                    </a:lnTo>
                    <a:lnTo>
                      <a:pt x="42" y="378"/>
                    </a:lnTo>
                    <a:lnTo>
                      <a:pt x="52" y="368"/>
                    </a:lnTo>
                    <a:lnTo>
                      <a:pt x="62" y="360"/>
                    </a:lnTo>
                    <a:lnTo>
                      <a:pt x="74" y="354"/>
                    </a:lnTo>
                    <a:lnTo>
                      <a:pt x="86" y="348"/>
                    </a:lnTo>
                    <a:lnTo>
                      <a:pt x="98" y="342"/>
                    </a:lnTo>
                    <a:lnTo>
                      <a:pt x="112" y="340"/>
                    </a:lnTo>
                    <a:lnTo>
                      <a:pt x="126" y="338"/>
                    </a:lnTo>
                    <a:lnTo>
                      <a:pt x="140" y="336"/>
                    </a:lnTo>
                    <a:lnTo>
                      <a:pt x="140" y="336"/>
                    </a:lnTo>
                    <a:lnTo>
                      <a:pt x="154" y="338"/>
                    </a:lnTo>
                    <a:lnTo>
                      <a:pt x="168" y="340"/>
                    </a:lnTo>
                    <a:lnTo>
                      <a:pt x="182" y="342"/>
                    </a:lnTo>
                    <a:lnTo>
                      <a:pt x="196" y="348"/>
                    </a:lnTo>
                    <a:lnTo>
                      <a:pt x="208" y="354"/>
                    </a:lnTo>
                    <a:lnTo>
                      <a:pt x="220" y="360"/>
                    </a:lnTo>
                    <a:lnTo>
                      <a:pt x="230" y="368"/>
                    </a:lnTo>
                    <a:lnTo>
                      <a:pt x="240" y="378"/>
                    </a:lnTo>
                    <a:lnTo>
                      <a:pt x="248" y="388"/>
                    </a:lnTo>
                    <a:lnTo>
                      <a:pt x="258" y="398"/>
                    </a:lnTo>
                    <a:lnTo>
                      <a:pt x="264" y="410"/>
                    </a:lnTo>
                    <a:lnTo>
                      <a:pt x="270" y="422"/>
                    </a:lnTo>
                    <a:lnTo>
                      <a:pt x="274" y="436"/>
                    </a:lnTo>
                    <a:lnTo>
                      <a:pt x="278" y="448"/>
                    </a:lnTo>
                    <a:lnTo>
                      <a:pt x="280" y="462"/>
                    </a:lnTo>
                    <a:lnTo>
                      <a:pt x="280" y="476"/>
                    </a:lnTo>
                    <a:lnTo>
                      <a:pt x="280" y="476"/>
                    </a:lnTo>
                    <a:close/>
                    <a:moveTo>
                      <a:pt x="618" y="476"/>
                    </a:moveTo>
                    <a:lnTo>
                      <a:pt x="618" y="476"/>
                    </a:lnTo>
                    <a:lnTo>
                      <a:pt x="618" y="492"/>
                    </a:lnTo>
                    <a:lnTo>
                      <a:pt x="616" y="506"/>
                    </a:lnTo>
                    <a:lnTo>
                      <a:pt x="612" y="518"/>
                    </a:lnTo>
                    <a:lnTo>
                      <a:pt x="606" y="532"/>
                    </a:lnTo>
                    <a:lnTo>
                      <a:pt x="600" y="544"/>
                    </a:lnTo>
                    <a:lnTo>
                      <a:pt x="594" y="556"/>
                    </a:lnTo>
                    <a:lnTo>
                      <a:pt x="586" y="566"/>
                    </a:lnTo>
                    <a:lnTo>
                      <a:pt x="576" y="576"/>
                    </a:lnTo>
                    <a:lnTo>
                      <a:pt x="566" y="586"/>
                    </a:lnTo>
                    <a:lnTo>
                      <a:pt x="556" y="594"/>
                    </a:lnTo>
                    <a:lnTo>
                      <a:pt x="544" y="600"/>
                    </a:lnTo>
                    <a:lnTo>
                      <a:pt x="532" y="606"/>
                    </a:lnTo>
                    <a:lnTo>
                      <a:pt x="520" y="610"/>
                    </a:lnTo>
                    <a:lnTo>
                      <a:pt x="506" y="614"/>
                    </a:lnTo>
                    <a:lnTo>
                      <a:pt x="492" y="616"/>
                    </a:lnTo>
                    <a:lnTo>
                      <a:pt x="478" y="618"/>
                    </a:lnTo>
                    <a:lnTo>
                      <a:pt x="478" y="618"/>
                    </a:lnTo>
                    <a:lnTo>
                      <a:pt x="464" y="616"/>
                    </a:lnTo>
                    <a:lnTo>
                      <a:pt x="450" y="614"/>
                    </a:lnTo>
                    <a:lnTo>
                      <a:pt x="436" y="610"/>
                    </a:lnTo>
                    <a:lnTo>
                      <a:pt x="422" y="606"/>
                    </a:lnTo>
                    <a:lnTo>
                      <a:pt x="410" y="600"/>
                    </a:lnTo>
                    <a:lnTo>
                      <a:pt x="400" y="594"/>
                    </a:lnTo>
                    <a:lnTo>
                      <a:pt x="388" y="586"/>
                    </a:lnTo>
                    <a:lnTo>
                      <a:pt x="378" y="576"/>
                    </a:lnTo>
                    <a:lnTo>
                      <a:pt x="370" y="566"/>
                    </a:lnTo>
                    <a:lnTo>
                      <a:pt x="362" y="556"/>
                    </a:lnTo>
                    <a:lnTo>
                      <a:pt x="354" y="544"/>
                    </a:lnTo>
                    <a:lnTo>
                      <a:pt x="348" y="532"/>
                    </a:lnTo>
                    <a:lnTo>
                      <a:pt x="344" y="518"/>
                    </a:lnTo>
                    <a:lnTo>
                      <a:pt x="340" y="506"/>
                    </a:lnTo>
                    <a:lnTo>
                      <a:pt x="338" y="492"/>
                    </a:lnTo>
                    <a:lnTo>
                      <a:pt x="338" y="476"/>
                    </a:lnTo>
                    <a:lnTo>
                      <a:pt x="338" y="476"/>
                    </a:lnTo>
                    <a:lnTo>
                      <a:pt x="338" y="462"/>
                    </a:lnTo>
                    <a:lnTo>
                      <a:pt x="340" y="448"/>
                    </a:lnTo>
                    <a:lnTo>
                      <a:pt x="344" y="436"/>
                    </a:lnTo>
                    <a:lnTo>
                      <a:pt x="348" y="422"/>
                    </a:lnTo>
                    <a:lnTo>
                      <a:pt x="354" y="410"/>
                    </a:lnTo>
                    <a:lnTo>
                      <a:pt x="362" y="398"/>
                    </a:lnTo>
                    <a:lnTo>
                      <a:pt x="370" y="388"/>
                    </a:lnTo>
                    <a:lnTo>
                      <a:pt x="378" y="378"/>
                    </a:lnTo>
                    <a:lnTo>
                      <a:pt x="388" y="368"/>
                    </a:lnTo>
                    <a:lnTo>
                      <a:pt x="400" y="360"/>
                    </a:lnTo>
                    <a:lnTo>
                      <a:pt x="410" y="354"/>
                    </a:lnTo>
                    <a:lnTo>
                      <a:pt x="422" y="348"/>
                    </a:lnTo>
                    <a:lnTo>
                      <a:pt x="436" y="342"/>
                    </a:lnTo>
                    <a:lnTo>
                      <a:pt x="450" y="340"/>
                    </a:lnTo>
                    <a:lnTo>
                      <a:pt x="464" y="338"/>
                    </a:lnTo>
                    <a:lnTo>
                      <a:pt x="478" y="336"/>
                    </a:lnTo>
                    <a:lnTo>
                      <a:pt x="478" y="336"/>
                    </a:lnTo>
                    <a:lnTo>
                      <a:pt x="492" y="338"/>
                    </a:lnTo>
                    <a:lnTo>
                      <a:pt x="506" y="340"/>
                    </a:lnTo>
                    <a:lnTo>
                      <a:pt x="520" y="342"/>
                    </a:lnTo>
                    <a:lnTo>
                      <a:pt x="532" y="348"/>
                    </a:lnTo>
                    <a:lnTo>
                      <a:pt x="544" y="354"/>
                    </a:lnTo>
                    <a:lnTo>
                      <a:pt x="556" y="360"/>
                    </a:lnTo>
                    <a:lnTo>
                      <a:pt x="566" y="368"/>
                    </a:lnTo>
                    <a:lnTo>
                      <a:pt x="576" y="378"/>
                    </a:lnTo>
                    <a:lnTo>
                      <a:pt x="586" y="388"/>
                    </a:lnTo>
                    <a:lnTo>
                      <a:pt x="594" y="398"/>
                    </a:lnTo>
                    <a:lnTo>
                      <a:pt x="600" y="410"/>
                    </a:lnTo>
                    <a:lnTo>
                      <a:pt x="606" y="422"/>
                    </a:lnTo>
                    <a:lnTo>
                      <a:pt x="612" y="436"/>
                    </a:lnTo>
                    <a:lnTo>
                      <a:pt x="616" y="448"/>
                    </a:lnTo>
                    <a:lnTo>
                      <a:pt x="618" y="462"/>
                    </a:lnTo>
                    <a:lnTo>
                      <a:pt x="618" y="476"/>
                    </a:lnTo>
                    <a:lnTo>
                      <a:pt x="618" y="476"/>
                    </a:lnTo>
                    <a:close/>
                    <a:moveTo>
                      <a:pt x="954" y="476"/>
                    </a:moveTo>
                    <a:lnTo>
                      <a:pt x="954" y="476"/>
                    </a:lnTo>
                    <a:lnTo>
                      <a:pt x="954" y="492"/>
                    </a:lnTo>
                    <a:lnTo>
                      <a:pt x="952" y="506"/>
                    </a:lnTo>
                    <a:lnTo>
                      <a:pt x="948" y="518"/>
                    </a:lnTo>
                    <a:lnTo>
                      <a:pt x="944" y="532"/>
                    </a:lnTo>
                    <a:lnTo>
                      <a:pt x="938" y="544"/>
                    </a:lnTo>
                    <a:lnTo>
                      <a:pt x="930" y="556"/>
                    </a:lnTo>
                    <a:lnTo>
                      <a:pt x="922" y="566"/>
                    </a:lnTo>
                    <a:lnTo>
                      <a:pt x="914" y="576"/>
                    </a:lnTo>
                    <a:lnTo>
                      <a:pt x="904" y="586"/>
                    </a:lnTo>
                    <a:lnTo>
                      <a:pt x="892" y="594"/>
                    </a:lnTo>
                    <a:lnTo>
                      <a:pt x="882" y="600"/>
                    </a:lnTo>
                    <a:lnTo>
                      <a:pt x="870" y="606"/>
                    </a:lnTo>
                    <a:lnTo>
                      <a:pt x="856" y="610"/>
                    </a:lnTo>
                    <a:lnTo>
                      <a:pt x="842" y="614"/>
                    </a:lnTo>
                    <a:lnTo>
                      <a:pt x="828" y="616"/>
                    </a:lnTo>
                    <a:lnTo>
                      <a:pt x="814" y="618"/>
                    </a:lnTo>
                    <a:lnTo>
                      <a:pt x="814" y="618"/>
                    </a:lnTo>
                    <a:lnTo>
                      <a:pt x="800" y="616"/>
                    </a:lnTo>
                    <a:lnTo>
                      <a:pt x="786" y="614"/>
                    </a:lnTo>
                    <a:lnTo>
                      <a:pt x="772" y="610"/>
                    </a:lnTo>
                    <a:lnTo>
                      <a:pt x="760" y="606"/>
                    </a:lnTo>
                    <a:lnTo>
                      <a:pt x="748" y="600"/>
                    </a:lnTo>
                    <a:lnTo>
                      <a:pt x="736" y="594"/>
                    </a:lnTo>
                    <a:lnTo>
                      <a:pt x="726" y="586"/>
                    </a:lnTo>
                    <a:lnTo>
                      <a:pt x="716" y="576"/>
                    </a:lnTo>
                    <a:lnTo>
                      <a:pt x="706" y="566"/>
                    </a:lnTo>
                    <a:lnTo>
                      <a:pt x="698" y="556"/>
                    </a:lnTo>
                    <a:lnTo>
                      <a:pt x="692" y="544"/>
                    </a:lnTo>
                    <a:lnTo>
                      <a:pt x="686" y="532"/>
                    </a:lnTo>
                    <a:lnTo>
                      <a:pt x="680" y="518"/>
                    </a:lnTo>
                    <a:lnTo>
                      <a:pt x="676" y="506"/>
                    </a:lnTo>
                    <a:lnTo>
                      <a:pt x="674" y="492"/>
                    </a:lnTo>
                    <a:lnTo>
                      <a:pt x="674" y="476"/>
                    </a:lnTo>
                    <a:lnTo>
                      <a:pt x="674" y="476"/>
                    </a:lnTo>
                    <a:lnTo>
                      <a:pt x="674" y="462"/>
                    </a:lnTo>
                    <a:lnTo>
                      <a:pt x="676" y="448"/>
                    </a:lnTo>
                    <a:lnTo>
                      <a:pt x="680" y="436"/>
                    </a:lnTo>
                    <a:lnTo>
                      <a:pt x="686" y="422"/>
                    </a:lnTo>
                    <a:lnTo>
                      <a:pt x="692" y="410"/>
                    </a:lnTo>
                    <a:lnTo>
                      <a:pt x="698" y="398"/>
                    </a:lnTo>
                    <a:lnTo>
                      <a:pt x="706" y="388"/>
                    </a:lnTo>
                    <a:lnTo>
                      <a:pt x="716" y="378"/>
                    </a:lnTo>
                    <a:lnTo>
                      <a:pt x="726" y="368"/>
                    </a:lnTo>
                    <a:lnTo>
                      <a:pt x="736" y="360"/>
                    </a:lnTo>
                    <a:lnTo>
                      <a:pt x="748" y="354"/>
                    </a:lnTo>
                    <a:lnTo>
                      <a:pt x="760" y="348"/>
                    </a:lnTo>
                    <a:lnTo>
                      <a:pt x="772" y="342"/>
                    </a:lnTo>
                    <a:lnTo>
                      <a:pt x="786" y="340"/>
                    </a:lnTo>
                    <a:lnTo>
                      <a:pt x="800" y="338"/>
                    </a:lnTo>
                    <a:lnTo>
                      <a:pt x="814" y="336"/>
                    </a:lnTo>
                    <a:lnTo>
                      <a:pt x="814" y="336"/>
                    </a:lnTo>
                    <a:lnTo>
                      <a:pt x="828" y="338"/>
                    </a:lnTo>
                    <a:lnTo>
                      <a:pt x="842" y="340"/>
                    </a:lnTo>
                    <a:lnTo>
                      <a:pt x="856" y="342"/>
                    </a:lnTo>
                    <a:lnTo>
                      <a:pt x="870" y="348"/>
                    </a:lnTo>
                    <a:lnTo>
                      <a:pt x="882" y="354"/>
                    </a:lnTo>
                    <a:lnTo>
                      <a:pt x="892" y="360"/>
                    </a:lnTo>
                    <a:lnTo>
                      <a:pt x="904" y="368"/>
                    </a:lnTo>
                    <a:lnTo>
                      <a:pt x="914" y="378"/>
                    </a:lnTo>
                    <a:lnTo>
                      <a:pt x="922" y="388"/>
                    </a:lnTo>
                    <a:lnTo>
                      <a:pt x="930" y="398"/>
                    </a:lnTo>
                    <a:lnTo>
                      <a:pt x="938" y="410"/>
                    </a:lnTo>
                    <a:lnTo>
                      <a:pt x="944" y="422"/>
                    </a:lnTo>
                    <a:lnTo>
                      <a:pt x="948" y="436"/>
                    </a:lnTo>
                    <a:lnTo>
                      <a:pt x="952" y="448"/>
                    </a:lnTo>
                    <a:lnTo>
                      <a:pt x="954" y="462"/>
                    </a:lnTo>
                    <a:lnTo>
                      <a:pt x="954" y="476"/>
                    </a:lnTo>
                    <a:lnTo>
                      <a:pt x="954" y="476"/>
                    </a:lnTo>
                    <a:close/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8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20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4" y="168"/>
                    </a:lnTo>
                    <a:lnTo>
                      <a:pt x="2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26"/>
                    </a:lnTo>
                    <a:lnTo>
                      <a:pt x="4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4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20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8" y="62"/>
                    </a:lnTo>
                    <a:lnTo>
                      <a:pt x="264" y="74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  <a:moveTo>
                      <a:pt x="618" y="140"/>
                    </a:moveTo>
                    <a:lnTo>
                      <a:pt x="618" y="140"/>
                    </a:lnTo>
                    <a:lnTo>
                      <a:pt x="618" y="154"/>
                    </a:lnTo>
                    <a:lnTo>
                      <a:pt x="616" y="168"/>
                    </a:lnTo>
                    <a:lnTo>
                      <a:pt x="612" y="182"/>
                    </a:lnTo>
                    <a:lnTo>
                      <a:pt x="606" y="194"/>
                    </a:lnTo>
                    <a:lnTo>
                      <a:pt x="600" y="206"/>
                    </a:lnTo>
                    <a:lnTo>
                      <a:pt x="594" y="218"/>
                    </a:lnTo>
                    <a:lnTo>
                      <a:pt x="586" y="230"/>
                    </a:lnTo>
                    <a:lnTo>
                      <a:pt x="576" y="240"/>
                    </a:lnTo>
                    <a:lnTo>
                      <a:pt x="566" y="248"/>
                    </a:lnTo>
                    <a:lnTo>
                      <a:pt x="556" y="256"/>
                    </a:lnTo>
                    <a:lnTo>
                      <a:pt x="544" y="264"/>
                    </a:lnTo>
                    <a:lnTo>
                      <a:pt x="532" y="270"/>
                    </a:lnTo>
                    <a:lnTo>
                      <a:pt x="520" y="274"/>
                    </a:lnTo>
                    <a:lnTo>
                      <a:pt x="506" y="278"/>
                    </a:lnTo>
                    <a:lnTo>
                      <a:pt x="492" y="280"/>
                    </a:lnTo>
                    <a:lnTo>
                      <a:pt x="478" y="280"/>
                    </a:lnTo>
                    <a:lnTo>
                      <a:pt x="478" y="280"/>
                    </a:lnTo>
                    <a:lnTo>
                      <a:pt x="464" y="280"/>
                    </a:lnTo>
                    <a:lnTo>
                      <a:pt x="450" y="278"/>
                    </a:lnTo>
                    <a:lnTo>
                      <a:pt x="436" y="274"/>
                    </a:lnTo>
                    <a:lnTo>
                      <a:pt x="422" y="270"/>
                    </a:lnTo>
                    <a:lnTo>
                      <a:pt x="410" y="264"/>
                    </a:lnTo>
                    <a:lnTo>
                      <a:pt x="400" y="256"/>
                    </a:lnTo>
                    <a:lnTo>
                      <a:pt x="388" y="248"/>
                    </a:lnTo>
                    <a:lnTo>
                      <a:pt x="378" y="240"/>
                    </a:lnTo>
                    <a:lnTo>
                      <a:pt x="370" y="230"/>
                    </a:lnTo>
                    <a:lnTo>
                      <a:pt x="362" y="218"/>
                    </a:lnTo>
                    <a:lnTo>
                      <a:pt x="354" y="206"/>
                    </a:lnTo>
                    <a:lnTo>
                      <a:pt x="348" y="194"/>
                    </a:lnTo>
                    <a:lnTo>
                      <a:pt x="344" y="182"/>
                    </a:lnTo>
                    <a:lnTo>
                      <a:pt x="340" y="168"/>
                    </a:lnTo>
                    <a:lnTo>
                      <a:pt x="338" y="154"/>
                    </a:lnTo>
                    <a:lnTo>
                      <a:pt x="338" y="140"/>
                    </a:lnTo>
                    <a:lnTo>
                      <a:pt x="338" y="140"/>
                    </a:lnTo>
                    <a:lnTo>
                      <a:pt x="338" y="126"/>
                    </a:lnTo>
                    <a:lnTo>
                      <a:pt x="340" y="112"/>
                    </a:lnTo>
                    <a:lnTo>
                      <a:pt x="344" y="98"/>
                    </a:lnTo>
                    <a:lnTo>
                      <a:pt x="348" y="86"/>
                    </a:lnTo>
                    <a:lnTo>
                      <a:pt x="354" y="74"/>
                    </a:lnTo>
                    <a:lnTo>
                      <a:pt x="362" y="62"/>
                    </a:lnTo>
                    <a:lnTo>
                      <a:pt x="370" y="50"/>
                    </a:lnTo>
                    <a:lnTo>
                      <a:pt x="378" y="40"/>
                    </a:lnTo>
                    <a:lnTo>
                      <a:pt x="388" y="32"/>
                    </a:lnTo>
                    <a:lnTo>
                      <a:pt x="400" y="24"/>
                    </a:lnTo>
                    <a:lnTo>
                      <a:pt x="410" y="16"/>
                    </a:lnTo>
                    <a:lnTo>
                      <a:pt x="422" y="10"/>
                    </a:lnTo>
                    <a:lnTo>
                      <a:pt x="436" y="6"/>
                    </a:lnTo>
                    <a:lnTo>
                      <a:pt x="450" y="2"/>
                    </a:lnTo>
                    <a:lnTo>
                      <a:pt x="464" y="0"/>
                    </a:lnTo>
                    <a:lnTo>
                      <a:pt x="478" y="0"/>
                    </a:lnTo>
                    <a:lnTo>
                      <a:pt x="478" y="0"/>
                    </a:lnTo>
                    <a:lnTo>
                      <a:pt x="492" y="0"/>
                    </a:lnTo>
                    <a:lnTo>
                      <a:pt x="506" y="2"/>
                    </a:lnTo>
                    <a:lnTo>
                      <a:pt x="520" y="6"/>
                    </a:lnTo>
                    <a:lnTo>
                      <a:pt x="532" y="10"/>
                    </a:lnTo>
                    <a:lnTo>
                      <a:pt x="544" y="16"/>
                    </a:lnTo>
                    <a:lnTo>
                      <a:pt x="556" y="24"/>
                    </a:lnTo>
                    <a:lnTo>
                      <a:pt x="566" y="32"/>
                    </a:lnTo>
                    <a:lnTo>
                      <a:pt x="576" y="40"/>
                    </a:lnTo>
                    <a:lnTo>
                      <a:pt x="586" y="50"/>
                    </a:lnTo>
                    <a:lnTo>
                      <a:pt x="594" y="62"/>
                    </a:lnTo>
                    <a:lnTo>
                      <a:pt x="600" y="74"/>
                    </a:lnTo>
                    <a:lnTo>
                      <a:pt x="606" y="86"/>
                    </a:lnTo>
                    <a:lnTo>
                      <a:pt x="612" y="98"/>
                    </a:lnTo>
                    <a:lnTo>
                      <a:pt x="616" y="112"/>
                    </a:lnTo>
                    <a:lnTo>
                      <a:pt x="618" y="126"/>
                    </a:lnTo>
                    <a:lnTo>
                      <a:pt x="618" y="140"/>
                    </a:lnTo>
                    <a:lnTo>
                      <a:pt x="618" y="140"/>
                    </a:lnTo>
                    <a:close/>
                    <a:moveTo>
                      <a:pt x="954" y="140"/>
                    </a:moveTo>
                    <a:lnTo>
                      <a:pt x="954" y="140"/>
                    </a:lnTo>
                    <a:lnTo>
                      <a:pt x="954" y="154"/>
                    </a:lnTo>
                    <a:lnTo>
                      <a:pt x="952" y="168"/>
                    </a:lnTo>
                    <a:lnTo>
                      <a:pt x="948" y="182"/>
                    </a:lnTo>
                    <a:lnTo>
                      <a:pt x="944" y="194"/>
                    </a:lnTo>
                    <a:lnTo>
                      <a:pt x="938" y="206"/>
                    </a:lnTo>
                    <a:lnTo>
                      <a:pt x="930" y="218"/>
                    </a:lnTo>
                    <a:lnTo>
                      <a:pt x="922" y="230"/>
                    </a:lnTo>
                    <a:lnTo>
                      <a:pt x="914" y="240"/>
                    </a:lnTo>
                    <a:lnTo>
                      <a:pt x="904" y="248"/>
                    </a:lnTo>
                    <a:lnTo>
                      <a:pt x="892" y="256"/>
                    </a:lnTo>
                    <a:lnTo>
                      <a:pt x="882" y="264"/>
                    </a:lnTo>
                    <a:lnTo>
                      <a:pt x="870" y="270"/>
                    </a:lnTo>
                    <a:lnTo>
                      <a:pt x="856" y="274"/>
                    </a:lnTo>
                    <a:lnTo>
                      <a:pt x="842" y="278"/>
                    </a:lnTo>
                    <a:lnTo>
                      <a:pt x="828" y="280"/>
                    </a:lnTo>
                    <a:lnTo>
                      <a:pt x="814" y="280"/>
                    </a:lnTo>
                    <a:lnTo>
                      <a:pt x="814" y="280"/>
                    </a:lnTo>
                    <a:lnTo>
                      <a:pt x="800" y="280"/>
                    </a:lnTo>
                    <a:lnTo>
                      <a:pt x="786" y="278"/>
                    </a:lnTo>
                    <a:lnTo>
                      <a:pt x="772" y="274"/>
                    </a:lnTo>
                    <a:lnTo>
                      <a:pt x="760" y="270"/>
                    </a:lnTo>
                    <a:lnTo>
                      <a:pt x="748" y="264"/>
                    </a:lnTo>
                    <a:lnTo>
                      <a:pt x="736" y="256"/>
                    </a:lnTo>
                    <a:lnTo>
                      <a:pt x="726" y="248"/>
                    </a:lnTo>
                    <a:lnTo>
                      <a:pt x="716" y="240"/>
                    </a:lnTo>
                    <a:lnTo>
                      <a:pt x="706" y="230"/>
                    </a:lnTo>
                    <a:lnTo>
                      <a:pt x="698" y="218"/>
                    </a:lnTo>
                    <a:lnTo>
                      <a:pt x="692" y="206"/>
                    </a:lnTo>
                    <a:lnTo>
                      <a:pt x="686" y="194"/>
                    </a:lnTo>
                    <a:lnTo>
                      <a:pt x="680" y="182"/>
                    </a:lnTo>
                    <a:lnTo>
                      <a:pt x="676" y="168"/>
                    </a:lnTo>
                    <a:lnTo>
                      <a:pt x="674" y="154"/>
                    </a:lnTo>
                    <a:lnTo>
                      <a:pt x="674" y="140"/>
                    </a:lnTo>
                    <a:lnTo>
                      <a:pt x="674" y="140"/>
                    </a:lnTo>
                    <a:lnTo>
                      <a:pt x="674" y="126"/>
                    </a:lnTo>
                    <a:lnTo>
                      <a:pt x="676" y="112"/>
                    </a:lnTo>
                    <a:lnTo>
                      <a:pt x="680" y="98"/>
                    </a:lnTo>
                    <a:lnTo>
                      <a:pt x="686" y="86"/>
                    </a:lnTo>
                    <a:lnTo>
                      <a:pt x="692" y="74"/>
                    </a:lnTo>
                    <a:lnTo>
                      <a:pt x="698" y="62"/>
                    </a:lnTo>
                    <a:lnTo>
                      <a:pt x="706" y="50"/>
                    </a:lnTo>
                    <a:lnTo>
                      <a:pt x="716" y="40"/>
                    </a:lnTo>
                    <a:lnTo>
                      <a:pt x="726" y="32"/>
                    </a:lnTo>
                    <a:lnTo>
                      <a:pt x="736" y="24"/>
                    </a:lnTo>
                    <a:lnTo>
                      <a:pt x="748" y="16"/>
                    </a:lnTo>
                    <a:lnTo>
                      <a:pt x="760" y="10"/>
                    </a:lnTo>
                    <a:lnTo>
                      <a:pt x="772" y="6"/>
                    </a:lnTo>
                    <a:lnTo>
                      <a:pt x="786" y="2"/>
                    </a:lnTo>
                    <a:lnTo>
                      <a:pt x="800" y="0"/>
                    </a:lnTo>
                    <a:lnTo>
                      <a:pt x="814" y="0"/>
                    </a:lnTo>
                    <a:lnTo>
                      <a:pt x="814" y="0"/>
                    </a:lnTo>
                    <a:lnTo>
                      <a:pt x="828" y="0"/>
                    </a:lnTo>
                    <a:lnTo>
                      <a:pt x="842" y="2"/>
                    </a:lnTo>
                    <a:lnTo>
                      <a:pt x="856" y="6"/>
                    </a:lnTo>
                    <a:lnTo>
                      <a:pt x="870" y="10"/>
                    </a:lnTo>
                    <a:lnTo>
                      <a:pt x="882" y="16"/>
                    </a:lnTo>
                    <a:lnTo>
                      <a:pt x="892" y="24"/>
                    </a:lnTo>
                    <a:lnTo>
                      <a:pt x="904" y="32"/>
                    </a:lnTo>
                    <a:lnTo>
                      <a:pt x="914" y="40"/>
                    </a:lnTo>
                    <a:lnTo>
                      <a:pt x="922" y="50"/>
                    </a:lnTo>
                    <a:lnTo>
                      <a:pt x="930" y="62"/>
                    </a:lnTo>
                    <a:lnTo>
                      <a:pt x="938" y="74"/>
                    </a:lnTo>
                    <a:lnTo>
                      <a:pt x="944" y="86"/>
                    </a:lnTo>
                    <a:lnTo>
                      <a:pt x="948" y="98"/>
                    </a:lnTo>
                    <a:lnTo>
                      <a:pt x="952" y="112"/>
                    </a:lnTo>
                    <a:lnTo>
                      <a:pt x="954" y="126"/>
                    </a:lnTo>
                    <a:lnTo>
                      <a:pt x="954" y="140"/>
                    </a:lnTo>
                    <a:lnTo>
                      <a:pt x="954" y="140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3482975"/>
                <a:ext cx="444500" cy="444500"/>
              </a:xfrm>
              <a:custGeom>
                <a:avLst/>
                <a:gdLst>
                  <a:gd name="T0" fmla="*/ 280 w 280"/>
                  <a:gd name="T1" fmla="*/ 140 h 280"/>
                  <a:gd name="T2" fmla="*/ 278 w 280"/>
                  <a:gd name="T3" fmla="*/ 168 h 280"/>
                  <a:gd name="T4" fmla="*/ 270 w 280"/>
                  <a:gd name="T5" fmla="*/ 194 h 280"/>
                  <a:gd name="T6" fmla="*/ 256 w 280"/>
                  <a:gd name="T7" fmla="*/ 218 h 280"/>
                  <a:gd name="T8" fmla="*/ 240 w 280"/>
                  <a:gd name="T9" fmla="*/ 240 h 280"/>
                  <a:gd name="T10" fmla="*/ 218 w 280"/>
                  <a:gd name="T11" fmla="*/ 256 h 280"/>
                  <a:gd name="T12" fmla="*/ 196 w 280"/>
                  <a:gd name="T13" fmla="*/ 270 h 280"/>
                  <a:gd name="T14" fmla="*/ 168 w 280"/>
                  <a:gd name="T15" fmla="*/ 278 h 280"/>
                  <a:gd name="T16" fmla="*/ 140 w 280"/>
                  <a:gd name="T17" fmla="*/ 280 h 280"/>
                  <a:gd name="T18" fmla="*/ 126 w 280"/>
                  <a:gd name="T19" fmla="*/ 280 h 280"/>
                  <a:gd name="T20" fmla="*/ 98 w 280"/>
                  <a:gd name="T21" fmla="*/ 274 h 280"/>
                  <a:gd name="T22" fmla="*/ 74 w 280"/>
                  <a:gd name="T23" fmla="*/ 264 h 280"/>
                  <a:gd name="T24" fmla="*/ 52 w 280"/>
                  <a:gd name="T25" fmla="*/ 248 h 280"/>
                  <a:gd name="T26" fmla="*/ 32 w 280"/>
                  <a:gd name="T27" fmla="*/ 230 h 280"/>
                  <a:gd name="T28" fmla="*/ 18 w 280"/>
                  <a:gd name="T29" fmla="*/ 206 h 280"/>
                  <a:gd name="T30" fmla="*/ 6 w 280"/>
                  <a:gd name="T31" fmla="*/ 182 h 280"/>
                  <a:gd name="T32" fmla="*/ 0 w 280"/>
                  <a:gd name="T33" fmla="*/ 154 h 280"/>
                  <a:gd name="T34" fmla="*/ 0 w 280"/>
                  <a:gd name="T35" fmla="*/ 140 h 280"/>
                  <a:gd name="T36" fmla="*/ 2 w 280"/>
                  <a:gd name="T37" fmla="*/ 112 h 280"/>
                  <a:gd name="T38" fmla="*/ 12 w 280"/>
                  <a:gd name="T39" fmla="*/ 86 h 280"/>
                  <a:gd name="T40" fmla="*/ 24 w 280"/>
                  <a:gd name="T41" fmla="*/ 62 h 280"/>
                  <a:gd name="T42" fmla="*/ 42 w 280"/>
                  <a:gd name="T43" fmla="*/ 40 h 280"/>
                  <a:gd name="T44" fmla="*/ 62 w 280"/>
                  <a:gd name="T45" fmla="*/ 24 h 280"/>
                  <a:gd name="T46" fmla="*/ 86 w 280"/>
                  <a:gd name="T47" fmla="*/ 10 h 280"/>
                  <a:gd name="T48" fmla="*/ 112 w 280"/>
                  <a:gd name="T49" fmla="*/ 2 h 280"/>
                  <a:gd name="T50" fmla="*/ 140 w 280"/>
                  <a:gd name="T51" fmla="*/ 0 h 280"/>
                  <a:gd name="T52" fmla="*/ 154 w 280"/>
                  <a:gd name="T53" fmla="*/ 0 h 280"/>
                  <a:gd name="T54" fmla="*/ 182 w 280"/>
                  <a:gd name="T55" fmla="*/ 6 h 280"/>
                  <a:gd name="T56" fmla="*/ 208 w 280"/>
                  <a:gd name="T57" fmla="*/ 16 h 280"/>
                  <a:gd name="T58" fmla="*/ 230 w 280"/>
                  <a:gd name="T59" fmla="*/ 32 h 280"/>
                  <a:gd name="T60" fmla="*/ 248 w 280"/>
                  <a:gd name="T61" fmla="*/ 50 h 280"/>
                  <a:gd name="T62" fmla="*/ 264 w 280"/>
                  <a:gd name="T63" fmla="*/ 72 h 280"/>
                  <a:gd name="T64" fmla="*/ 274 w 280"/>
                  <a:gd name="T65" fmla="*/ 98 h 280"/>
                  <a:gd name="T66" fmla="*/ 280 w 280"/>
                  <a:gd name="T67" fmla="*/ 126 h 280"/>
                  <a:gd name="T68" fmla="*/ 280 w 280"/>
                  <a:gd name="T69" fmla="*/ 14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6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18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0" y="126"/>
                    </a:lnTo>
                    <a:lnTo>
                      <a:pt x="2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2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18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6" y="62"/>
                    </a:lnTo>
                    <a:lnTo>
                      <a:pt x="264" y="72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</p:grpSp>
      </p:grpSp>
      <p:cxnSp>
        <p:nvCxnSpPr>
          <p:cNvPr id="20" name="Straight Connector 19"/>
          <p:cNvCxnSpPr/>
          <p:nvPr userDrawn="1"/>
        </p:nvCxnSpPr>
        <p:spPr>
          <a:xfrm>
            <a:off x="11727779" y="6524669"/>
            <a:ext cx="0" cy="297521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/>
          <p:cNvSpPr>
            <a:spLocks noGrp="1"/>
          </p:cNvSpPr>
          <p:nvPr>
            <p:ph type="body" idx="13"/>
          </p:nvPr>
        </p:nvSpPr>
        <p:spPr>
          <a:xfrm>
            <a:off x="265112" y="766763"/>
            <a:ext cx="11658600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lIns="9144" tIns="9144" rIns="9144" bIns="9144" anchor="ctr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19188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176868" y="6488856"/>
            <a:ext cx="11011958" cy="36914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22" tIns="45710" rIns="91422" bIns="45710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48385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112" y="430340"/>
            <a:ext cx="11658600" cy="326243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rgbClr val="484848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3796" y="6492875"/>
            <a:ext cx="10489109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6200" y="6524852"/>
            <a:ext cx="1040518" cy="293750"/>
            <a:chOff x="973138" y="2413000"/>
            <a:chExt cx="7197725" cy="2032000"/>
          </a:xfrm>
        </p:grpSpPr>
        <p:sp>
          <p:nvSpPr>
            <p:cNvPr id="20" name="Freeform 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114800"/>
              <a:ext cx="2727325" cy="330200"/>
            </a:xfrm>
            <a:custGeom>
              <a:avLst/>
              <a:gdLst>
                <a:gd name="T0" fmla="*/ 1602 w 1718"/>
                <a:gd name="T1" fmla="*/ 148 h 208"/>
                <a:gd name="T2" fmla="*/ 1586 w 1718"/>
                <a:gd name="T3" fmla="*/ 114 h 208"/>
                <a:gd name="T4" fmla="*/ 1594 w 1718"/>
                <a:gd name="T5" fmla="*/ 84 h 208"/>
                <a:gd name="T6" fmla="*/ 1600 w 1718"/>
                <a:gd name="T7" fmla="*/ 54 h 208"/>
                <a:gd name="T8" fmla="*/ 1642 w 1718"/>
                <a:gd name="T9" fmla="*/ 190 h 208"/>
                <a:gd name="T10" fmla="*/ 1572 w 1718"/>
                <a:gd name="T11" fmla="*/ 206 h 208"/>
                <a:gd name="T12" fmla="*/ 1556 w 1718"/>
                <a:gd name="T13" fmla="*/ 86 h 208"/>
                <a:gd name="T14" fmla="*/ 1552 w 1718"/>
                <a:gd name="T15" fmla="*/ 56 h 208"/>
                <a:gd name="T16" fmla="*/ 1550 w 1718"/>
                <a:gd name="T17" fmla="*/ 146 h 208"/>
                <a:gd name="T18" fmla="*/ 1568 w 1718"/>
                <a:gd name="T19" fmla="*/ 182 h 208"/>
                <a:gd name="T20" fmla="*/ 1512 w 1718"/>
                <a:gd name="T21" fmla="*/ 192 h 208"/>
                <a:gd name="T22" fmla="*/ 1526 w 1718"/>
                <a:gd name="T23" fmla="*/ 126 h 208"/>
                <a:gd name="T24" fmla="*/ 1250 w 1718"/>
                <a:gd name="T25" fmla="*/ 174 h 208"/>
                <a:gd name="T26" fmla="*/ 1264 w 1718"/>
                <a:gd name="T27" fmla="*/ 106 h 208"/>
                <a:gd name="T28" fmla="*/ 1264 w 1718"/>
                <a:gd name="T29" fmla="*/ 58 h 208"/>
                <a:gd name="T30" fmla="*/ 1302 w 1718"/>
                <a:gd name="T31" fmla="*/ 162 h 208"/>
                <a:gd name="T32" fmla="*/ 1376 w 1718"/>
                <a:gd name="T33" fmla="*/ 78 h 208"/>
                <a:gd name="T34" fmla="*/ 1464 w 1718"/>
                <a:gd name="T35" fmla="*/ 70 h 208"/>
                <a:gd name="T36" fmla="*/ 1430 w 1718"/>
                <a:gd name="T37" fmla="*/ 94 h 208"/>
                <a:gd name="T38" fmla="*/ 1382 w 1718"/>
                <a:gd name="T39" fmla="*/ 100 h 208"/>
                <a:gd name="T40" fmla="*/ 1214 w 1718"/>
                <a:gd name="T41" fmla="*/ 88 h 208"/>
                <a:gd name="T42" fmla="*/ 1200 w 1718"/>
                <a:gd name="T43" fmla="*/ 156 h 208"/>
                <a:gd name="T44" fmla="*/ 1216 w 1718"/>
                <a:gd name="T45" fmla="*/ 206 h 208"/>
                <a:gd name="T46" fmla="*/ 1158 w 1718"/>
                <a:gd name="T47" fmla="*/ 114 h 208"/>
                <a:gd name="T48" fmla="*/ 1232 w 1718"/>
                <a:gd name="T49" fmla="*/ 52 h 208"/>
                <a:gd name="T50" fmla="*/ 906 w 1718"/>
                <a:gd name="T51" fmla="*/ 156 h 208"/>
                <a:gd name="T52" fmla="*/ 878 w 1718"/>
                <a:gd name="T53" fmla="*/ 116 h 208"/>
                <a:gd name="T54" fmla="*/ 898 w 1718"/>
                <a:gd name="T55" fmla="*/ 84 h 208"/>
                <a:gd name="T56" fmla="*/ 904 w 1718"/>
                <a:gd name="T57" fmla="*/ 54 h 208"/>
                <a:gd name="T58" fmla="*/ 948 w 1718"/>
                <a:gd name="T59" fmla="*/ 190 h 208"/>
                <a:gd name="T60" fmla="*/ 878 w 1718"/>
                <a:gd name="T61" fmla="*/ 206 h 208"/>
                <a:gd name="T62" fmla="*/ 1050 w 1718"/>
                <a:gd name="T63" fmla="*/ 174 h 208"/>
                <a:gd name="T64" fmla="*/ 1012 w 1718"/>
                <a:gd name="T65" fmla="*/ 202 h 208"/>
                <a:gd name="T66" fmla="*/ 992 w 1718"/>
                <a:gd name="T67" fmla="*/ 12 h 208"/>
                <a:gd name="T68" fmla="*/ 1126 w 1718"/>
                <a:gd name="T69" fmla="*/ 0 h 208"/>
                <a:gd name="T70" fmla="*/ 812 w 1718"/>
                <a:gd name="T71" fmla="*/ 102 h 208"/>
                <a:gd name="T72" fmla="*/ 878 w 1718"/>
                <a:gd name="T73" fmla="*/ 54 h 208"/>
                <a:gd name="T74" fmla="*/ 850 w 1718"/>
                <a:gd name="T75" fmla="*/ 158 h 208"/>
                <a:gd name="T76" fmla="*/ 878 w 1718"/>
                <a:gd name="T77" fmla="*/ 182 h 208"/>
                <a:gd name="T78" fmla="*/ 812 w 1718"/>
                <a:gd name="T79" fmla="*/ 184 h 208"/>
                <a:gd name="T80" fmla="*/ 840 w 1718"/>
                <a:gd name="T81" fmla="*/ 124 h 208"/>
                <a:gd name="T82" fmla="*/ 438 w 1718"/>
                <a:gd name="T83" fmla="*/ 176 h 208"/>
                <a:gd name="T84" fmla="*/ 458 w 1718"/>
                <a:gd name="T85" fmla="*/ 202 h 208"/>
                <a:gd name="T86" fmla="*/ 446 w 1718"/>
                <a:gd name="T87" fmla="*/ 92 h 208"/>
                <a:gd name="T88" fmla="*/ 482 w 1718"/>
                <a:gd name="T89" fmla="*/ 80 h 208"/>
                <a:gd name="T90" fmla="*/ 562 w 1718"/>
                <a:gd name="T91" fmla="*/ 84 h 208"/>
                <a:gd name="T92" fmla="*/ 618 w 1718"/>
                <a:gd name="T93" fmla="*/ 92 h 208"/>
                <a:gd name="T94" fmla="*/ 566 w 1718"/>
                <a:gd name="T95" fmla="*/ 120 h 208"/>
                <a:gd name="T96" fmla="*/ 690 w 1718"/>
                <a:gd name="T97" fmla="*/ 66 h 208"/>
                <a:gd name="T98" fmla="*/ 774 w 1718"/>
                <a:gd name="T99" fmla="*/ 78 h 208"/>
                <a:gd name="T100" fmla="*/ 732 w 1718"/>
                <a:gd name="T101" fmla="*/ 90 h 208"/>
                <a:gd name="T102" fmla="*/ 682 w 1718"/>
                <a:gd name="T103" fmla="*/ 128 h 208"/>
                <a:gd name="T104" fmla="*/ 424 w 1718"/>
                <a:gd name="T105" fmla="*/ 84 h 208"/>
                <a:gd name="T106" fmla="*/ 424 w 1718"/>
                <a:gd name="T107" fmla="*/ 140 h 208"/>
                <a:gd name="T108" fmla="*/ 408 w 1718"/>
                <a:gd name="T109" fmla="*/ 206 h 208"/>
                <a:gd name="T110" fmla="*/ 352 w 1718"/>
                <a:gd name="T111" fmla="*/ 114 h 208"/>
                <a:gd name="T112" fmla="*/ 120 w 1718"/>
                <a:gd name="T113" fmla="*/ 56 h 208"/>
                <a:gd name="T114" fmla="*/ 194 w 1718"/>
                <a:gd name="T115" fmla="*/ 58 h 208"/>
                <a:gd name="T116" fmla="*/ 180 w 1718"/>
                <a:gd name="T117" fmla="*/ 122 h 208"/>
                <a:gd name="T118" fmla="*/ 130 w 1718"/>
                <a:gd name="T119" fmla="*/ 94 h 208"/>
                <a:gd name="T120" fmla="*/ 306 w 1718"/>
                <a:gd name="T121" fmla="*/ 84 h 208"/>
                <a:gd name="T122" fmla="*/ 334 w 1718"/>
                <a:gd name="T123" fmla="*/ 204 h 208"/>
                <a:gd name="T124" fmla="*/ 268 w 1718"/>
                <a:gd name="T125" fmla="*/ 18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8" h="208">
                  <a:moveTo>
                    <a:pt x="1572" y="206"/>
                  </a:moveTo>
                  <a:lnTo>
                    <a:pt x="1572" y="182"/>
                  </a:lnTo>
                  <a:lnTo>
                    <a:pt x="1572" y="182"/>
                  </a:lnTo>
                  <a:lnTo>
                    <a:pt x="1580" y="180"/>
                  </a:lnTo>
                  <a:lnTo>
                    <a:pt x="1586" y="178"/>
                  </a:lnTo>
                  <a:lnTo>
                    <a:pt x="1586" y="178"/>
                  </a:lnTo>
                  <a:lnTo>
                    <a:pt x="1592" y="172"/>
                  </a:lnTo>
                  <a:lnTo>
                    <a:pt x="1596" y="168"/>
                  </a:lnTo>
                  <a:lnTo>
                    <a:pt x="1596" y="168"/>
                  </a:lnTo>
                  <a:lnTo>
                    <a:pt x="1600" y="156"/>
                  </a:lnTo>
                  <a:lnTo>
                    <a:pt x="1600" y="156"/>
                  </a:lnTo>
                  <a:lnTo>
                    <a:pt x="1602" y="148"/>
                  </a:lnTo>
                  <a:lnTo>
                    <a:pt x="1602" y="132"/>
                  </a:lnTo>
                  <a:lnTo>
                    <a:pt x="1602" y="132"/>
                  </a:lnTo>
                  <a:lnTo>
                    <a:pt x="1594" y="136"/>
                  </a:lnTo>
                  <a:lnTo>
                    <a:pt x="1594" y="136"/>
                  </a:lnTo>
                  <a:lnTo>
                    <a:pt x="1586" y="138"/>
                  </a:lnTo>
                  <a:lnTo>
                    <a:pt x="1586" y="138"/>
                  </a:lnTo>
                  <a:lnTo>
                    <a:pt x="1578" y="140"/>
                  </a:lnTo>
                  <a:lnTo>
                    <a:pt x="1578" y="140"/>
                  </a:lnTo>
                  <a:lnTo>
                    <a:pt x="1572" y="140"/>
                  </a:lnTo>
                  <a:lnTo>
                    <a:pt x="1572" y="116"/>
                  </a:lnTo>
                  <a:lnTo>
                    <a:pt x="1572" y="116"/>
                  </a:lnTo>
                  <a:lnTo>
                    <a:pt x="1586" y="114"/>
                  </a:lnTo>
                  <a:lnTo>
                    <a:pt x="1586" y="114"/>
                  </a:lnTo>
                  <a:lnTo>
                    <a:pt x="1592" y="112"/>
                  </a:lnTo>
                  <a:lnTo>
                    <a:pt x="1598" y="110"/>
                  </a:lnTo>
                  <a:lnTo>
                    <a:pt x="1598" y="110"/>
                  </a:lnTo>
                  <a:lnTo>
                    <a:pt x="1600" y="106"/>
                  </a:lnTo>
                  <a:lnTo>
                    <a:pt x="1602" y="100"/>
                  </a:lnTo>
                  <a:lnTo>
                    <a:pt x="1602" y="100"/>
                  </a:lnTo>
                  <a:lnTo>
                    <a:pt x="1600" y="94"/>
                  </a:lnTo>
                  <a:lnTo>
                    <a:pt x="1598" y="90"/>
                  </a:lnTo>
                  <a:lnTo>
                    <a:pt x="1598" y="90"/>
                  </a:lnTo>
                  <a:lnTo>
                    <a:pt x="1596" y="86"/>
                  </a:lnTo>
                  <a:lnTo>
                    <a:pt x="1594" y="84"/>
                  </a:lnTo>
                  <a:lnTo>
                    <a:pt x="1594" y="84"/>
                  </a:lnTo>
                  <a:lnTo>
                    <a:pt x="1586" y="80"/>
                  </a:lnTo>
                  <a:lnTo>
                    <a:pt x="1586" y="80"/>
                  </a:lnTo>
                  <a:lnTo>
                    <a:pt x="1574" y="80"/>
                  </a:lnTo>
                  <a:lnTo>
                    <a:pt x="1574" y="80"/>
                  </a:lnTo>
                  <a:lnTo>
                    <a:pt x="1572" y="80"/>
                  </a:lnTo>
                  <a:lnTo>
                    <a:pt x="1572" y="54"/>
                  </a:lnTo>
                  <a:lnTo>
                    <a:pt x="1572" y="54"/>
                  </a:lnTo>
                  <a:lnTo>
                    <a:pt x="1576" y="52"/>
                  </a:lnTo>
                  <a:lnTo>
                    <a:pt x="1576" y="52"/>
                  </a:lnTo>
                  <a:lnTo>
                    <a:pt x="1600" y="54"/>
                  </a:lnTo>
                  <a:lnTo>
                    <a:pt x="1600" y="54"/>
                  </a:lnTo>
                  <a:lnTo>
                    <a:pt x="1610" y="56"/>
                  </a:lnTo>
                  <a:lnTo>
                    <a:pt x="1620" y="60"/>
                  </a:lnTo>
                  <a:lnTo>
                    <a:pt x="1620" y="60"/>
                  </a:lnTo>
                  <a:lnTo>
                    <a:pt x="1628" y="66"/>
                  </a:lnTo>
                  <a:lnTo>
                    <a:pt x="1636" y="74"/>
                  </a:lnTo>
                  <a:lnTo>
                    <a:pt x="1636" y="74"/>
                  </a:lnTo>
                  <a:lnTo>
                    <a:pt x="1640" y="82"/>
                  </a:lnTo>
                  <a:lnTo>
                    <a:pt x="1642" y="94"/>
                  </a:lnTo>
                  <a:lnTo>
                    <a:pt x="1642" y="172"/>
                  </a:lnTo>
                  <a:lnTo>
                    <a:pt x="1642" y="172"/>
                  </a:lnTo>
                  <a:lnTo>
                    <a:pt x="1642" y="190"/>
                  </a:lnTo>
                  <a:lnTo>
                    <a:pt x="1642" y="190"/>
                  </a:lnTo>
                  <a:lnTo>
                    <a:pt x="1644" y="198"/>
                  </a:lnTo>
                  <a:lnTo>
                    <a:pt x="1646" y="204"/>
                  </a:lnTo>
                  <a:lnTo>
                    <a:pt x="1606" y="204"/>
                  </a:lnTo>
                  <a:lnTo>
                    <a:pt x="1606" y="204"/>
                  </a:lnTo>
                  <a:lnTo>
                    <a:pt x="1604" y="198"/>
                  </a:lnTo>
                  <a:lnTo>
                    <a:pt x="1604" y="198"/>
                  </a:lnTo>
                  <a:lnTo>
                    <a:pt x="1602" y="190"/>
                  </a:lnTo>
                  <a:lnTo>
                    <a:pt x="1602" y="190"/>
                  </a:lnTo>
                  <a:lnTo>
                    <a:pt x="1592" y="198"/>
                  </a:lnTo>
                  <a:lnTo>
                    <a:pt x="1580" y="204"/>
                  </a:lnTo>
                  <a:lnTo>
                    <a:pt x="1580" y="204"/>
                  </a:lnTo>
                  <a:lnTo>
                    <a:pt x="1572" y="206"/>
                  </a:lnTo>
                  <a:lnTo>
                    <a:pt x="1572" y="206"/>
                  </a:lnTo>
                  <a:close/>
                  <a:moveTo>
                    <a:pt x="1718" y="204"/>
                  </a:moveTo>
                  <a:lnTo>
                    <a:pt x="1676" y="204"/>
                  </a:lnTo>
                  <a:lnTo>
                    <a:pt x="1676" y="0"/>
                  </a:lnTo>
                  <a:lnTo>
                    <a:pt x="1718" y="0"/>
                  </a:lnTo>
                  <a:lnTo>
                    <a:pt x="1718" y="204"/>
                  </a:lnTo>
                  <a:close/>
                  <a:moveTo>
                    <a:pt x="1572" y="54"/>
                  </a:moveTo>
                  <a:lnTo>
                    <a:pt x="1572" y="80"/>
                  </a:lnTo>
                  <a:lnTo>
                    <a:pt x="1572" y="80"/>
                  </a:lnTo>
                  <a:lnTo>
                    <a:pt x="1564" y="82"/>
                  </a:lnTo>
                  <a:lnTo>
                    <a:pt x="1556" y="86"/>
                  </a:lnTo>
                  <a:lnTo>
                    <a:pt x="1556" y="86"/>
                  </a:lnTo>
                  <a:lnTo>
                    <a:pt x="1550" y="92"/>
                  </a:lnTo>
                  <a:lnTo>
                    <a:pt x="1548" y="102"/>
                  </a:lnTo>
                  <a:lnTo>
                    <a:pt x="1508" y="102"/>
                  </a:lnTo>
                  <a:lnTo>
                    <a:pt x="1508" y="102"/>
                  </a:lnTo>
                  <a:lnTo>
                    <a:pt x="1510" y="90"/>
                  </a:lnTo>
                  <a:lnTo>
                    <a:pt x="1514" y="78"/>
                  </a:lnTo>
                  <a:lnTo>
                    <a:pt x="1514" y="78"/>
                  </a:lnTo>
                  <a:lnTo>
                    <a:pt x="1522" y="70"/>
                  </a:lnTo>
                  <a:lnTo>
                    <a:pt x="1530" y="64"/>
                  </a:lnTo>
                  <a:lnTo>
                    <a:pt x="1530" y="64"/>
                  </a:lnTo>
                  <a:lnTo>
                    <a:pt x="1540" y="58"/>
                  </a:lnTo>
                  <a:lnTo>
                    <a:pt x="1552" y="56"/>
                  </a:lnTo>
                  <a:lnTo>
                    <a:pt x="1552" y="56"/>
                  </a:lnTo>
                  <a:lnTo>
                    <a:pt x="1572" y="54"/>
                  </a:lnTo>
                  <a:lnTo>
                    <a:pt x="1572" y="54"/>
                  </a:lnTo>
                  <a:close/>
                  <a:moveTo>
                    <a:pt x="1572" y="116"/>
                  </a:moveTo>
                  <a:lnTo>
                    <a:pt x="1572" y="140"/>
                  </a:lnTo>
                  <a:lnTo>
                    <a:pt x="1572" y="140"/>
                  </a:lnTo>
                  <a:lnTo>
                    <a:pt x="1568" y="140"/>
                  </a:lnTo>
                  <a:lnTo>
                    <a:pt x="1568" y="140"/>
                  </a:lnTo>
                  <a:lnTo>
                    <a:pt x="1558" y="144"/>
                  </a:lnTo>
                  <a:lnTo>
                    <a:pt x="1558" y="144"/>
                  </a:lnTo>
                  <a:lnTo>
                    <a:pt x="1550" y="146"/>
                  </a:lnTo>
                  <a:lnTo>
                    <a:pt x="1550" y="146"/>
                  </a:lnTo>
                  <a:lnTo>
                    <a:pt x="1546" y="154"/>
                  </a:lnTo>
                  <a:lnTo>
                    <a:pt x="1546" y="154"/>
                  </a:lnTo>
                  <a:lnTo>
                    <a:pt x="1544" y="162"/>
                  </a:lnTo>
                  <a:lnTo>
                    <a:pt x="1544" y="162"/>
                  </a:lnTo>
                  <a:lnTo>
                    <a:pt x="1546" y="172"/>
                  </a:lnTo>
                  <a:lnTo>
                    <a:pt x="1546" y="172"/>
                  </a:lnTo>
                  <a:lnTo>
                    <a:pt x="1550" y="178"/>
                  </a:lnTo>
                  <a:lnTo>
                    <a:pt x="1550" y="178"/>
                  </a:lnTo>
                  <a:lnTo>
                    <a:pt x="1558" y="180"/>
                  </a:lnTo>
                  <a:lnTo>
                    <a:pt x="1558" y="180"/>
                  </a:lnTo>
                  <a:lnTo>
                    <a:pt x="1568" y="182"/>
                  </a:lnTo>
                  <a:lnTo>
                    <a:pt x="1568" y="182"/>
                  </a:lnTo>
                  <a:lnTo>
                    <a:pt x="1572" y="182"/>
                  </a:lnTo>
                  <a:lnTo>
                    <a:pt x="1572" y="206"/>
                  </a:lnTo>
                  <a:lnTo>
                    <a:pt x="1572" y="206"/>
                  </a:lnTo>
                  <a:lnTo>
                    <a:pt x="1554" y="208"/>
                  </a:lnTo>
                  <a:lnTo>
                    <a:pt x="1554" y="208"/>
                  </a:lnTo>
                  <a:lnTo>
                    <a:pt x="1544" y="208"/>
                  </a:lnTo>
                  <a:lnTo>
                    <a:pt x="1534" y="206"/>
                  </a:lnTo>
                  <a:lnTo>
                    <a:pt x="1534" y="206"/>
                  </a:lnTo>
                  <a:lnTo>
                    <a:pt x="1524" y="202"/>
                  </a:lnTo>
                  <a:lnTo>
                    <a:pt x="1518" y="198"/>
                  </a:lnTo>
                  <a:lnTo>
                    <a:pt x="1518" y="198"/>
                  </a:lnTo>
                  <a:lnTo>
                    <a:pt x="1512" y="192"/>
                  </a:lnTo>
                  <a:lnTo>
                    <a:pt x="1506" y="184"/>
                  </a:lnTo>
                  <a:lnTo>
                    <a:pt x="1506" y="184"/>
                  </a:lnTo>
                  <a:lnTo>
                    <a:pt x="1504" y="174"/>
                  </a:lnTo>
                  <a:lnTo>
                    <a:pt x="1504" y="164"/>
                  </a:lnTo>
                  <a:lnTo>
                    <a:pt x="1504" y="164"/>
                  </a:lnTo>
                  <a:lnTo>
                    <a:pt x="1504" y="152"/>
                  </a:lnTo>
                  <a:lnTo>
                    <a:pt x="1508" y="144"/>
                  </a:lnTo>
                  <a:lnTo>
                    <a:pt x="1508" y="144"/>
                  </a:lnTo>
                  <a:lnTo>
                    <a:pt x="1512" y="136"/>
                  </a:lnTo>
                  <a:lnTo>
                    <a:pt x="1518" y="130"/>
                  </a:lnTo>
                  <a:lnTo>
                    <a:pt x="1518" y="130"/>
                  </a:lnTo>
                  <a:lnTo>
                    <a:pt x="1526" y="126"/>
                  </a:lnTo>
                  <a:lnTo>
                    <a:pt x="1534" y="124"/>
                  </a:lnTo>
                  <a:lnTo>
                    <a:pt x="1534" y="124"/>
                  </a:lnTo>
                  <a:lnTo>
                    <a:pt x="1552" y="120"/>
                  </a:lnTo>
                  <a:lnTo>
                    <a:pt x="1552" y="120"/>
                  </a:lnTo>
                  <a:lnTo>
                    <a:pt x="1570" y="118"/>
                  </a:lnTo>
                  <a:lnTo>
                    <a:pt x="1572" y="116"/>
                  </a:lnTo>
                  <a:lnTo>
                    <a:pt x="1572" y="116"/>
                  </a:lnTo>
                  <a:close/>
                  <a:moveTo>
                    <a:pt x="1232" y="208"/>
                  </a:moveTo>
                  <a:lnTo>
                    <a:pt x="1232" y="178"/>
                  </a:lnTo>
                  <a:lnTo>
                    <a:pt x="1232" y="178"/>
                  </a:lnTo>
                  <a:lnTo>
                    <a:pt x="1242" y="176"/>
                  </a:lnTo>
                  <a:lnTo>
                    <a:pt x="1250" y="174"/>
                  </a:lnTo>
                  <a:lnTo>
                    <a:pt x="1250" y="174"/>
                  </a:lnTo>
                  <a:lnTo>
                    <a:pt x="1256" y="170"/>
                  </a:lnTo>
                  <a:lnTo>
                    <a:pt x="1260" y="164"/>
                  </a:lnTo>
                  <a:lnTo>
                    <a:pt x="1260" y="164"/>
                  </a:lnTo>
                  <a:lnTo>
                    <a:pt x="1264" y="156"/>
                  </a:lnTo>
                  <a:lnTo>
                    <a:pt x="1266" y="148"/>
                  </a:lnTo>
                  <a:lnTo>
                    <a:pt x="1266" y="148"/>
                  </a:lnTo>
                  <a:lnTo>
                    <a:pt x="1268" y="130"/>
                  </a:lnTo>
                  <a:lnTo>
                    <a:pt x="1268" y="130"/>
                  </a:lnTo>
                  <a:lnTo>
                    <a:pt x="1266" y="114"/>
                  </a:lnTo>
                  <a:lnTo>
                    <a:pt x="1266" y="114"/>
                  </a:lnTo>
                  <a:lnTo>
                    <a:pt x="1264" y="106"/>
                  </a:lnTo>
                  <a:lnTo>
                    <a:pt x="1260" y="98"/>
                  </a:lnTo>
                  <a:lnTo>
                    <a:pt x="1260" y="98"/>
                  </a:lnTo>
                  <a:lnTo>
                    <a:pt x="1256" y="92"/>
                  </a:lnTo>
                  <a:lnTo>
                    <a:pt x="1250" y="88"/>
                  </a:lnTo>
                  <a:lnTo>
                    <a:pt x="1250" y="88"/>
                  </a:lnTo>
                  <a:lnTo>
                    <a:pt x="1242" y="84"/>
                  </a:lnTo>
                  <a:lnTo>
                    <a:pt x="1232" y="8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48" y="54"/>
                  </a:lnTo>
                  <a:lnTo>
                    <a:pt x="1264" y="58"/>
                  </a:lnTo>
                  <a:lnTo>
                    <a:pt x="1264" y="58"/>
                  </a:lnTo>
                  <a:lnTo>
                    <a:pt x="1276" y="66"/>
                  </a:lnTo>
                  <a:lnTo>
                    <a:pt x="1288" y="74"/>
                  </a:lnTo>
                  <a:lnTo>
                    <a:pt x="1288" y="74"/>
                  </a:lnTo>
                  <a:lnTo>
                    <a:pt x="1296" y="86"/>
                  </a:lnTo>
                  <a:lnTo>
                    <a:pt x="1302" y="98"/>
                  </a:lnTo>
                  <a:lnTo>
                    <a:pt x="1302" y="98"/>
                  </a:lnTo>
                  <a:lnTo>
                    <a:pt x="1308" y="114"/>
                  </a:lnTo>
                  <a:lnTo>
                    <a:pt x="1308" y="130"/>
                  </a:lnTo>
                  <a:lnTo>
                    <a:pt x="1308" y="130"/>
                  </a:lnTo>
                  <a:lnTo>
                    <a:pt x="1308" y="148"/>
                  </a:lnTo>
                  <a:lnTo>
                    <a:pt x="1302" y="162"/>
                  </a:lnTo>
                  <a:lnTo>
                    <a:pt x="1302" y="162"/>
                  </a:lnTo>
                  <a:lnTo>
                    <a:pt x="1296" y="176"/>
                  </a:lnTo>
                  <a:lnTo>
                    <a:pt x="1288" y="188"/>
                  </a:lnTo>
                  <a:lnTo>
                    <a:pt x="1288" y="188"/>
                  </a:lnTo>
                  <a:lnTo>
                    <a:pt x="1276" y="196"/>
                  </a:lnTo>
                  <a:lnTo>
                    <a:pt x="1264" y="202"/>
                  </a:lnTo>
                  <a:lnTo>
                    <a:pt x="1264" y="202"/>
                  </a:lnTo>
                  <a:lnTo>
                    <a:pt x="1248" y="206"/>
                  </a:lnTo>
                  <a:lnTo>
                    <a:pt x="1232" y="208"/>
                  </a:lnTo>
                  <a:lnTo>
                    <a:pt x="1232" y="208"/>
                  </a:lnTo>
                  <a:close/>
                  <a:moveTo>
                    <a:pt x="1376" y="56"/>
                  </a:moveTo>
                  <a:lnTo>
                    <a:pt x="1376" y="78"/>
                  </a:lnTo>
                  <a:lnTo>
                    <a:pt x="1376" y="78"/>
                  </a:lnTo>
                  <a:lnTo>
                    <a:pt x="1376" y="78"/>
                  </a:lnTo>
                  <a:lnTo>
                    <a:pt x="1386" y="66"/>
                  </a:lnTo>
                  <a:lnTo>
                    <a:pt x="1396" y="58"/>
                  </a:lnTo>
                  <a:lnTo>
                    <a:pt x="1396" y="58"/>
                  </a:lnTo>
                  <a:lnTo>
                    <a:pt x="1410" y="54"/>
                  </a:lnTo>
                  <a:lnTo>
                    <a:pt x="1422" y="52"/>
                  </a:lnTo>
                  <a:lnTo>
                    <a:pt x="1422" y="52"/>
                  </a:lnTo>
                  <a:lnTo>
                    <a:pt x="1436" y="54"/>
                  </a:lnTo>
                  <a:lnTo>
                    <a:pt x="1448" y="58"/>
                  </a:lnTo>
                  <a:lnTo>
                    <a:pt x="1448" y="58"/>
                  </a:lnTo>
                  <a:lnTo>
                    <a:pt x="1458" y="62"/>
                  </a:lnTo>
                  <a:lnTo>
                    <a:pt x="1464" y="70"/>
                  </a:lnTo>
                  <a:lnTo>
                    <a:pt x="1464" y="70"/>
                  </a:lnTo>
                  <a:lnTo>
                    <a:pt x="1470" y="78"/>
                  </a:lnTo>
                  <a:lnTo>
                    <a:pt x="1474" y="88"/>
                  </a:lnTo>
                  <a:lnTo>
                    <a:pt x="1474" y="88"/>
                  </a:lnTo>
                  <a:lnTo>
                    <a:pt x="1476" y="100"/>
                  </a:lnTo>
                  <a:lnTo>
                    <a:pt x="1476" y="114"/>
                  </a:lnTo>
                  <a:lnTo>
                    <a:pt x="1476" y="204"/>
                  </a:lnTo>
                  <a:lnTo>
                    <a:pt x="1436" y="204"/>
                  </a:lnTo>
                  <a:lnTo>
                    <a:pt x="1436" y="122"/>
                  </a:lnTo>
                  <a:lnTo>
                    <a:pt x="1436" y="122"/>
                  </a:lnTo>
                  <a:lnTo>
                    <a:pt x="1434" y="106"/>
                  </a:lnTo>
                  <a:lnTo>
                    <a:pt x="1430" y="94"/>
                  </a:lnTo>
                  <a:lnTo>
                    <a:pt x="1430" y="94"/>
                  </a:lnTo>
                  <a:lnTo>
                    <a:pt x="1426" y="90"/>
                  </a:lnTo>
                  <a:lnTo>
                    <a:pt x="1422" y="88"/>
                  </a:lnTo>
                  <a:lnTo>
                    <a:pt x="1416" y="86"/>
                  </a:lnTo>
                  <a:lnTo>
                    <a:pt x="1410" y="84"/>
                  </a:lnTo>
                  <a:lnTo>
                    <a:pt x="1410" y="84"/>
                  </a:lnTo>
                  <a:lnTo>
                    <a:pt x="1402" y="86"/>
                  </a:lnTo>
                  <a:lnTo>
                    <a:pt x="1396" y="88"/>
                  </a:lnTo>
                  <a:lnTo>
                    <a:pt x="1390" y="90"/>
                  </a:lnTo>
                  <a:lnTo>
                    <a:pt x="1386" y="94"/>
                  </a:lnTo>
                  <a:lnTo>
                    <a:pt x="1386" y="94"/>
                  </a:lnTo>
                  <a:lnTo>
                    <a:pt x="1382" y="100"/>
                  </a:lnTo>
                  <a:lnTo>
                    <a:pt x="1380" y="108"/>
                  </a:lnTo>
                  <a:lnTo>
                    <a:pt x="1378" y="128"/>
                  </a:lnTo>
                  <a:lnTo>
                    <a:pt x="1378" y="204"/>
                  </a:lnTo>
                  <a:lnTo>
                    <a:pt x="1338" y="204"/>
                  </a:lnTo>
                  <a:lnTo>
                    <a:pt x="1338" y="56"/>
                  </a:lnTo>
                  <a:lnTo>
                    <a:pt x="1376" y="56"/>
                  </a:lnTo>
                  <a:close/>
                  <a:moveTo>
                    <a:pt x="1232" y="52"/>
                  </a:moveTo>
                  <a:lnTo>
                    <a:pt x="1232" y="84"/>
                  </a:lnTo>
                  <a:lnTo>
                    <a:pt x="1232" y="84"/>
                  </a:lnTo>
                  <a:lnTo>
                    <a:pt x="1232" y="84"/>
                  </a:lnTo>
                  <a:lnTo>
                    <a:pt x="1222" y="84"/>
                  </a:lnTo>
                  <a:lnTo>
                    <a:pt x="1214" y="88"/>
                  </a:lnTo>
                  <a:lnTo>
                    <a:pt x="1214" y="88"/>
                  </a:lnTo>
                  <a:lnTo>
                    <a:pt x="1208" y="92"/>
                  </a:lnTo>
                  <a:lnTo>
                    <a:pt x="1204" y="98"/>
                  </a:lnTo>
                  <a:lnTo>
                    <a:pt x="1204" y="98"/>
                  </a:lnTo>
                  <a:lnTo>
                    <a:pt x="1200" y="106"/>
                  </a:lnTo>
                  <a:lnTo>
                    <a:pt x="1198" y="114"/>
                  </a:lnTo>
                  <a:lnTo>
                    <a:pt x="1198" y="114"/>
                  </a:lnTo>
                  <a:lnTo>
                    <a:pt x="1196" y="130"/>
                  </a:lnTo>
                  <a:lnTo>
                    <a:pt x="1196" y="130"/>
                  </a:lnTo>
                  <a:lnTo>
                    <a:pt x="1198" y="148"/>
                  </a:lnTo>
                  <a:lnTo>
                    <a:pt x="1198" y="148"/>
                  </a:lnTo>
                  <a:lnTo>
                    <a:pt x="1200" y="156"/>
                  </a:lnTo>
                  <a:lnTo>
                    <a:pt x="1204" y="164"/>
                  </a:lnTo>
                  <a:lnTo>
                    <a:pt x="1204" y="164"/>
                  </a:lnTo>
                  <a:lnTo>
                    <a:pt x="1208" y="170"/>
                  </a:lnTo>
                  <a:lnTo>
                    <a:pt x="1214" y="174"/>
                  </a:lnTo>
                  <a:lnTo>
                    <a:pt x="1214" y="174"/>
                  </a:lnTo>
                  <a:lnTo>
                    <a:pt x="1222" y="176"/>
                  </a:lnTo>
                  <a:lnTo>
                    <a:pt x="1232" y="178"/>
                  </a:lnTo>
                  <a:lnTo>
                    <a:pt x="1232" y="17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16" y="206"/>
                  </a:lnTo>
                  <a:lnTo>
                    <a:pt x="1200" y="202"/>
                  </a:lnTo>
                  <a:lnTo>
                    <a:pt x="1200" y="202"/>
                  </a:lnTo>
                  <a:lnTo>
                    <a:pt x="1188" y="196"/>
                  </a:lnTo>
                  <a:lnTo>
                    <a:pt x="1176" y="188"/>
                  </a:lnTo>
                  <a:lnTo>
                    <a:pt x="1176" y="188"/>
                  </a:lnTo>
                  <a:lnTo>
                    <a:pt x="1168" y="176"/>
                  </a:lnTo>
                  <a:lnTo>
                    <a:pt x="1162" y="162"/>
                  </a:lnTo>
                  <a:lnTo>
                    <a:pt x="1162" y="162"/>
                  </a:lnTo>
                  <a:lnTo>
                    <a:pt x="1158" y="148"/>
                  </a:lnTo>
                  <a:lnTo>
                    <a:pt x="1156" y="130"/>
                  </a:lnTo>
                  <a:lnTo>
                    <a:pt x="1156" y="130"/>
                  </a:lnTo>
                  <a:lnTo>
                    <a:pt x="1158" y="114"/>
                  </a:lnTo>
                  <a:lnTo>
                    <a:pt x="1162" y="98"/>
                  </a:lnTo>
                  <a:lnTo>
                    <a:pt x="1162" y="98"/>
                  </a:lnTo>
                  <a:lnTo>
                    <a:pt x="1168" y="86"/>
                  </a:lnTo>
                  <a:lnTo>
                    <a:pt x="1176" y="74"/>
                  </a:lnTo>
                  <a:lnTo>
                    <a:pt x="1176" y="74"/>
                  </a:lnTo>
                  <a:lnTo>
                    <a:pt x="1188" y="66"/>
                  </a:lnTo>
                  <a:lnTo>
                    <a:pt x="1200" y="58"/>
                  </a:lnTo>
                  <a:lnTo>
                    <a:pt x="1200" y="58"/>
                  </a:lnTo>
                  <a:lnTo>
                    <a:pt x="1216" y="5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32" y="52"/>
                  </a:lnTo>
                  <a:close/>
                  <a:moveTo>
                    <a:pt x="878" y="206"/>
                  </a:moveTo>
                  <a:lnTo>
                    <a:pt x="878" y="182"/>
                  </a:lnTo>
                  <a:lnTo>
                    <a:pt x="878" y="182"/>
                  </a:lnTo>
                  <a:lnTo>
                    <a:pt x="886" y="180"/>
                  </a:lnTo>
                  <a:lnTo>
                    <a:pt x="892" y="178"/>
                  </a:lnTo>
                  <a:lnTo>
                    <a:pt x="892" y="178"/>
                  </a:lnTo>
                  <a:lnTo>
                    <a:pt x="898" y="172"/>
                  </a:lnTo>
                  <a:lnTo>
                    <a:pt x="902" y="168"/>
                  </a:lnTo>
                  <a:lnTo>
                    <a:pt x="902" y="168"/>
                  </a:lnTo>
                  <a:lnTo>
                    <a:pt x="904" y="162"/>
                  </a:lnTo>
                  <a:lnTo>
                    <a:pt x="906" y="156"/>
                  </a:lnTo>
                  <a:lnTo>
                    <a:pt x="906" y="156"/>
                  </a:lnTo>
                  <a:lnTo>
                    <a:pt x="906" y="148"/>
                  </a:lnTo>
                  <a:lnTo>
                    <a:pt x="906" y="132"/>
                  </a:lnTo>
                  <a:lnTo>
                    <a:pt x="906" y="132"/>
                  </a:lnTo>
                  <a:lnTo>
                    <a:pt x="900" y="136"/>
                  </a:lnTo>
                  <a:lnTo>
                    <a:pt x="900" y="136"/>
                  </a:lnTo>
                  <a:lnTo>
                    <a:pt x="892" y="138"/>
                  </a:lnTo>
                  <a:lnTo>
                    <a:pt x="892" y="138"/>
                  </a:lnTo>
                  <a:lnTo>
                    <a:pt x="882" y="140"/>
                  </a:lnTo>
                  <a:lnTo>
                    <a:pt x="882" y="140"/>
                  </a:lnTo>
                  <a:lnTo>
                    <a:pt x="878" y="140"/>
                  </a:lnTo>
                  <a:lnTo>
                    <a:pt x="878" y="116"/>
                  </a:lnTo>
                  <a:lnTo>
                    <a:pt x="878" y="116"/>
                  </a:lnTo>
                  <a:lnTo>
                    <a:pt x="892" y="114"/>
                  </a:lnTo>
                  <a:lnTo>
                    <a:pt x="892" y="114"/>
                  </a:lnTo>
                  <a:lnTo>
                    <a:pt x="898" y="112"/>
                  </a:lnTo>
                  <a:lnTo>
                    <a:pt x="902" y="110"/>
                  </a:lnTo>
                  <a:lnTo>
                    <a:pt x="902" y="110"/>
                  </a:lnTo>
                  <a:lnTo>
                    <a:pt x="906" y="106"/>
                  </a:lnTo>
                  <a:lnTo>
                    <a:pt x="906" y="100"/>
                  </a:lnTo>
                  <a:lnTo>
                    <a:pt x="906" y="100"/>
                  </a:lnTo>
                  <a:lnTo>
                    <a:pt x="906" y="94"/>
                  </a:lnTo>
                  <a:lnTo>
                    <a:pt x="904" y="90"/>
                  </a:lnTo>
                  <a:lnTo>
                    <a:pt x="904" y="90"/>
                  </a:lnTo>
                  <a:lnTo>
                    <a:pt x="898" y="84"/>
                  </a:lnTo>
                  <a:lnTo>
                    <a:pt x="898" y="84"/>
                  </a:lnTo>
                  <a:lnTo>
                    <a:pt x="890" y="80"/>
                  </a:lnTo>
                  <a:lnTo>
                    <a:pt x="890" y="80"/>
                  </a:lnTo>
                  <a:lnTo>
                    <a:pt x="880" y="80"/>
                  </a:lnTo>
                  <a:lnTo>
                    <a:pt x="880" y="80"/>
                  </a:lnTo>
                  <a:lnTo>
                    <a:pt x="878" y="80"/>
                  </a:lnTo>
                  <a:lnTo>
                    <a:pt x="878" y="54"/>
                  </a:lnTo>
                  <a:lnTo>
                    <a:pt x="878" y="54"/>
                  </a:lnTo>
                  <a:lnTo>
                    <a:pt x="882" y="52"/>
                  </a:lnTo>
                  <a:lnTo>
                    <a:pt x="882" y="52"/>
                  </a:lnTo>
                  <a:lnTo>
                    <a:pt x="904" y="54"/>
                  </a:lnTo>
                  <a:lnTo>
                    <a:pt x="904" y="54"/>
                  </a:lnTo>
                  <a:lnTo>
                    <a:pt x="916" y="56"/>
                  </a:lnTo>
                  <a:lnTo>
                    <a:pt x="926" y="60"/>
                  </a:lnTo>
                  <a:lnTo>
                    <a:pt x="926" y="60"/>
                  </a:lnTo>
                  <a:lnTo>
                    <a:pt x="934" y="66"/>
                  </a:lnTo>
                  <a:lnTo>
                    <a:pt x="940" y="74"/>
                  </a:lnTo>
                  <a:lnTo>
                    <a:pt x="940" y="74"/>
                  </a:lnTo>
                  <a:lnTo>
                    <a:pt x="946" y="82"/>
                  </a:lnTo>
                  <a:lnTo>
                    <a:pt x="946" y="94"/>
                  </a:lnTo>
                  <a:lnTo>
                    <a:pt x="946" y="172"/>
                  </a:lnTo>
                  <a:lnTo>
                    <a:pt x="946" y="172"/>
                  </a:lnTo>
                  <a:lnTo>
                    <a:pt x="948" y="190"/>
                  </a:lnTo>
                  <a:lnTo>
                    <a:pt x="948" y="190"/>
                  </a:lnTo>
                  <a:lnTo>
                    <a:pt x="950" y="198"/>
                  </a:lnTo>
                  <a:lnTo>
                    <a:pt x="952" y="204"/>
                  </a:lnTo>
                  <a:lnTo>
                    <a:pt x="910" y="204"/>
                  </a:lnTo>
                  <a:lnTo>
                    <a:pt x="910" y="204"/>
                  </a:lnTo>
                  <a:lnTo>
                    <a:pt x="908" y="198"/>
                  </a:lnTo>
                  <a:lnTo>
                    <a:pt x="908" y="198"/>
                  </a:lnTo>
                  <a:lnTo>
                    <a:pt x="908" y="190"/>
                  </a:lnTo>
                  <a:lnTo>
                    <a:pt x="908" y="190"/>
                  </a:lnTo>
                  <a:lnTo>
                    <a:pt x="898" y="198"/>
                  </a:lnTo>
                  <a:lnTo>
                    <a:pt x="886" y="204"/>
                  </a:lnTo>
                  <a:lnTo>
                    <a:pt x="886" y="204"/>
                  </a:lnTo>
                  <a:lnTo>
                    <a:pt x="878" y="206"/>
                  </a:lnTo>
                  <a:lnTo>
                    <a:pt x="878" y="206"/>
                  </a:lnTo>
                  <a:close/>
                  <a:moveTo>
                    <a:pt x="1062" y="56"/>
                  </a:moveTo>
                  <a:lnTo>
                    <a:pt x="1062" y="84"/>
                  </a:lnTo>
                  <a:lnTo>
                    <a:pt x="1032" y="84"/>
                  </a:lnTo>
                  <a:lnTo>
                    <a:pt x="1032" y="156"/>
                  </a:lnTo>
                  <a:lnTo>
                    <a:pt x="1032" y="156"/>
                  </a:lnTo>
                  <a:lnTo>
                    <a:pt x="1032" y="166"/>
                  </a:lnTo>
                  <a:lnTo>
                    <a:pt x="1036" y="170"/>
                  </a:lnTo>
                  <a:lnTo>
                    <a:pt x="1036" y="170"/>
                  </a:lnTo>
                  <a:lnTo>
                    <a:pt x="1040" y="174"/>
                  </a:lnTo>
                  <a:lnTo>
                    <a:pt x="1050" y="174"/>
                  </a:lnTo>
                  <a:lnTo>
                    <a:pt x="1050" y="174"/>
                  </a:lnTo>
                  <a:lnTo>
                    <a:pt x="1056" y="174"/>
                  </a:lnTo>
                  <a:lnTo>
                    <a:pt x="1056" y="174"/>
                  </a:lnTo>
                  <a:lnTo>
                    <a:pt x="1062" y="172"/>
                  </a:lnTo>
                  <a:lnTo>
                    <a:pt x="1062" y="204"/>
                  </a:lnTo>
                  <a:lnTo>
                    <a:pt x="1062" y="204"/>
                  </a:lnTo>
                  <a:lnTo>
                    <a:pt x="1050" y="206"/>
                  </a:lnTo>
                  <a:lnTo>
                    <a:pt x="1050" y="206"/>
                  </a:lnTo>
                  <a:lnTo>
                    <a:pt x="1038" y="206"/>
                  </a:lnTo>
                  <a:lnTo>
                    <a:pt x="1038" y="206"/>
                  </a:lnTo>
                  <a:lnTo>
                    <a:pt x="1020" y="204"/>
                  </a:lnTo>
                  <a:lnTo>
                    <a:pt x="1020" y="204"/>
                  </a:lnTo>
                  <a:lnTo>
                    <a:pt x="1012" y="202"/>
                  </a:lnTo>
                  <a:lnTo>
                    <a:pt x="1006" y="200"/>
                  </a:lnTo>
                  <a:lnTo>
                    <a:pt x="1006" y="200"/>
                  </a:lnTo>
                  <a:lnTo>
                    <a:pt x="1000" y="194"/>
                  </a:lnTo>
                  <a:lnTo>
                    <a:pt x="996" y="188"/>
                  </a:lnTo>
                  <a:lnTo>
                    <a:pt x="996" y="188"/>
                  </a:lnTo>
                  <a:lnTo>
                    <a:pt x="992" y="182"/>
                  </a:lnTo>
                  <a:lnTo>
                    <a:pt x="992" y="170"/>
                  </a:lnTo>
                  <a:lnTo>
                    <a:pt x="992" y="84"/>
                  </a:lnTo>
                  <a:lnTo>
                    <a:pt x="968" y="84"/>
                  </a:lnTo>
                  <a:lnTo>
                    <a:pt x="968" y="56"/>
                  </a:lnTo>
                  <a:lnTo>
                    <a:pt x="992" y="56"/>
                  </a:lnTo>
                  <a:lnTo>
                    <a:pt x="992" y="12"/>
                  </a:lnTo>
                  <a:lnTo>
                    <a:pt x="1032" y="12"/>
                  </a:lnTo>
                  <a:lnTo>
                    <a:pt x="1032" y="56"/>
                  </a:lnTo>
                  <a:lnTo>
                    <a:pt x="1062" y="56"/>
                  </a:lnTo>
                  <a:lnTo>
                    <a:pt x="1062" y="56"/>
                  </a:lnTo>
                  <a:close/>
                  <a:moveTo>
                    <a:pt x="1126" y="204"/>
                  </a:moveTo>
                  <a:lnTo>
                    <a:pt x="1086" y="204"/>
                  </a:lnTo>
                  <a:lnTo>
                    <a:pt x="1086" y="56"/>
                  </a:lnTo>
                  <a:lnTo>
                    <a:pt x="1126" y="56"/>
                  </a:lnTo>
                  <a:lnTo>
                    <a:pt x="1126" y="204"/>
                  </a:lnTo>
                  <a:lnTo>
                    <a:pt x="1126" y="204"/>
                  </a:lnTo>
                  <a:close/>
                  <a:moveTo>
                    <a:pt x="1086" y="0"/>
                  </a:moveTo>
                  <a:lnTo>
                    <a:pt x="1126" y="0"/>
                  </a:lnTo>
                  <a:lnTo>
                    <a:pt x="1126" y="34"/>
                  </a:lnTo>
                  <a:lnTo>
                    <a:pt x="1086" y="34"/>
                  </a:lnTo>
                  <a:lnTo>
                    <a:pt x="1086" y="0"/>
                  </a:lnTo>
                  <a:close/>
                  <a:moveTo>
                    <a:pt x="878" y="54"/>
                  </a:moveTo>
                  <a:lnTo>
                    <a:pt x="878" y="80"/>
                  </a:lnTo>
                  <a:lnTo>
                    <a:pt x="878" y="80"/>
                  </a:lnTo>
                  <a:lnTo>
                    <a:pt x="868" y="82"/>
                  </a:lnTo>
                  <a:lnTo>
                    <a:pt x="862" y="86"/>
                  </a:lnTo>
                  <a:lnTo>
                    <a:pt x="862" y="86"/>
                  </a:lnTo>
                  <a:lnTo>
                    <a:pt x="856" y="92"/>
                  </a:lnTo>
                  <a:lnTo>
                    <a:pt x="854" y="102"/>
                  </a:lnTo>
                  <a:lnTo>
                    <a:pt x="812" y="102"/>
                  </a:lnTo>
                  <a:lnTo>
                    <a:pt x="812" y="102"/>
                  </a:lnTo>
                  <a:lnTo>
                    <a:pt x="814" y="90"/>
                  </a:lnTo>
                  <a:lnTo>
                    <a:pt x="820" y="78"/>
                  </a:lnTo>
                  <a:lnTo>
                    <a:pt x="820" y="78"/>
                  </a:lnTo>
                  <a:lnTo>
                    <a:pt x="826" y="70"/>
                  </a:lnTo>
                  <a:lnTo>
                    <a:pt x="836" y="64"/>
                  </a:lnTo>
                  <a:lnTo>
                    <a:pt x="836" y="64"/>
                  </a:lnTo>
                  <a:lnTo>
                    <a:pt x="846" y="58"/>
                  </a:lnTo>
                  <a:lnTo>
                    <a:pt x="858" y="56"/>
                  </a:lnTo>
                  <a:lnTo>
                    <a:pt x="858" y="56"/>
                  </a:lnTo>
                  <a:lnTo>
                    <a:pt x="878" y="54"/>
                  </a:lnTo>
                  <a:lnTo>
                    <a:pt x="878" y="54"/>
                  </a:lnTo>
                  <a:close/>
                  <a:moveTo>
                    <a:pt x="878" y="116"/>
                  </a:moveTo>
                  <a:lnTo>
                    <a:pt x="878" y="140"/>
                  </a:lnTo>
                  <a:lnTo>
                    <a:pt x="878" y="140"/>
                  </a:lnTo>
                  <a:lnTo>
                    <a:pt x="872" y="140"/>
                  </a:lnTo>
                  <a:lnTo>
                    <a:pt x="872" y="140"/>
                  </a:lnTo>
                  <a:lnTo>
                    <a:pt x="864" y="144"/>
                  </a:lnTo>
                  <a:lnTo>
                    <a:pt x="864" y="144"/>
                  </a:lnTo>
                  <a:lnTo>
                    <a:pt x="856" y="146"/>
                  </a:lnTo>
                  <a:lnTo>
                    <a:pt x="856" y="146"/>
                  </a:lnTo>
                  <a:lnTo>
                    <a:pt x="850" y="154"/>
                  </a:lnTo>
                  <a:lnTo>
                    <a:pt x="850" y="154"/>
                  </a:lnTo>
                  <a:lnTo>
                    <a:pt x="850" y="158"/>
                  </a:lnTo>
                  <a:lnTo>
                    <a:pt x="848" y="162"/>
                  </a:lnTo>
                  <a:lnTo>
                    <a:pt x="848" y="162"/>
                  </a:lnTo>
                  <a:lnTo>
                    <a:pt x="850" y="168"/>
                  </a:lnTo>
                  <a:lnTo>
                    <a:pt x="850" y="172"/>
                  </a:lnTo>
                  <a:lnTo>
                    <a:pt x="850" y="172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64" y="180"/>
                  </a:lnTo>
                  <a:lnTo>
                    <a:pt x="864" y="180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8" y="182"/>
                  </a:lnTo>
                  <a:lnTo>
                    <a:pt x="878" y="206"/>
                  </a:lnTo>
                  <a:lnTo>
                    <a:pt x="878" y="206"/>
                  </a:lnTo>
                  <a:lnTo>
                    <a:pt x="858" y="208"/>
                  </a:lnTo>
                  <a:lnTo>
                    <a:pt x="858" y="208"/>
                  </a:lnTo>
                  <a:lnTo>
                    <a:pt x="848" y="208"/>
                  </a:lnTo>
                  <a:lnTo>
                    <a:pt x="838" y="206"/>
                  </a:lnTo>
                  <a:lnTo>
                    <a:pt x="838" y="206"/>
                  </a:lnTo>
                  <a:lnTo>
                    <a:pt x="830" y="202"/>
                  </a:lnTo>
                  <a:lnTo>
                    <a:pt x="822" y="19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12" y="184"/>
                  </a:lnTo>
                  <a:lnTo>
                    <a:pt x="812" y="184"/>
                  </a:lnTo>
                  <a:lnTo>
                    <a:pt x="810" y="174"/>
                  </a:lnTo>
                  <a:lnTo>
                    <a:pt x="808" y="164"/>
                  </a:lnTo>
                  <a:lnTo>
                    <a:pt x="808" y="164"/>
                  </a:lnTo>
                  <a:lnTo>
                    <a:pt x="810" y="152"/>
                  </a:lnTo>
                  <a:lnTo>
                    <a:pt x="812" y="144"/>
                  </a:lnTo>
                  <a:lnTo>
                    <a:pt x="812" y="144"/>
                  </a:lnTo>
                  <a:lnTo>
                    <a:pt x="818" y="136"/>
                  </a:lnTo>
                  <a:lnTo>
                    <a:pt x="824" y="130"/>
                  </a:lnTo>
                  <a:lnTo>
                    <a:pt x="824" y="130"/>
                  </a:lnTo>
                  <a:lnTo>
                    <a:pt x="832" y="126"/>
                  </a:lnTo>
                  <a:lnTo>
                    <a:pt x="840" y="124"/>
                  </a:lnTo>
                  <a:lnTo>
                    <a:pt x="840" y="124"/>
                  </a:lnTo>
                  <a:lnTo>
                    <a:pt x="858" y="120"/>
                  </a:lnTo>
                  <a:lnTo>
                    <a:pt x="858" y="120"/>
                  </a:lnTo>
                  <a:lnTo>
                    <a:pt x="876" y="118"/>
                  </a:lnTo>
                  <a:lnTo>
                    <a:pt x="878" y="116"/>
                  </a:lnTo>
                  <a:lnTo>
                    <a:pt x="878" y="116"/>
                  </a:lnTo>
                  <a:close/>
                  <a:moveTo>
                    <a:pt x="424" y="208"/>
                  </a:moveTo>
                  <a:lnTo>
                    <a:pt x="424" y="178"/>
                  </a:lnTo>
                  <a:lnTo>
                    <a:pt x="424" y="178"/>
                  </a:lnTo>
                  <a:lnTo>
                    <a:pt x="426" y="178"/>
                  </a:lnTo>
                  <a:lnTo>
                    <a:pt x="426" y="178"/>
                  </a:lnTo>
                  <a:lnTo>
                    <a:pt x="438" y="176"/>
                  </a:lnTo>
                  <a:lnTo>
                    <a:pt x="448" y="172"/>
                  </a:lnTo>
                  <a:lnTo>
                    <a:pt x="448" y="172"/>
                  </a:lnTo>
                  <a:lnTo>
                    <a:pt x="454" y="166"/>
                  </a:lnTo>
                  <a:lnTo>
                    <a:pt x="458" y="158"/>
                  </a:lnTo>
                  <a:lnTo>
                    <a:pt x="494" y="158"/>
                  </a:lnTo>
                  <a:lnTo>
                    <a:pt x="494" y="158"/>
                  </a:lnTo>
                  <a:lnTo>
                    <a:pt x="490" y="172"/>
                  </a:lnTo>
                  <a:lnTo>
                    <a:pt x="484" y="182"/>
                  </a:lnTo>
                  <a:lnTo>
                    <a:pt x="476" y="190"/>
                  </a:lnTo>
                  <a:lnTo>
                    <a:pt x="468" y="196"/>
                  </a:lnTo>
                  <a:lnTo>
                    <a:pt x="468" y="196"/>
                  </a:lnTo>
                  <a:lnTo>
                    <a:pt x="458" y="202"/>
                  </a:lnTo>
                  <a:lnTo>
                    <a:pt x="448" y="206"/>
                  </a:lnTo>
                  <a:lnTo>
                    <a:pt x="438" y="208"/>
                  </a:lnTo>
                  <a:lnTo>
                    <a:pt x="426" y="208"/>
                  </a:lnTo>
                  <a:lnTo>
                    <a:pt x="424" y="208"/>
                  </a:lnTo>
                  <a:lnTo>
                    <a:pt x="424" y="208"/>
                  </a:lnTo>
                  <a:close/>
                  <a:moveTo>
                    <a:pt x="424" y="140"/>
                  </a:moveTo>
                  <a:lnTo>
                    <a:pt x="424" y="114"/>
                  </a:lnTo>
                  <a:lnTo>
                    <a:pt x="456" y="114"/>
                  </a:lnTo>
                  <a:lnTo>
                    <a:pt x="456" y="114"/>
                  </a:lnTo>
                  <a:lnTo>
                    <a:pt x="452" y="102"/>
                  </a:lnTo>
                  <a:lnTo>
                    <a:pt x="446" y="92"/>
                  </a:lnTo>
                  <a:lnTo>
                    <a:pt x="446" y="92"/>
                  </a:lnTo>
                  <a:lnTo>
                    <a:pt x="442" y="88"/>
                  </a:lnTo>
                  <a:lnTo>
                    <a:pt x="438" y="86"/>
                  </a:lnTo>
                  <a:lnTo>
                    <a:pt x="424" y="84"/>
                  </a:lnTo>
                  <a:lnTo>
                    <a:pt x="424" y="84"/>
                  </a:lnTo>
                  <a:lnTo>
                    <a:pt x="424" y="52"/>
                  </a:lnTo>
                  <a:lnTo>
                    <a:pt x="426" y="52"/>
                  </a:lnTo>
                  <a:lnTo>
                    <a:pt x="426" y="52"/>
                  </a:lnTo>
                  <a:lnTo>
                    <a:pt x="442" y="54"/>
                  </a:lnTo>
                  <a:lnTo>
                    <a:pt x="458" y="60"/>
                  </a:lnTo>
                  <a:lnTo>
                    <a:pt x="458" y="60"/>
                  </a:lnTo>
                  <a:lnTo>
                    <a:pt x="470" y="68"/>
                  </a:lnTo>
                  <a:lnTo>
                    <a:pt x="482" y="80"/>
                  </a:lnTo>
                  <a:lnTo>
                    <a:pt x="482" y="80"/>
                  </a:lnTo>
                  <a:lnTo>
                    <a:pt x="488" y="92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6" y="124"/>
                  </a:lnTo>
                  <a:lnTo>
                    <a:pt x="496" y="140"/>
                  </a:lnTo>
                  <a:lnTo>
                    <a:pt x="424" y="140"/>
                  </a:lnTo>
                  <a:lnTo>
                    <a:pt x="424" y="140"/>
                  </a:lnTo>
                  <a:close/>
                  <a:moveTo>
                    <a:pt x="562" y="56"/>
                  </a:moveTo>
                  <a:lnTo>
                    <a:pt x="562" y="84"/>
                  </a:lnTo>
                  <a:lnTo>
                    <a:pt x="562" y="84"/>
                  </a:lnTo>
                  <a:lnTo>
                    <a:pt x="562" y="84"/>
                  </a:lnTo>
                  <a:lnTo>
                    <a:pt x="570" y="72"/>
                  </a:lnTo>
                  <a:lnTo>
                    <a:pt x="570" y="72"/>
                  </a:lnTo>
                  <a:lnTo>
                    <a:pt x="582" y="62"/>
                  </a:lnTo>
                  <a:lnTo>
                    <a:pt x="582" y="62"/>
                  </a:lnTo>
                  <a:lnTo>
                    <a:pt x="594" y="56"/>
                  </a:lnTo>
                  <a:lnTo>
                    <a:pt x="594" y="56"/>
                  </a:lnTo>
                  <a:lnTo>
                    <a:pt x="602" y="54"/>
                  </a:lnTo>
                  <a:lnTo>
                    <a:pt x="610" y="52"/>
                  </a:lnTo>
                  <a:lnTo>
                    <a:pt x="610" y="52"/>
                  </a:lnTo>
                  <a:lnTo>
                    <a:pt x="618" y="54"/>
                  </a:lnTo>
                  <a:lnTo>
                    <a:pt x="618" y="92"/>
                  </a:lnTo>
                  <a:lnTo>
                    <a:pt x="618" y="92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04" y="90"/>
                  </a:lnTo>
                  <a:lnTo>
                    <a:pt x="604" y="90"/>
                  </a:lnTo>
                  <a:lnTo>
                    <a:pt x="594" y="92"/>
                  </a:lnTo>
                  <a:lnTo>
                    <a:pt x="586" y="94"/>
                  </a:lnTo>
                  <a:lnTo>
                    <a:pt x="586" y="94"/>
                  </a:lnTo>
                  <a:lnTo>
                    <a:pt x="578" y="98"/>
                  </a:lnTo>
                  <a:lnTo>
                    <a:pt x="572" y="104"/>
                  </a:lnTo>
                  <a:lnTo>
                    <a:pt x="572" y="104"/>
                  </a:lnTo>
                  <a:lnTo>
                    <a:pt x="568" y="112"/>
                  </a:lnTo>
                  <a:lnTo>
                    <a:pt x="566" y="120"/>
                  </a:lnTo>
                  <a:lnTo>
                    <a:pt x="566" y="120"/>
                  </a:lnTo>
                  <a:lnTo>
                    <a:pt x="564" y="138"/>
                  </a:lnTo>
                  <a:lnTo>
                    <a:pt x="564" y="204"/>
                  </a:lnTo>
                  <a:lnTo>
                    <a:pt x="524" y="204"/>
                  </a:lnTo>
                  <a:lnTo>
                    <a:pt x="524" y="56"/>
                  </a:lnTo>
                  <a:lnTo>
                    <a:pt x="562" y="56"/>
                  </a:lnTo>
                  <a:lnTo>
                    <a:pt x="562" y="56"/>
                  </a:lnTo>
                  <a:close/>
                  <a:moveTo>
                    <a:pt x="680" y="56"/>
                  </a:moveTo>
                  <a:lnTo>
                    <a:pt x="680" y="78"/>
                  </a:lnTo>
                  <a:lnTo>
                    <a:pt x="682" y="78"/>
                  </a:lnTo>
                  <a:lnTo>
                    <a:pt x="682" y="78"/>
                  </a:lnTo>
                  <a:lnTo>
                    <a:pt x="690" y="66"/>
                  </a:lnTo>
                  <a:lnTo>
                    <a:pt x="702" y="58"/>
                  </a:lnTo>
                  <a:lnTo>
                    <a:pt x="702" y="58"/>
                  </a:lnTo>
                  <a:lnTo>
                    <a:pt x="714" y="54"/>
                  </a:lnTo>
                  <a:lnTo>
                    <a:pt x="726" y="52"/>
                  </a:lnTo>
                  <a:lnTo>
                    <a:pt x="726" y="52"/>
                  </a:lnTo>
                  <a:lnTo>
                    <a:pt x="742" y="54"/>
                  </a:lnTo>
                  <a:lnTo>
                    <a:pt x="754" y="58"/>
                  </a:lnTo>
                  <a:lnTo>
                    <a:pt x="754" y="58"/>
                  </a:lnTo>
                  <a:lnTo>
                    <a:pt x="762" y="62"/>
                  </a:lnTo>
                  <a:lnTo>
                    <a:pt x="770" y="70"/>
                  </a:lnTo>
                  <a:lnTo>
                    <a:pt x="770" y="70"/>
                  </a:lnTo>
                  <a:lnTo>
                    <a:pt x="774" y="78"/>
                  </a:lnTo>
                  <a:lnTo>
                    <a:pt x="778" y="88"/>
                  </a:lnTo>
                  <a:lnTo>
                    <a:pt x="778" y="88"/>
                  </a:lnTo>
                  <a:lnTo>
                    <a:pt x="780" y="100"/>
                  </a:lnTo>
                  <a:lnTo>
                    <a:pt x="780" y="114"/>
                  </a:lnTo>
                  <a:lnTo>
                    <a:pt x="780" y="204"/>
                  </a:lnTo>
                  <a:lnTo>
                    <a:pt x="740" y="204"/>
                  </a:lnTo>
                  <a:lnTo>
                    <a:pt x="740" y="122"/>
                  </a:lnTo>
                  <a:lnTo>
                    <a:pt x="740" y="122"/>
                  </a:lnTo>
                  <a:lnTo>
                    <a:pt x="738" y="106"/>
                  </a:lnTo>
                  <a:lnTo>
                    <a:pt x="734" y="94"/>
                  </a:lnTo>
                  <a:lnTo>
                    <a:pt x="734" y="94"/>
                  </a:lnTo>
                  <a:lnTo>
                    <a:pt x="732" y="90"/>
                  </a:lnTo>
                  <a:lnTo>
                    <a:pt x="726" y="88"/>
                  </a:lnTo>
                  <a:lnTo>
                    <a:pt x="722" y="86"/>
                  </a:lnTo>
                  <a:lnTo>
                    <a:pt x="714" y="84"/>
                  </a:lnTo>
                  <a:lnTo>
                    <a:pt x="714" y="84"/>
                  </a:lnTo>
                  <a:lnTo>
                    <a:pt x="706" y="86"/>
                  </a:lnTo>
                  <a:lnTo>
                    <a:pt x="700" y="88"/>
                  </a:lnTo>
                  <a:lnTo>
                    <a:pt x="694" y="90"/>
                  </a:lnTo>
                  <a:lnTo>
                    <a:pt x="690" y="94"/>
                  </a:lnTo>
                  <a:lnTo>
                    <a:pt x="690" y="94"/>
                  </a:lnTo>
                  <a:lnTo>
                    <a:pt x="688" y="100"/>
                  </a:lnTo>
                  <a:lnTo>
                    <a:pt x="684" y="108"/>
                  </a:lnTo>
                  <a:lnTo>
                    <a:pt x="682" y="128"/>
                  </a:lnTo>
                  <a:lnTo>
                    <a:pt x="682" y="204"/>
                  </a:lnTo>
                  <a:lnTo>
                    <a:pt x="642" y="204"/>
                  </a:lnTo>
                  <a:lnTo>
                    <a:pt x="642" y="56"/>
                  </a:lnTo>
                  <a:lnTo>
                    <a:pt x="680" y="56"/>
                  </a:lnTo>
                  <a:close/>
                  <a:moveTo>
                    <a:pt x="44" y="204"/>
                  </a:moveTo>
                  <a:lnTo>
                    <a:pt x="0" y="20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04"/>
                  </a:lnTo>
                  <a:lnTo>
                    <a:pt x="44" y="204"/>
                  </a:lnTo>
                  <a:close/>
                  <a:moveTo>
                    <a:pt x="424" y="52"/>
                  </a:moveTo>
                  <a:lnTo>
                    <a:pt x="424" y="84"/>
                  </a:lnTo>
                  <a:lnTo>
                    <a:pt x="424" y="84"/>
                  </a:lnTo>
                  <a:lnTo>
                    <a:pt x="414" y="84"/>
                  </a:lnTo>
                  <a:lnTo>
                    <a:pt x="408" y="86"/>
                  </a:lnTo>
                  <a:lnTo>
                    <a:pt x="408" y="86"/>
                  </a:lnTo>
                  <a:lnTo>
                    <a:pt x="402" y="90"/>
                  </a:lnTo>
                  <a:lnTo>
                    <a:pt x="398" y="94"/>
                  </a:lnTo>
                  <a:lnTo>
                    <a:pt x="398" y="94"/>
                  </a:lnTo>
                  <a:lnTo>
                    <a:pt x="392" y="106"/>
                  </a:lnTo>
                  <a:lnTo>
                    <a:pt x="392" y="106"/>
                  </a:lnTo>
                  <a:lnTo>
                    <a:pt x="390" y="114"/>
                  </a:lnTo>
                  <a:lnTo>
                    <a:pt x="424" y="114"/>
                  </a:lnTo>
                  <a:lnTo>
                    <a:pt x="424" y="140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92" y="150"/>
                  </a:lnTo>
                  <a:lnTo>
                    <a:pt x="394" y="158"/>
                  </a:lnTo>
                  <a:lnTo>
                    <a:pt x="396" y="164"/>
                  </a:lnTo>
                  <a:lnTo>
                    <a:pt x="400" y="168"/>
                  </a:lnTo>
                  <a:lnTo>
                    <a:pt x="400" y="168"/>
                  </a:lnTo>
                  <a:lnTo>
                    <a:pt x="410" y="176"/>
                  </a:lnTo>
                  <a:lnTo>
                    <a:pt x="424" y="178"/>
                  </a:lnTo>
                  <a:lnTo>
                    <a:pt x="424" y="208"/>
                  </a:lnTo>
                  <a:lnTo>
                    <a:pt x="424" y="208"/>
                  </a:lnTo>
                  <a:lnTo>
                    <a:pt x="408" y="206"/>
                  </a:lnTo>
                  <a:lnTo>
                    <a:pt x="394" y="202"/>
                  </a:lnTo>
                  <a:lnTo>
                    <a:pt x="394" y="202"/>
                  </a:lnTo>
                  <a:lnTo>
                    <a:pt x="382" y="196"/>
                  </a:lnTo>
                  <a:lnTo>
                    <a:pt x="370" y="186"/>
                  </a:lnTo>
                  <a:lnTo>
                    <a:pt x="370" y="186"/>
                  </a:lnTo>
                  <a:lnTo>
                    <a:pt x="362" y="176"/>
                  </a:lnTo>
                  <a:lnTo>
                    <a:pt x="356" y="162"/>
                  </a:lnTo>
                  <a:lnTo>
                    <a:pt x="356" y="162"/>
                  </a:lnTo>
                  <a:lnTo>
                    <a:pt x="352" y="148"/>
                  </a:lnTo>
                  <a:lnTo>
                    <a:pt x="350" y="130"/>
                  </a:lnTo>
                  <a:lnTo>
                    <a:pt x="350" y="130"/>
                  </a:lnTo>
                  <a:lnTo>
                    <a:pt x="352" y="114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62" y="86"/>
                  </a:lnTo>
                  <a:lnTo>
                    <a:pt x="370" y="76"/>
                  </a:lnTo>
                  <a:lnTo>
                    <a:pt x="370" y="76"/>
                  </a:lnTo>
                  <a:lnTo>
                    <a:pt x="382" y="66"/>
                  </a:lnTo>
                  <a:lnTo>
                    <a:pt x="394" y="58"/>
                  </a:lnTo>
                  <a:lnTo>
                    <a:pt x="394" y="58"/>
                  </a:lnTo>
                  <a:lnTo>
                    <a:pt x="408" y="54"/>
                  </a:lnTo>
                  <a:lnTo>
                    <a:pt x="424" y="52"/>
                  </a:lnTo>
                  <a:lnTo>
                    <a:pt x="424" y="52"/>
                  </a:lnTo>
                  <a:close/>
                  <a:moveTo>
                    <a:pt x="120" y="56"/>
                  </a:moveTo>
                  <a:lnTo>
                    <a:pt x="120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30" y="66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4" y="54"/>
                  </a:lnTo>
                  <a:lnTo>
                    <a:pt x="166" y="52"/>
                  </a:lnTo>
                  <a:lnTo>
                    <a:pt x="166" y="52"/>
                  </a:lnTo>
                  <a:lnTo>
                    <a:pt x="182" y="54"/>
                  </a:lnTo>
                  <a:lnTo>
                    <a:pt x="194" y="58"/>
                  </a:lnTo>
                  <a:lnTo>
                    <a:pt x="194" y="58"/>
                  </a:lnTo>
                  <a:lnTo>
                    <a:pt x="202" y="62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4" y="78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20" y="100"/>
                  </a:lnTo>
                  <a:lnTo>
                    <a:pt x="220" y="114"/>
                  </a:lnTo>
                  <a:lnTo>
                    <a:pt x="220" y="204"/>
                  </a:lnTo>
                  <a:lnTo>
                    <a:pt x="180" y="204"/>
                  </a:lnTo>
                  <a:lnTo>
                    <a:pt x="180" y="122"/>
                  </a:lnTo>
                  <a:lnTo>
                    <a:pt x="180" y="122"/>
                  </a:lnTo>
                  <a:lnTo>
                    <a:pt x="178" y="106"/>
                  </a:lnTo>
                  <a:lnTo>
                    <a:pt x="174" y="94"/>
                  </a:lnTo>
                  <a:lnTo>
                    <a:pt x="174" y="94"/>
                  </a:lnTo>
                  <a:lnTo>
                    <a:pt x="170" y="90"/>
                  </a:lnTo>
                  <a:lnTo>
                    <a:pt x="166" y="88"/>
                  </a:lnTo>
                  <a:lnTo>
                    <a:pt x="160" y="86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46" y="86"/>
                  </a:lnTo>
                  <a:lnTo>
                    <a:pt x="140" y="88"/>
                  </a:lnTo>
                  <a:lnTo>
                    <a:pt x="134" y="90"/>
                  </a:lnTo>
                  <a:lnTo>
                    <a:pt x="130" y="94"/>
                  </a:lnTo>
                  <a:lnTo>
                    <a:pt x="130" y="94"/>
                  </a:lnTo>
                  <a:lnTo>
                    <a:pt x="126" y="100"/>
                  </a:lnTo>
                  <a:lnTo>
                    <a:pt x="124" y="108"/>
                  </a:lnTo>
                  <a:lnTo>
                    <a:pt x="122" y="128"/>
                  </a:lnTo>
                  <a:lnTo>
                    <a:pt x="122" y="204"/>
                  </a:lnTo>
                  <a:lnTo>
                    <a:pt x="82" y="204"/>
                  </a:lnTo>
                  <a:lnTo>
                    <a:pt x="82" y="56"/>
                  </a:lnTo>
                  <a:lnTo>
                    <a:pt x="120" y="56"/>
                  </a:lnTo>
                  <a:lnTo>
                    <a:pt x="120" y="56"/>
                  </a:lnTo>
                  <a:close/>
                  <a:moveTo>
                    <a:pt x="334" y="56"/>
                  </a:moveTo>
                  <a:lnTo>
                    <a:pt x="334" y="84"/>
                  </a:lnTo>
                  <a:lnTo>
                    <a:pt x="306" y="84"/>
                  </a:lnTo>
                  <a:lnTo>
                    <a:pt x="306" y="156"/>
                  </a:lnTo>
                  <a:lnTo>
                    <a:pt x="306" y="156"/>
                  </a:lnTo>
                  <a:lnTo>
                    <a:pt x="306" y="166"/>
                  </a:lnTo>
                  <a:lnTo>
                    <a:pt x="308" y="170"/>
                  </a:lnTo>
                  <a:lnTo>
                    <a:pt x="308" y="170"/>
                  </a:lnTo>
                  <a:lnTo>
                    <a:pt x="314" y="174"/>
                  </a:lnTo>
                  <a:lnTo>
                    <a:pt x="322" y="174"/>
                  </a:lnTo>
                  <a:lnTo>
                    <a:pt x="322" y="174"/>
                  </a:lnTo>
                  <a:lnTo>
                    <a:pt x="328" y="174"/>
                  </a:lnTo>
                  <a:lnTo>
                    <a:pt x="328" y="174"/>
                  </a:lnTo>
                  <a:lnTo>
                    <a:pt x="334" y="172"/>
                  </a:lnTo>
                  <a:lnTo>
                    <a:pt x="334" y="204"/>
                  </a:lnTo>
                  <a:lnTo>
                    <a:pt x="334" y="204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12" y="206"/>
                  </a:lnTo>
                  <a:lnTo>
                    <a:pt x="312" y="206"/>
                  </a:lnTo>
                  <a:lnTo>
                    <a:pt x="294" y="204"/>
                  </a:lnTo>
                  <a:lnTo>
                    <a:pt x="294" y="204"/>
                  </a:lnTo>
                  <a:lnTo>
                    <a:pt x="286" y="202"/>
                  </a:lnTo>
                  <a:lnTo>
                    <a:pt x="278" y="200"/>
                  </a:lnTo>
                  <a:lnTo>
                    <a:pt x="278" y="200"/>
                  </a:lnTo>
                  <a:lnTo>
                    <a:pt x="272" y="194"/>
                  </a:lnTo>
                  <a:lnTo>
                    <a:pt x="268" y="188"/>
                  </a:lnTo>
                  <a:lnTo>
                    <a:pt x="268" y="188"/>
                  </a:lnTo>
                  <a:lnTo>
                    <a:pt x="266" y="182"/>
                  </a:lnTo>
                  <a:lnTo>
                    <a:pt x="264" y="170"/>
                  </a:lnTo>
                  <a:lnTo>
                    <a:pt x="264" y="84"/>
                  </a:lnTo>
                  <a:lnTo>
                    <a:pt x="240" y="84"/>
                  </a:lnTo>
                  <a:lnTo>
                    <a:pt x="240" y="56"/>
                  </a:lnTo>
                  <a:lnTo>
                    <a:pt x="264" y="56"/>
                  </a:lnTo>
                  <a:lnTo>
                    <a:pt x="264" y="12"/>
                  </a:lnTo>
                  <a:lnTo>
                    <a:pt x="306" y="12"/>
                  </a:lnTo>
                  <a:lnTo>
                    <a:pt x="306" y="56"/>
                  </a:lnTo>
                  <a:lnTo>
                    <a:pt x="334" y="56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1" name="Freeform 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2781300"/>
              <a:ext cx="5454650" cy="1108075"/>
            </a:xfrm>
            <a:custGeom>
              <a:avLst/>
              <a:gdLst>
                <a:gd name="T0" fmla="*/ 3292 w 3436"/>
                <a:gd name="T1" fmla="*/ 536 h 698"/>
                <a:gd name="T2" fmla="*/ 3202 w 3436"/>
                <a:gd name="T3" fmla="*/ 698 h 698"/>
                <a:gd name="T4" fmla="*/ 3220 w 3436"/>
                <a:gd name="T5" fmla="*/ 332 h 698"/>
                <a:gd name="T6" fmla="*/ 3368 w 3436"/>
                <a:gd name="T7" fmla="*/ 292 h 698"/>
                <a:gd name="T8" fmla="*/ 3202 w 3436"/>
                <a:gd name="T9" fmla="*/ 222 h 698"/>
                <a:gd name="T10" fmla="*/ 3104 w 3436"/>
                <a:gd name="T11" fmla="*/ 404 h 698"/>
                <a:gd name="T12" fmla="*/ 3182 w 3436"/>
                <a:gd name="T13" fmla="*/ 574 h 698"/>
                <a:gd name="T14" fmla="*/ 3054 w 3436"/>
                <a:gd name="T15" fmla="*/ 646 h 698"/>
                <a:gd name="T16" fmla="*/ 2968 w 3436"/>
                <a:gd name="T17" fmla="*/ 460 h 698"/>
                <a:gd name="T18" fmla="*/ 3072 w 3436"/>
                <a:gd name="T19" fmla="*/ 262 h 698"/>
                <a:gd name="T20" fmla="*/ 1782 w 3436"/>
                <a:gd name="T21" fmla="*/ 578 h 698"/>
                <a:gd name="T22" fmla="*/ 1932 w 3436"/>
                <a:gd name="T23" fmla="*/ 642 h 698"/>
                <a:gd name="T24" fmla="*/ 1782 w 3436"/>
                <a:gd name="T25" fmla="*/ 404 h 698"/>
                <a:gd name="T26" fmla="*/ 1782 w 3436"/>
                <a:gd name="T27" fmla="*/ 330 h 698"/>
                <a:gd name="T28" fmla="*/ 1950 w 3436"/>
                <a:gd name="T29" fmla="*/ 292 h 698"/>
                <a:gd name="T30" fmla="*/ 1782 w 3436"/>
                <a:gd name="T31" fmla="*/ 488 h 698"/>
                <a:gd name="T32" fmla="*/ 2138 w 3436"/>
                <a:gd name="T33" fmla="*/ 264 h 698"/>
                <a:gd name="T34" fmla="*/ 2346 w 3436"/>
                <a:gd name="T35" fmla="*/ 230 h 698"/>
                <a:gd name="T36" fmla="*/ 2478 w 3436"/>
                <a:gd name="T37" fmla="*/ 376 h 698"/>
                <a:gd name="T38" fmla="*/ 2328 w 3436"/>
                <a:gd name="T39" fmla="*/ 362 h 698"/>
                <a:gd name="T40" fmla="*/ 2196 w 3436"/>
                <a:gd name="T41" fmla="*/ 424 h 698"/>
                <a:gd name="T42" fmla="*/ 2684 w 3436"/>
                <a:gd name="T43" fmla="*/ 680 h 698"/>
                <a:gd name="T44" fmla="*/ 2544 w 3436"/>
                <a:gd name="T45" fmla="*/ 506 h 698"/>
                <a:gd name="T46" fmla="*/ 2608 w 3436"/>
                <a:gd name="T47" fmla="*/ 292 h 698"/>
                <a:gd name="T48" fmla="*/ 2800 w 3436"/>
                <a:gd name="T49" fmla="*/ 224 h 698"/>
                <a:gd name="T50" fmla="*/ 2848 w 3436"/>
                <a:gd name="T51" fmla="*/ 372 h 698"/>
                <a:gd name="T52" fmla="*/ 2712 w 3436"/>
                <a:gd name="T53" fmla="*/ 364 h 698"/>
                <a:gd name="T54" fmla="*/ 2712 w 3436"/>
                <a:gd name="T55" fmla="*/ 556 h 698"/>
                <a:gd name="T56" fmla="*/ 2852 w 3436"/>
                <a:gd name="T57" fmla="*/ 544 h 698"/>
                <a:gd name="T58" fmla="*/ 2774 w 3436"/>
                <a:gd name="T59" fmla="*/ 698 h 698"/>
                <a:gd name="T60" fmla="*/ 1690 w 3436"/>
                <a:gd name="T61" fmla="*/ 386 h 698"/>
                <a:gd name="T62" fmla="*/ 1746 w 3436"/>
                <a:gd name="T63" fmla="*/ 570 h 698"/>
                <a:gd name="T64" fmla="*/ 1634 w 3436"/>
                <a:gd name="T65" fmla="*/ 646 h 698"/>
                <a:gd name="T66" fmla="*/ 1548 w 3436"/>
                <a:gd name="T67" fmla="*/ 460 h 698"/>
                <a:gd name="T68" fmla="*/ 1652 w 3436"/>
                <a:gd name="T69" fmla="*/ 262 h 698"/>
                <a:gd name="T70" fmla="*/ 1258 w 3436"/>
                <a:gd name="T71" fmla="*/ 576 h 698"/>
                <a:gd name="T72" fmla="*/ 1360 w 3436"/>
                <a:gd name="T73" fmla="*/ 412 h 698"/>
                <a:gd name="T74" fmla="*/ 1274 w 3436"/>
                <a:gd name="T75" fmla="*/ 226 h 698"/>
                <a:gd name="T76" fmla="*/ 1490 w 3436"/>
                <a:gd name="T77" fmla="*/ 402 h 698"/>
                <a:gd name="T78" fmla="*/ 1400 w 3436"/>
                <a:gd name="T79" fmla="*/ 658 h 698"/>
                <a:gd name="T80" fmla="*/ 1214 w 3436"/>
                <a:gd name="T81" fmla="*/ 352 h 698"/>
                <a:gd name="T82" fmla="*/ 1180 w 3436"/>
                <a:gd name="T83" fmla="*/ 542 h 698"/>
                <a:gd name="T84" fmla="*/ 1168 w 3436"/>
                <a:gd name="T85" fmla="*/ 680 h 698"/>
                <a:gd name="T86" fmla="*/ 1030 w 3436"/>
                <a:gd name="T87" fmla="*/ 520 h 698"/>
                <a:gd name="T88" fmla="*/ 1078 w 3436"/>
                <a:gd name="T89" fmla="*/ 308 h 698"/>
                <a:gd name="T90" fmla="*/ 1248 w 3436"/>
                <a:gd name="T91" fmla="*/ 224 h 698"/>
                <a:gd name="T92" fmla="*/ 1024 w 3436"/>
                <a:gd name="T93" fmla="*/ 460 h 698"/>
                <a:gd name="T94" fmla="*/ 858 w 3436"/>
                <a:gd name="T95" fmla="*/ 288 h 698"/>
                <a:gd name="T96" fmla="*/ 694 w 3436"/>
                <a:gd name="T97" fmla="*/ 344 h 698"/>
                <a:gd name="T98" fmla="*/ 802 w 3436"/>
                <a:gd name="T99" fmla="*/ 484 h 698"/>
                <a:gd name="T100" fmla="*/ 720 w 3436"/>
                <a:gd name="T101" fmla="*/ 698 h 698"/>
                <a:gd name="T102" fmla="*/ 472 w 3436"/>
                <a:gd name="T103" fmla="*/ 2 h 698"/>
                <a:gd name="T104" fmla="*/ 694 w 3436"/>
                <a:gd name="T105" fmla="*/ 222 h 698"/>
                <a:gd name="T106" fmla="*/ 524 w 3436"/>
                <a:gd name="T107" fmla="*/ 292 h 698"/>
                <a:gd name="T108" fmla="*/ 524 w 3436"/>
                <a:gd name="T109" fmla="*/ 628 h 698"/>
                <a:gd name="T110" fmla="*/ 694 w 3436"/>
                <a:gd name="T111" fmla="*/ 576 h 698"/>
                <a:gd name="T112" fmla="*/ 592 w 3436"/>
                <a:gd name="T113" fmla="*/ 416 h 698"/>
                <a:gd name="T114" fmla="*/ 134 w 3436"/>
                <a:gd name="T115" fmla="*/ 264 h 698"/>
                <a:gd name="T116" fmla="*/ 0 w 3436"/>
                <a:gd name="T117" fmla="*/ 2 h 698"/>
                <a:gd name="T118" fmla="*/ 466 w 3436"/>
                <a:gd name="T119" fmla="*/ 52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36" h="698">
                  <a:moveTo>
                    <a:pt x="3202" y="698"/>
                  </a:moveTo>
                  <a:lnTo>
                    <a:pt x="3202" y="578"/>
                  </a:lnTo>
                  <a:lnTo>
                    <a:pt x="3202" y="578"/>
                  </a:lnTo>
                  <a:lnTo>
                    <a:pt x="3208" y="578"/>
                  </a:lnTo>
                  <a:lnTo>
                    <a:pt x="3208" y="578"/>
                  </a:lnTo>
                  <a:lnTo>
                    <a:pt x="3220" y="576"/>
                  </a:lnTo>
                  <a:lnTo>
                    <a:pt x="3230" y="574"/>
                  </a:lnTo>
                  <a:lnTo>
                    <a:pt x="3240" y="572"/>
                  </a:lnTo>
                  <a:lnTo>
                    <a:pt x="3252" y="566"/>
                  </a:lnTo>
                  <a:lnTo>
                    <a:pt x="3272" y="554"/>
                  </a:lnTo>
                  <a:lnTo>
                    <a:pt x="3292" y="536"/>
                  </a:lnTo>
                  <a:lnTo>
                    <a:pt x="3370" y="624"/>
                  </a:lnTo>
                  <a:lnTo>
                    <a:pt x="3370" y="624"/>
                  </a:lnTo>
                  <a:lnTo>
                    <a:pt x="3352" y="642"/>
                  </a:lnTo>
                  <a:lnTo>
                    <a:pt x="3332" y="658"/>
                  </a:lnTo>
                  <a:lnTo>
                    <a:pt x="3312" y="670"/>
                  </a:lnTo>
                  <a:lnTo>
                    <a:pt x="3290" y="680"/>
                  </a:lnTo>
                  <a:lnTo>
                    <a:pt x="3270" y="688"/>
                  </a:lnTo>
                  <a:lnTo>
                    <a:pt x="3248" y="694"/>
                  </a:lnTo>
                  <a:lnTo>
                    <a:pt x="3224" y="698"/>
                  </a:lnTo>
                  <a:lnTo>
                    <a:pt x="3202" y="698"/>
                  </a:lnTo>
                  <a:lnTo>
                    <a:pt x="3202" y="698"/>
                  </a:lnTo>
                  <a:close/>
                  <a:moveTo>
                    <a:pt x="3202" y="488"/>
                  </a:moveTo>
                  <a:lnTo>
                    <a:pt x="3202" y="404"/>
                  </a:lnTo>
                  <a:lnTo>
                    <a:pt x="3300" y="404"/>
                  </a:lnTo>
                  <a:lnTo>
                    <a:pt x="3300" y="404"/>
                  </a:lnTo>
                  <a:lnTo>
                    <a:pt x="3294" y="388"/>
                  </a:lnTo>
                  <a:lnTo>
                    <a:pt x="3288" y="374"/>
                  </a:lnTo>
                  <a:lnTo>
                    <a:pt x="3278" y="360"/>
                  </a:lnTo>
                  <a:lnTo>
                    <a:pt x="3266" y="350"/>
                  </a:lnTo>
                  <a:lnTo>
                    <a:pt x="3252" y="342"/>
                  </a:lnTo>
                  <a:lnTo>
                    <a:pt x="3236" y="336"/>
                  </a:lnTo>
                  <a:lnTo>
                    <a:pt x="3220" y="332"/>
                  </a:lnTo>
                  <a:lnTo>
                    <a:pt x="3202" y="330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26" y="224"/>
                  </a:lnTo>
                  <a:lnTo>
                    <a:pt x="3250" y="226"/>
                  </a:lnTo>
                  <a:lnTo>
                    <a:pt x="3272" y="232"/>
                  </a:lnTo>
                  <a:lnTo>
                    <a:pt x="3294" y="240"/>
                  </a:lnTo>
                  <a:lnTo>
                    <a:pt x="3314" y="250"/>
                  </a:lnTo>
                  <a:lnTo>
                    <a:pt x="3334" y="262"/>
                  </a:lnTo>
                  <a:lnTo>
                    <a:pt x="3352" y="276"/>
                  </a:lnTo>
                  <a:lnTo>
                    <a:pt x="3368" y="292"/>
                  </a:lnTo>
                  <a:lnTo>
                    <a:pt x="3382" y="310"/>
                  </a:lnTo>
                  <a:lnTo>
                    <a:pt x="3396" y="330"/>
                  </a:lnTo>
                  <a:lnTo>
                    <a:pt x="3408" y="352"/>
                  </a:lnTo>
                  <a:lnTo>
                    <a:pt x="3418" y="374"/>
                  </a:lnTo>
                  <a:lnTo>
                    <a:pt x="3426" y="398"/>
                  </a:lnTo>
                  <a:lnTo>
                    <a:pt x="3430" y="424"/>
                  </a:lnTo>
                  <a:lnTo>
                    <a:pt x="3434" y="452"/>
                  </a:lnTo>
                  <a:lnTo>
                    <a:pt x="3436" y="482"/>
                  </a:lnTo>
                  <a:lnTo>
                    <a:pt x="3436" y="488"/>
                  </a:lnTo>
                  <a:lnTo>
                    <a:pt x="3202" y="488"/>
                  </a:lnTo>
                  <a:close/>
                  <a:moveTo>
                    <a:pt x="3202" y="222"/>
                  </a:moveTo>
                  <a:lnTo>
                    <a:pt x="3202" y="330"/>
                  </a:lnTo>
                  <a:lnTo>
                    <a:pt x="3202" y="330"/>
                  </a:lnTo>
                  <a:lnTo>
                    <a:pt x="3202" y="330"/>
                  </a:lnTo>
                  <a:lnTo>
                    <a:pt x="3184" y="332"/>
                  </a:lnTo>
                  <a:lnTo>
                    <a:pt x="3166" y="334"/>
                  </a:lnTo>
                  <a:lnTo>
                    <a:pt x="3152" y="340"/>
                  </a:lnTo>
                  <a:lnTo>
                    <a:pt x="3138" y="350"/>
                  </a:lnTo>
                  <a:lnTo>
                    <a:pt x="3126" y="360"/>
                  </a:lnTo>
                  <a:lnTo>
                    <a:pt x="3116" y="372"/>
                  </a:lnTo>
                  <a:lnTo>
                    <a:pt x="3108" y="386"/>
                  </a:lnTo>
                  <a:lnTo>
                    <a:pt x="3104" y="404"/>
                  </a:lnTo>
                  <a:lnTo>
                    <a:pt x="3202" y="404"/>
                  </a:lnTo>
                  <a:lnTo>
                    <a:pt x="3202" y="488"/>
                  </a:lnTo>
                  <a:lnTo>
                    <a:pt x="3096" y="488"/>
                  </a:lnTo>
                  <a:lnTo>
                    <a:pt x="3096" y="488"/>
                  </a:lnTo>
                  <a:lnTo>
                    <a:pt x="3102" y="506"/>
                  </a:lnTo>
                  <a:lnTo>
                    <a:pt x="3110" y="524"/>
                  </a:lnTo>
                  <a:lnTo>
                    <a:pt x="3122" y="540"/>
                  </a:lnTo>
                  <a:lnTo>
                    <a:pt x="3134" y="552"/>
                  </a:lnTo>
                  <a:lnTo>
                    <a:pt x="3148" y="562"/>
                  </a:lnTo>
                  <a:lnTo>
                    <a:pt x="3164" y="570"/>
                  </a:lnTo>
                  <a:lnTo>
                    <a:pt x="3182" y="574"/>
                  </a:lnTo>
                  <a:lnTo>
                    <a:pt x="3202" y="57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178" y="698"/>
                  </a:lnTo>
                  <a:lnTo>
                    <a:pt x="3156" y="694"/>
                  </a:lnTo>
                  <a:lnTo>
                    <a:pt x="3134" y="688"/>
                  </a:lnTo>
                  <a:lnTo>
                    <a:pt x="3112" y="680"/>
                  </a:lnTo>
                  <a:lnTo>
                    <a:pt x="3092" y="672"/>
                  </a:lnTo>
                  <a:lnTo>
                    <a:pt x="3072" y="660"/>
                  </a:lnTo>
                  <a:lnTo>
                    <a:pt x="3054" y="646"/>
                  </a:lnTo>
                  <a:lnTo>
                    <a:pt x="3036" y="630"/>
                  </a:lnTo>
                  <a:lnTo>
                    <a:pt x="3036" y="630"/>
                  </a:lnTo>
                  <a:lnTo>
                    <a:pt x="3020" y="612"/>
                  </a:lnTo>
                  <a:lnTo>
                    <a:pt x="3006" y="592"/>
                  </a:lnTo>
                  <a:lnTo>
                    <a:pt x="2994" y="572"/>
                  </a:lnTo>
                  <a:lnTo>
                    <a:pt x="2986" y="552"/>
                  </a:lnTo>
                  <a:lnTo>
                    <a:pt x="2978" y="530"/>
                  </a:lnTo>
                  <a:lnTo>
                    <a:pt x="2972" y="506"/>
                  </a:lnTo>
                  <a:lnTo>
                    <a:pt x="2968" y="484"/>
                  </a:lnTo>
                  <a:lnTo>
                    <a:pt x="2968" y="460"/>
                  </a:lnTo>
                  <a:lnTo>
                    <a:pt x="2968" y="460"/>
                  </a:lnTo>
                  <a:lnTo>
                    <a:pt x="2968" y="436"/>
                  </a:lnTo>
                  <a:lnTo>
                    <a:pt x="2972" y="414"/>
                  </a:lnTo>
                  <a:lnTo>
                    <a:pt x="2978" y="390"/>
                  </a:lnTo>
                  <a:lnTo>
                    <a:pt x="2986" y="368"/>
                  </a:lnTo>
                  <a:lnTo>
                    <a:pt x="2994" y="348"/>
                  </a:lnTo>
                  <a:lnTo>
                    <a:pt x="3006" y="328"/>
                  </a:lnTo>
                  <a:lnTo>
                    <a:pt x="3020" y="310"/>
                  </a:lnTo>
                  <a:lnTo>
                    <a:pt x="3036" y="292"/>
                  </a:lnTo>
                  <a:lnTo>
                    <a:pt x="3036" y="292"/>
                  </a:lnTo>
                  <a:lnTo>
                    <a:pt x="3054" y="276"/>
                  </a:lnTo>
                  <a:lnTo>
                    <a:pt x="3072" y="262"/>
                  </a:lnTo>
                  <a:lnTo>
                    <a:pt x="3092" y="250"/>
                  </a:lnTo>
                  <a:lnTo>
                    <a:pt x="3112" y="240"/>
                  </a:lnTo>
                  <a:lnTo>
                    <a:pt x="3134" y="232"/>
                  </a:lnTo>
                  <a:lnTo>
                    <a:pt x="3156" y="226"/>
                  </a:lnTo>
                  <a:lnTo>
                    <a:pt x="3178" y="224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02" y="222"/>
                  </a:lnTo>
                  <a:close/>
                  <a:moveTo>
                    <a:pt x="1782" y="698"/>
                  </a:moveTo>
                  <a:lnTo>
                    <a:pt x="1782" y="578"/>
                  </a:lnTo>
                  <a:lnTo>
                    <a:pt x="1782" y="578"/>
                  </a:lnTo>
                  <a:lnTo>
                    <a:pt x="1788" y="578"/>
                  </a:lnTo>
                  <a:lnTo>
                    <a:pt x="1788" y="578"/>
                  </a:lnTo>
                  <a:lnTo>
                    <a:pt x="1800" y="576"/>
                  </a:lnTo>
                  <a:lnTo>
                    <a:pt x="1812" y="574"/>
                  </a:lnTo>
                  <a:lnTo>
                    <a:pt x="1822" y="572"/>
                  </a:lnTo>
                  <a:lnTo>
                    <a:pt x="1832" y="566"/>
                  </a:lnTo>
                  <a:lnTo>
                    <a:pt x="1852" y="554"/>
                  </a:lnTo>
                  <a:lnTo>
                    <a:pt x="1874" y="536"/>
                  </a:lnTo>
                  <a:lnTo>
                    <a:pt x="1952" y="624"/>
                  </a:lnTo>
                  <a:lnTo>
                    <a:pt x="1952" y="624"/>
                  </a:lnTo>
                  <a:lnTo>
                    <a:pt x="1932" y="642"/>
                  </a:lnTo>
                  <a:lnTo>
                    <a:pt x="1912" y="658"/>
                  </a:lnTo>
                  <a:lnTo>
                    <a:pt x="1892" y="670"/>
                  </a:lnTo>
                  <a:lnTo>
                    <a:pt x="1872" y="680"/>
                  </a:lnTo>
                  <a:lnTo>
                    <a:pt x="1850" y="688"/>
                  </a:lnTo>
                  <a:lnTo>
                    <a:pt x="1828" y="694"/>
                  </a:lnTo>
                  <a:lnTo>
                    <a:pt x="1806" y="69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82" y="698"/>
                  </a:lnTo>
                  <a:close/>
                  <a:moveTo>
                    <a:pt x="1782" y="488"/>
                  </a:moveTo>
                  <a:lnTo>
                    <a:pt x="1782" y="404"/>
                  </a:lnTo>
                  <a:lnTo>
                    <a:pt x="1880" y="404"/>
                  </a:lnTo>
                  <a:lnTo>
                    <a:pt x="1880" y="404"/>
                  </a:lnTo>
                  <a:lnTo>
                    <a:pt x="1876" y="388"/>
                  </a:lnTo>
                  <a:lnTo>
                    <a:pt x="1868" y="372"/>
                  </a:lnTo>
                  <a:lnTo>
                    <a:pt x="1858" y="360"/>
                  </a:lnTo>
                  <a:lnTo>
                    <a:pt x="1846" y="350"/>
                  </a:lnTo>
                  <a:lnTo>
                    <a:pt x="1834" y="342"/>
                  </a:lnTo>
                  <a:lnTo>
                    <a:pt x="1818" y="336"/>
                  </a:lnTo>
                  <a:lnTo>
                    <a:pt x="1800" y="332"/>
                  </a:lnTo>
                  <a:lnTo>
                    <a:pt x="1782" y="330"/>
                  </a:lnTo>
                  <a:lnTo>
                    <a:pt x="1782" y="330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806" y="224"/>
                  </a:lnTo>
                  <a:lnTo>
                    <a:pt x="1830" y="226"/>
                  </a:lnTo>
                  <a:lnTo>
                    <a:pt x="1854" y="232"/>
                  </a:lnTo>
                  <a:lnTo>
                    <a:pt x="1874" y="240"/>
                  </a:lnTo>
                  <a:lnTo>
                    <a:pt x="1896" y="250"/>
                  </a:lnTo>
                  <a:lnTo>
                    <a:pt x="1914" y="262"/>
                  </a:lnTo>
                  <a:lnTo>
                    <a:pt x="1932" y="276"/>
                  </a:lnTo>
                  <a:lnTo>
                    <a:pt x="1950" y="292"/>
                  </a:lnTo>
                  <a:lnTo>
                    <a:pt x="1964" y="310"/>
                  </a:lnTo>
                  <a:lnTo>
                    <a:pt x="1978" y="330"/>
                  </a:lnTo>
                  <a:lnTo>
                    <a:pt x="1988" y="352"/>
                  </a:lnTo>
                  <a:lnTo>
                    <a:pt x="1998" y="374"/>
                  </a:lnTo>
                  <a:lnTo>
                    <a:pt x="2006" y="398"/>
                  </a:lnTo>
                  <a:lnTo>
                    <a:pt x="2012" y="424"/>
                  </a:lnTo>
                  <a:lnTo>
                    <a:pt x="2016" y="452"/>
                  </a:lnTo>
                  <a:lnTo>
                    <a:pt x="2016" y="482"/>
                  </a:lnTo>
                  <a:lnTo>
                    <a:pt x="2016" y="488"/>
                  </a:lnTo>
                  <a:lnTo>
                    <a:pt x="1782" y="488"/>
                  </a:lnTo>
                  <a:lnTo>
                    <a:pt x="1782" y="488"/>
                  </a:lnTo>
                  <a:close/>
                  <a:moveTo>
                    <a:pt x="2070" y="448"/>
                  </a:moveTo>
                  <a:lnTo>
                    <a:pt x="2070" y="448"/>
                  </a:lnTo>
                  <a:lnTo>
                    <a:pt x="2072" y="420"/>
                  </a:lnTo>
                  <a:lnTo>
                    <a:pt x="2074" y="396"/>
                  </a:lnTo>
                  <a:lnTo>
                    <a:pt x="2078" y="372"/>
                  </a:lnTo>
                  <a:lnTo>
                    <a:pt x="2084" y="350"/>
                  </a:lnTo>
                  <a:lnTo>
                    <a:pt x="2092" y="328"/>
                  </a:lnTo>
                  <a:lnTo>
                    <a:pt x="2100" y="310"/>
                  </a:lnTo>
                  <a:lnTo>
                    <a:pt x="2112" y="294"/>
                  </a:lnTo>
                  <a:lnTo>
                    <a:pt x="2124" y="278"/>
                  </a:lnTo>
                  <a:lnTo>
                    <a:pt x="2138" y="264"/>
                  </a:lnTo>
                  <a:lnTo>
                    <a:pt x="2154" y="254"/>
                  </a:lnTo>
                  <a:lnTo>
                    <a:pt x="2170" y="244"/>
                  </a:lnTo>
                  <a:lnTo>
                    <a:pt x="2190" y="236"/>
                  </a:lnTo>
                  <a:lnTo>
                    <a:pt x="2210" y="230"/>
                  </a:lnTo>
                  <a:lnTo>
                    <a:pt x="2232" y="224"/>
                  </a:lnTo>
                  <a:lnTo>
                    <a:pt x="2256" y="222"/>
                  </a:lnTo>
                  <a:lnTo>
                    <a:pt x="2282" y="220"/>
                  </a:lnTo>
                  <a:lnTo>
                    <a:pt x="2282" y="220"/>
                  </a:lnTo>
                  <a:lnTo>
                    <a:pt x="2304" y="222"/>
                  </a:lnTo>
                  <a:lnTo>
                    <a:pt x="2326" y="226"/>
                  </a:lnTo>
                  <a:lnTo>
                    <a:pt x="2346" y="230"/>
                  </a:lnTo>
                  <a:lnTo>
                    <a:pt x="2366" y="238"/>
                  </a:lnTo>
                  <a:lnTo>
                    <a:pt x="2384" y="246"/>
                  </a:lnTo>
                  <a:lnTo>
                    <a:pt x="2402" y="256"/>
                  </a:lnTo>
                  <a:lnTo>
                    <a:pt x="2418" y="268"/>
                  </a:lnTo>
                  <a:lnTo>
                    <a:pt x="2432" y="282"/>
                  </a:lnTo>
                  <a:lnTo>
                    <a:pt x="2432" y="282"/>
                  </a:lnTo>
                  <a:lnTo>
                    <a:pt x="2446" y="300"/>
                  </a:lnTo>
                  <a:lnTo>
                    <a:pt x="2458" y="318"/>
                  </a:lnTo>
                  <a:lnTo>
                    <a:pt x="2468" y="336"/>
                  </a:lnTo>
                  <a:lnTo>
                    <a:pt x="2474" y="356"/>
                  </a:lnTo>
                  <a:lnTo>
                    <a:pt x="2478" y="376"/>
                  </a:lnTo>
                  <a:lnTo>
                    <a:pt x="2480" y="398"/>
                  </a:lnTo>
                  <a:lnTo>
                    <a:pt x="2482" y="448"/>
                  </a:lnTo>
                  <a:lnTo>
                    <a:pt x="2482" y="686"/>
                  </a:lnTo>
                  <a:lnTo>
                    <a:pt x="2360" y="686"/>
                  </a:lnTo>
                  <a:lnTo>
                    <a:pt x="2360" y="448"/>
                  </a:lnTo>
                  <a:lnTo>
                    <a:pt x="2360" y="448"/>
                  </a:lnTo>
                  <a:lnTo>
                    <a:pt x="2358" y="424"/>
                  </a:lnTo>
                  <a:lnTo>
                    <a:pt x="2354" y="404"/>
                  </a:lnTo>
                  <a:lnTo>
                    <a:pt x="2348" y="388"/>
                  </a:lnTo>
                  <a:lnTo>
                    <a:pt x="2340" y="372"/>
                  </a:lnTo>
                  <a:lnTo>
                    <a:pt x="2328" y="362"/>
                  </a:lnTo>
                  <a:lnTo>
                    <a:pt x="2314" y="354"/>
                  </a:lnTo>
                  <a:lnTo>
                    <a:pt x="2296" y="350"/>
                  </a:lnTo>
                  <a:lnTo>
                    <a:pt x="2276" y="348"/>
                  </a:lnTo>
                  <a:lnTo>
                    <a:pt x="2276" y="348"/>
                  </a:lnTo>
                  <a:lnTo>
                    <a:pt x="2256" y="350"/>
                  </a:lnTo>
                  <a:lnTo>
                    <a:pt x="2240" y="354"/>
                  </a:lnTo>
                  <a:lnTo>
                    <a:pt x="2226" y="362"/>
                  </a:lnTo>
                  <a:lnTo>
                    <a:pt x="2214" y="372"/>
                  </a:lnTo>
                  <a:lnTo>
                    <a:pt x="2206" y="386"/>
                  </a:lnTo>
                  <a:lnTo>
                    <a:pt x="2200" y="404"/>
                  </a:lnTo>
                  <a:lnTo>
                    <a:pt x="2196" y="424"/>
                  </a:lnTo>
                  <a:lnTo>
                    <a:pt x="2194" y="448"/>
                  </a:lnTo>
                  <a:lnTo>
                    <a:pt x="2194" y="686"/>
                  </a:lnTo>
                  <a:lnTo>
                    <a:pt x="2070" y="686"/>
                  </a:lnTo>
                  <a:lnTo>
                    <a:pt x="2070" y="448"/>
                  </a:lnTo>
                  <a:lnTo>
                    <a:pt x="2070" y="448"/>
                  </a:lnTo>
                  <a:close/>
                  <a:moveTo>
                    <a:pt x="2774" y="698"/>
                  </a:moveTo>
                  <a:lnTo>
                    <a:pt x="2774" y="698"/>
                  </a:lnTo>
                  <a:lnTo>
                    <a:pt x="2750" y="698"/>
                  </a:lnTo>
                  <a:lnTo>
                    <a:pt x="2728" y="694"/>
                  </a:lnTo>
                  <a:lnTo>
                    <a:pt x="2706" y="688"/>
                  </a:lnTo>
                  <a:lnTo>
                    <a:pt x="2684" y="680"/>
                  </a:lnTo>
                  <a:lnTo>
                    <a:pt x="2664" y="672"/>
                  </a:lnTo>
                  <a:lnTo>
                    <a:pt x="2644" y="660"/>
                  </a:lnTo>
                  <a:lnTo>
                    <a:pt x="2626" y="646"/>
                  </a:lnTo>
                  <a:lnTo>
                    <a:pt x="2608" y="630"/>
                  </a:lnTo>
                  <a:lnTo>
                    <a:pt x="2608" y="630"/>
                  </a:lnTo>
                  <a:lnTo>
                    <a:pt x="2592" y="612"/>
                  </a:lnTo>
                  <a:lnTo>
                    <a:pt x="2578" y="592"/>
                  </a:lnTo>
                  <a:lnTo>
                    <a:pt x="2568" y="572"/>
                  </a:lnTo>
                  <a:lnTo>
                    <a:pt x="2558" y="552"/>
                  </a:lnTo>
                  <a:lnTo>
                    <a:pt x="2550" y="530"/>
                  </a:lnTo>
                  <a:lnTo>
                    <a:pt x="2544" y="506"/>
                  </a:lnTo>
                  <a:lnTo>
                    <a:pt x="2540" y="484"/>
                  </a:lnTo>
                  <a:lnTo>
                    <a:pt x="2540" y="460"/>
                  </a:lnTo>
                  <a:lnTo>
                    <a:pt x="2540" y="460"/>
                  </a:lnTo>
                  <a:lnTo>
                    <a:pt x="2540" y="436"/>
                  </a:lnTo>
                  <a:lnTo>
                    <a:pt x="2544" y="414"/>
                  </a:lnTo>
                  <a:lnTo>
                    <a:pt x="2550" y="390"/>
                  </a:lnTo>
                  <a:lnTo>
                    <a:pt x="2558" y="368"/>
                  </a:lnTo>
                  <a:lnTo>
                    <a:pt x="2568" y="348"/>
                  </a:lnTo>
                  <a:lnTo>
                    <a:pt x="2578" y="328"/>
                  </a:lnTo>
                  <a:lnTo>
                    <a:pt x="2592" y="310"/>
                  </a:lnTo>
                  <a:lnTo>
                    <a:pt x="2608" y="292"/>
                  </a:lnTo>
                  <a:lnTo>
                    <a:pt x="2608" y="292"/>
                  </a:lnTo>
                  <a:lnTo>
                    <a:pt x="2626" y="276"/>
                  </a:lnTo>
                  <a:lnTo>
                    <a:pt x="2644" y="262"/>
                  </a:lnTo>
                  <a:lnTo>
                    <a:pt x="2664" y="250"/>
                  </a:lnTo>
                  <a:lnTo>
                    <a:pt x="2684" y="240"/>
                  </a:lnTo>
                  <a:lnTo>
                    <a:pt x="2706" y="232"/>
                  </a:lnTo>
                  <a:lnTo>
                    <a:pt x="2728" y="226"/>
                  </a:lnTo>
                  <a:lnTo>
                    <a:pt x="2750" y="224"/>
                  </a:lnTo>
                  <a:lnTo>
                    <a:pt x="2774" y="222"/>
                  </a:lnTo>
                  <a:lnTo>
                    <a:pt x="2774" y="222"/>
                  </a:lnTo>
                  <a:lnTo>
                    <a:pt x="2800" y="224"/>
                  </a:lnTo>
                  <a:lnTo>
                    <a:pt x="2824" y="228"/>
                  </a:lnTo>
                  <a:lnTo>
                    <a:pt x="2848" y="234"/>
                  </a:lnTo>
                  <a:lnTo>
                    <a:pt x="2870" y="242"/>
                  </a:lnTo>
                  <a:lnTo>
                    <a:pt x="2892" y="254"/>
                  </a:lnTo>
                  <a:lnTo>
                    <a:pt x="2914" y="270"/>
                  </a:lnTo>
                  <a:lnTo>
                    <a:pt x="2934" y="286"/>
                  </a:lnTo>
                  <a:lnTo>
                    <a:pt x="2952" y="306"/>
                  </a:lnTo>
                  <a:lnTo>
                    <a:pt x="2866" y="394"/>
                  </a:lnTo>
                  <a:lnTo>
                    <a:pt x="2866" y="394"/>
                  </a:lnTo>
                  <a:lnTo>
                    <a:pt x="2856" y="382"/>
                  </a:lnTo>
                  <a:lnTo>
                    <a:pt x="2848" y="372"/>
                  </a:lnTo>
                  <a:lnTo>
                    <a:pt x="2836" y="364"/>
                  </a:lnTo>
                  <a:lnTo>
                    <a:pt x="2826" y="356"/>
                  </a:lnTo>
                  <a:lnTo>
                    <a:pt x="2814" y="350"/>
                  </a:lnTo>
                  <a:lnTo>
                    <a:pt x="2802" y="348"/>
                  </a:lnTo>
                  <a:lnTo>
                    <a:pt x="2788" y="346"/>
                  </a:lnTo>
                  <a:lnTo>
                    <a:pt x="2774" y="344"/>
                  </a:lnTo>
                  <a:lnTo>
                    <a:pt x="2774" y="344"/>
                  </a:lnTo>
                  <a:lnTo>
                    <a:pt x="2764" y="344"/>
                  </a:lnTo>
                  <a:lnTo>
                    <a:pt x="2752" y="346"/>
                  </a:lnTo>
                  <a:lnTo>
                    <a:pt x="2730" y="354"/>
                  </a:lnTo>
                  <a:lnTo>
                    <a:pt x="2712" y="364"/>
                  </a:lnTo>
                  <a:lnTo>
                    <a:pt x="2696" y="380"/>
                  </a:lnTo>
                  <a:lnTo>
                    <a:pt x="2682" y="396"/>
                  </a:lnTo>
                  <a:lnTo>
                    <a:pt x="2672" y="418"/>
                  </a:lnTo>
                  <a:lnTo>
                    <a:pt x="2666" y="440"/>
                  </a:lnTo>
                  <a:lnTo>
                    <a:pt x="2664" y="462"/>
                  </a:lnTo>
                  <a:lnTo>
                    <a:pt x="2664" y="462"/>
                  </a:lnTo>
                  <a:lnTo>
                    <a:pt x="2666" y="486"/>
                  </a:lnTo>
                  <a:lnTo>
                    <a:pt x="2672" y="506"/>
                  </a:lnTo>
                  <a:lnTo>
                    <a:pt x="2682" y="526"/>
                  </a:lnTo>
                  <a:lnTo>
                    <a:pt x="2696" y="542"/>
                  </a:lnTo>
                  <a:lnTo>
                    <a:pt x="2712" y="556"/>
                  </a:lnTo>
                  <a:lnTo>
                    <a:pt x="2732" y="566"/>
                  </a:lnTo>
                  <a:lnTo>
                    <a:pt x="2752" y="574"/>
                  </a:lnTo>
                  <a:lnTo>
                    <a:pt x="2774" y="576"/>
                  </a:lnTo>
                  <a:lnTo>
                    <a:pt x="2774" y="576"/>
                  </a:lnTo>
                  <a:lnTo>
                    <a:pt x="2788" y="574"/>
                  </a:lnTo>
                  <a:lnTo>
                    <a:pt x="2800" y="572"/>
                  </a:lnTo>
                  <a:lnTo>
                    <a:pt x="2812" y="570"/>
                  </a:lnTo>
                  <a:lnTo>
                    <a:pt x="2822" y="564"/>
                  </a:lnTo>
                  <a:lnTo>
                    <a:pt x="2834" y="558"/>
                  </a:lnTo>
                  <a:lnTo>
                    <a:pt x="2842" y="552"/>
                  </a:lnTo>
                  <a:lnTo>
                    <a:pt x="2852" y="544"/>
                  </a:lnTo>
                  <a:lnTo>
                    <a:pt x="2858" y="534"/>
                  </a:lnTo>
                  <a:lnTo>
                    <a:pt x="2948" y="618"/>
                  </a:lnTo>
                  <a:lnTo>
                    <a:pt x="2948" y="618"/>
                  </a:lnTo>
                  <a:lnTo>
                    <a:pt x="2930" y="638"/>
                  </a:lnTo>
                  <a:lnTo>
                    <a:pt x="2910" y="654"/>
                  </a:lnTo>
                  <a:lnTo>
                    <a:pt x="2890" y="668"/>
                  </a:lnTo>
                  <a:lnTo>
                    <a:pt x="2868" y="678"/>
                  </a:lnTo>
                  <a:lnTo>
                    <a:pt x="2846" y="688"/>
                  </a:lnTo>
                  <a:lnTo>
                    <a:pt x="2822" y="694"/>
                  </a:lnTo>
                  <a:lnTo>
                    <a:pt x="2798" y="698"/>
                  </a:lnTo>
                  <a:lnTo>
                    <a:pt x="2774" y="698"/>
                  </a:lnTo>
                  <a:lnTo>
                    <a:pt x="2774" y="698"/>
                  </a:lnTo>
                  <a:close/>
                  <a:moveTo>
                    <a:pt x="1782" y="222"/>
                  </a:moveTo>
                  <a:lnTo>
                    <a:pt x="1782" y="330"/>
                  </a:lnTo>
                  <a:lnTo>
                    <a:pt x="1782" y="330"/>
                  </a:lnTo>
                  <a:lnTo>
                    <a:pt x="1764" y="332"/>
                  </a:lnTo>
                  <a:lnTo>
                    <a:pt x="1748" y="334"/>
                  </a:lnTo>
                  <a:lnTo>
                    <a:pt x="1732" y="340"/>
                  </a:lnTo>
                  <a:lnTo>
                    <a:pt x="1718" y="350"/>
                  </a:lnTo>
                  <a:lnTo>
                    <a:pt x="1708" y="360"/>
                  </a:lnTo>
                  <a:lnTo>
                    <a:pt x="1698" y="372"/>
                  </a:lnTo>
                  <a:lnTo>
                    <a:pt x="1690" y="386"/>
                  </a:lnTo>
                  <a:lnTo>
                    <a:pt x="1684" y="404"/>
                  </a:lnTo>
                  <a:lnTo>
                    <a:pt x="1782" y="404"/>
                  </a:lnTo>
                  <a:lnTo>
                    <a:pt x="1782" y="488"/>
                  </a:lnTo>
                  <a:lnTo>
                    <a:pt x="1676" y="488"/>
                  </a:lnTo>
                  <a:lnTo>
                    <a:pt x="1676" y="488"/>
                  </a:lnTo>
                  <a:lnTo>
                    <a:pt x="1684" y="506"/>
                  </a:lnTo>
                  <a:lnTo>
                    <a:pt x="1692" y="524"/>
                  </a:lnTo>
                  <a:lnTo>
                    <a:pt x="1702" y="540"/>
                  </a:lnTo>
                  <a:lnTo>
                    <a:pt x="1716" y="552"/>
                  </a:lnTo>
                  <a:lnTo>
                    <a:pt x="1730" y="562"/>
                  </a:lnTo>
                  <a:lnTo>
                    <a:pt x="1746" y="570"/>
                  </a:lnTo>
                  <a:lnTo>
                    <a:pt x="1764" y="574"/>
                  </a:lnTo>
                  <a:lnTo>
                    <a:pt x="1782" y="57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60" y="698"/>
                  </a:lnTo>
                  <a:lnTo>
                    <a:pt x="1736" y="694"/>
                  </a:lnTo>
                  <a:lnTo>
                    <a:pt x="1714" y="688"/>
                  </a:lnTo>
                  <a:lnTo>
                    <a:pt x="1692" y="680"/>
                  </a:lnTo>
                  <a:lnTo>
                    <a:pt x="1672" y="672"/>
                  </a:lnTo>
                  <a:lnTo>
                    <a:pt x="1652" y="660"/>
                  </a:lnTo>
                  <a:lnTo>
                    <a:pt x="1634" y="646"/>
                  </a:lnTo>
                  <a:lnTo>
                    <a:pt x="1616" y="630"/>
                  </a:lnTo>
                  <a:lnTo>
                    <a:pt x="1616" y="630"/>
                  </a:lnTo>
                  <a:lnTo>
                    <a:pt x="1602" y="612"/>
                  </a:lnTo>
                  <a:lnTo>
                    <a:pt x="1588" y="592"/>
                  </a:lnTo>
                  <a:lnTo>
                    <a:pt x="1576" y="572"/>
                  </a:lnTo>
                  <a:lnTo>
                    <a:pt x="1566" y="552"/>
                  </a:lnTo>
                  <a:lnTo>
                    <a:pt x="1558" y="530"/>
                  </a:lnTo>
                  <a:lnTo>
                    <a:pt x="1552" y="506"/>
                  </a:lnTo>
                  <a:lnTo>
                    <a:pt x="1550" y="484"/>
                  </a:lnTo>
                  <a:lnTo>
                    <a:pt x="1548" y="460"/>
                  </a:lnTo>
                  <a:lnTo>
                    <a:pt x="1548" y="460"/>
                  </a:lnTo>
                  <a:lnTo>
                    <a:pt x="1550" y="436"/>
                  </a:lnTo>
                  <a:lnTo>
                    <a:pt x="1552" y="414"/>
                  </a:lnTo>
                  <a:lnTo>
                    <a:pt x="1558" y="390"/>
                  </a:lnTo>
                  <a:lnTo>
                    <a:pt x="1566" y="368"/>
                  </a:lnTo>
                  <a:lnTo>
                    <a:pt x="1576" y="348"/>
                  </a:lnTo>
                  <a:lnTo>
                    <a:pt x="1588" y="328"/>
                  </a:lnTo>
                  <a:lnTo>
                    <a:pt x="1602" y="310"/>
                  </a:lnTo>
                  <a:lnTo>
                    <a:pt x="1616" y="292"/>
                  </a:lnTo>
                  <a:lnTo>
                    <a:pt x="1616" y="292"/>
                  </a:lnTo>
                  <a:lnTo>
                    <a:pt x="1634" y="276"/>
                  </a:lnTo>
                  <a:lnTo>
                    <a:pt x="1652" y="262"/>
                  </a:lnTo>
                  <a:lnTo>
                    <a:pt x="1672" y="250"/>
                  </a:lnTo>
                  <a:lnTo>
                    <a:pt x="1692" y="240"/>
                  </a:lnTo>
                  <a:lnTo>
                    <a:pt x="1714" y="232"/>
                  </a:lnTo>
                  <a:lnTo>
                    <a:pt x="1736" y="226"/>
                  </a:lnTo>
                  <a:lnTo>
                    <a:pt x="1760" y="224"/>
                  </a:lnTo>
                  <a:lnTo>
                    <a:pt x="1782" y="222"/>
                  </a:lnTo>
                  <a:lnTo>
                    <a:pt x="1782" y="222"/>
                  </a:lnTo>
                  <a:close/>
                  <a:moveTo>
                    <a:pt x="1258" y="698"/>
                  </a:moveTo>
                  <a:lnTo>
                    <a:pt x="1258" y="576"/>
                  </a:lnTo>
                  <a:lnTo>
                    <a:pt x="1258" y="576"/>
                  </a:lnTo>
                  <a:lnTo>
                    <a:pt x="1258" y="576"/>
                  </a:lnTo>
                  <a:lnTo>
                    <a:pt x="1282" y="574"/>
                  </a:lnTo>
                  <a:lnTo>
                    <a:pt x="1302" y="568"/>
                  </a:lnTo>
                  <a:lnTo>
                    <a:pt x="1320" y="558"/>
                  </a:lnTo>
                  <a:lnTo>
                    <a:pt x="1336" y="544"/>
                  </a:lnTo>
                  <a:lnTo>
                    <a:pt x="1350" y="528"/>
                  </a:lnTo>
                  <a:lnTo>
                    <a:pt x="1358" y="508"/>
                  </a:lnTo>
                  <a:lnTo>
                    <a:pt x="1364" y="486"/>
                  </a:lnTo>
                  <a:lnTo>
                    <a:pt x="1368" y="460"/>
                  </a:lnTo>
                  <a:lnTo>
                    <a:pt x="1368" y="460"/>
                  </a:lnTo>
                  <a:lnTo>
                    <a:pt x="1366" y="436"/>
                  </a:lnTo>
                  <a:lnTo>
                    <a:pt x="1360" y="412"/>
                  </a:lnTo>
                  <a:lnTo>
                    <a:pt x="1350" y="392"/>
                  </a:lnTo>
                  <a:lnTo>
                    <a:pt x="1338" y="376"/>
                  </a:lnTo>
                  <a:lnTo>
                    <a:pt x="1322" y="362"/>
                  </a:lnTo>
                  <a:lnTo>
                    <a:pt x="1304" y="352"/>
                  </a:lnTo>
                  <a:lnTo>
                    <a:pt x="1282" y="344"/>
                  </a:lnTo>
                  <a:lnTo>
                    <a:pt x="1260" y="342"/>
                  </a:lnTo>
                  <a:lnTo>
                    <a:pt x="1260" y="342"/>
                  </a:lnTo>
                  <a:lnTo>
                    <a:pt x="1258" y="342"/>
                  </a:lnTo>
                  <a:lnTo>
                    <a:pt x="1258" y="224"/>
                  </a:lnTo>
                  <a:lnTo>
                    <a:pt x="1258" y="224"/>
                  </a:lnTo>
                  <a:lnTo>
                    <a:pt x="1274" y="226"/>
                  </a:lnTo>
                  <a:lnTo>
                    <a:pt x="1290" y="228"/>
                  </a:lnTo>
                  <a:lnTo>
                    <a:pt x="1306" y="232"/>
                  </a:lnTo>
                  <a:lnTo>
                    <a:pt x="1320" y="238"/>
                  </a:lnTo>
                  <a:lnTo>
                    <a:pt x="1334" y="244"/>
                  </a:lnTo>
                  <a:lnTo>
                    <a:pt x="1346" y="252"/>
                  </a:lnTo>
                  <a:lnTo>
                    <a:pt x="1356" y="260"/>
                  </a:lnTo>
                  <a:lnTo>
                    <a:pt x="1368" y="270"/>
                  </a:lnTo>
                  <a:lnTo>
                    <a:pt x="1368" y="0"/>
                  </a:lnTo>
                  <a:lnTo>
                    <a:pt x="1490" y="0"/>
                  </a:lnTo>
                  <a:lnTo>
                    <a:pt x="1490" y="402"/>
                  </a:lnTo>
                  <a:lnTo>
                    <a:pt x="1490" y="402"/>
                  </a:lnTo>
                  <a:lnTo>
                    <a:pt x="1488" y="458"/>
                  </a:lnTo>
                  <a:lnTo>
                    <a:pt x="1488" y="484"/>
                  </a:lnTo>
                  <a:lnTo>
                    <a:pt x="1484" y="510"/>
                  </a:lnTo>
                  <a:lnTo>
                    <a:pt x="1480" y="532"/>
                  </a:lnTo>
                  <a:lnTo>
                    <a:pt x="1474" y="556"/>
                  </a:lnTo>
                  <a:lnTo>
                    <a:pt x="1466" y="576"/>
                  </a:lnTo>
                  <a:lnTo>
                    <a:pt x="1456" y="596"/>
                  </a:lnTo>
                  <a:lnTo>
                    <a:pt x="1456" y="596"/>
                  </a:lnTo>
                  <a:lnTo>
                    <a:pt x="1440" y="620"/>
                  </a:lnTo>
                  <a:lnTo>
                    <a:pt x="1422" y="640"/>
                  </a:lnTo>
                  <a:lnTo>
                    <a:pt x="1400" y="658"/>
                  </a:lnTo>
                  <a:lnTo>
                    <a:pt x="1376" y="672"/>
                  </a:lnTo>
                  <a:lnTo>
                    <a:pt x="1350" y="684"/>
                  </a:lnTo>
                  <a:lnTo>
                    <a:pt x="1320" y="692"/>
                  </a:lnTo>
                  <a:lnTo>
                    <a:pt x="1290" y="696"/>
                  </a:lnTo>
                  <a:lnTo>
                    <a:pt x="1258" y="698"/>
                  </a:lnTo>
                  <a:lnTo>
                    <a:pt x="1258" y="698"/>
                  </a:lnTo>
                  <a:close/>
                  <a:moveTo>
                    <a:pt x="1258" y="224"/>
                  </a:moveTo>
                  <a:lnTo>
                    <a:pt x="1258" y="342"/>
                  </a:lnTo>
                  <a:lnTo>
                    <a:pt x="1258" y="342"/>
                  </a:lnTo>
                  <a:lnTo>
                    <a:pt x="1236" y="346"/>
                  </a:lnTo>
                  <a:lnTo>
                    <a:pt x="1214" y="352"/>
                  </a:lnTo>
                  <a:lnTo>
                    <a:pt x="1196" y="362"/>
                  </a:lnTo>
                  <a:lnTo>
                    <a:pt x="1180" y="378"/>
                  </a:lnTo>
                  <a:lnTo>
                    <a:pt x="1166" y="394"/>
                  </a:lnTo>
                  <a:lnTo>
                    <a:pt x="1156" y="414"/>
                  </a:lnTo>
                  <a:lnTo>
                    <a:pt x="1150" y="436"/>
                  </a:lnTo>
                  <a:lnTo>
                    <a:pt x="1148" y="460"/>
                  </a:lnTo>
                  <a:lnTo>
                    <a:pt x="1148" y="460"/>
                  </a:lnTo>
                  <a:lnTo>
                    <a:pt x="1150" y="484"/>
                  </a:lnTo>
                  <a:lnTo>
                    <a:pt x="1158" y="506"/>
                  </a:lnTo>
                  <a:lnTo>
                    <a:pt x="1168" y="526"/>
                  </a:lnTo>
                  <a:lnTo>
                    <a:pt x="1180" y="542"/>
                  </a:lnTo>
                  <a:lnTo>
                    <a:pt x="1198" y="556"/>
                  </a:lnTo>
                  <a:lnTo>
                    <a:pt x="1216" y="568"/>
                  </a:lnTo>
                  <a:lnTo>
                    <a:pt x="1236" y="574"/>
                  </a:lnTo>
                  <a:lnTo>
                    <a:pt x="1258" y="576"/>
                  </a:lnTo>
                  <a:lnTo>
                    <a:pt x="1258" y="698"/>
                  </a:lnTo>
                  <a:lnTo>
                    <a:pt x="1256" y="698"/>
                  </a:lnTo>
                  <a:lnTo>
                    <a:pt x="1256" y="698"/>
                  </a:lnTo>
                  <a:lnTo>
                    <a:pt x="1234" y="698"/>
                  </a:lnTo>
                  <a:lnTo>
                    <a:pt x="1210" y="694"/>
                  </a:lnTo>
                  <a:lnTo>
                    <a:pt x="1188" y="688"/>
                  </a:lnTo>
                  <a:lnTo>
                    <a:pt x="1168" y="680"/>
                  </a:lnTo>
                  <a:lnTo>
                    <a:pt x="1146" y="670"/>
                  </a:lnTo>
                  <a:lnTo>
                    <a:pt x="1128" y="658"/>
                  </a:lnTo>
                  <a:lnTo>
                    <a:pt x="1108" y="644"/>
                  </a:lnTo>
                  <a:lnTo>
                    <a:pt x="1092" y="628"/>
                  </a:lnTo>
                  <a:lnTo>
                    <a:pt x="1092" y="628"/>
                  </a:lnTo>
                  <a:lnTo>
                    <a:pt x="1078" y="612"/>
                  </a:lnTo>
                  <a:lnTo>
                    <a:pt x="1064" y="596"/>
                  </a:lnTo>
                  <a:lnTo>
                    <a:pt x="1054" y="578"/>
                  </a:lnTo>
                  <a:lnTo>
                    <a:pt x="1044" y="560"/>
                  </a:lnTo>
                  <a:lnTo>
                    <a:pt x="1036" y="540"/>
                  </a:lnTo>
                  <a:lnTo>
                    <a:pt x="1030" y="520"/>
                  </a:lnTo>
                  <a:lnTo>
                    <a:pt x="1026" y="500"/>
                  </a:lnTo>
                  <a:lnTo>
                    <a:pt x="1024" y="480"/>
                  </a:lnTo>
                  <a:lnTo>
                    <a:pt x="1024" y="440"/>
                  </a:lnTo>
                  <a:lnTo>
                    <a:pt x="1024" y="440"/>
                  </a:lnTo>
                  <a:lnTo>
                    <a:pt x="1026" y="420"/>
                  </a:lnTo>
                  <a:lnTo>
                    <a:pt x="1030" y="400"/>
                  </a:lnTo>
                  <a:lnTo>
                    <a:pt x="1036" y="380"/>
                  </a:lnTo>
                  <a:lnTo>
                    <a:pt x="1044" y="360"/>
                  </a:lnTo>
                  <a:lnTo>
                    <a:pt x="1054" y="342"/>
                  </a:lnTo>
                  <a:lnTo>
                    <a:pt x="1064" y="324"/>
                  </a:lnTo>
                  <a:lnTo>
                    <a:pt x="1078" y="308"/>
                  </a:lnTo>
                  <a:lnTo>
                    <a:pt x="1092" y="292"/>
                  </a:lnTo>
                  <a:lnTo>
                    <a:pt x="1092" y="292"/>
                  </a:lnTo>
                  <a:lnTo>
                    <a:pt x="1108" y="276"/>
                  </a:lnTo>
                  <a:lnTo>
                    <a:pt x="1126" y="262"/>
                  </a:lnTo>
                  <a:lnTo>
                    <a:pt x="1144" y="250"/>
                  </a:lnTo>
                  <a:lnTo>
                    <a:pt x="1164" y="242"/>
                  </a:lnTo>
                  <a:lnTo>
                    <a:pt x="1184" y="234"/>
                  </a:lnTo>
                  <a:lnTo>
                    <a:pt x="1204" y="228"/>
                  </a:lnTo>
                  <a:lnTo>
                    <a:pt x="1226" y="226"/>
                  </a:lnTo>
                  <a:lnTo>
                    <a:pt x="1248" y="224"/>
                  </a:lnTo>
                  <a:lnTo>
                    <a:pt x="1248" y="224"/>
                  </a:lnTo>
                  <a:lnTo>
                    <a:pt x="1258" y="224"/>
                  </a:lnTo>
                  <a:lnTo>
                    <a:pt x="1258" y="224"/>
                  </a:lnTo>
                  <a:close/>
                  <a:moveTo>
                    <a:pt x="1024" y="686"/>
                  </a:moveTo>
                  <a:lnTo>
                    <a:pt x="1024" y="686"/>
                  </a:lnTo>
                  <a:lnTo>
                    <a:pt x="1024" y="684"/>
                  </a:lnTo>
                  <a:lnTo>
                    <a:pt x="1024" y="686"/>
                  </a:lnTo>
                  <a:close/>
                  <a:moveTo>
                    <a:pt x="1024" y="440"/>
                  </a:moveTo>
                  <a:lnTo>
                    <a:pt x="1024" y="480"/>
                  </a:lnTo>
                  <a:lnTo>
                    <a:pt x="1024" y="480"/>
                  </a:lnTo>
                  <a:lnTo>
                    <a:pt x="1024" y="460"/>
                  </a:lnTo>
                  <a:lnTo>
                    <a:pt x="1024" y="460"/>
                  </a:lnTo>
                  <a:lnTo>
                    <a:pt x="1024" y="440"/>
                  </a:lnTo>
                  <a:lnTo>
                    <a:pt x="1024" y="440"/>
                  </a:lnTo>
                  <a:close/>
                  <a:moveTo>
                    <a:pt x="1024" y="684"/>
                  </a:moveTo>
                  <a:lnTo>
                    <a:pt x="940" y="446"/>
                  </a:lnTo>
                  <a:lnTo>
                    <a:pt x="940" y="446"/>
                  </a:lnTo>
                  <a:lnTo>
                    <a:pt x="922" y="400"/>
                  </a:lnTo>
                  <a:lnTo>
                    <a:pt x="906" y="358"/>
                  </a:lnTo>
                  <a:lnTo>
                    <a:pt x="896" y="338"/>
                  </a:lnTo>
                  <a:lnTo>
                    <a:pt x="884" y="320"/>
                  </a:lnTo>
                  <a:lnTo>
                    <a:pt x="872" y="304"/>
                  </a:lnTo>
                  <a:lnTo>
                    <a:pt x="858" y="288"/>
                  </a:lnTo>
                  <a:lnTo>
                    <a:pt x="858" y="288"/>
                  </a:lnTo>
                  <a:lnTo>
                    <a:pt x="842" y="274"/>
                  </a:lnTo>
                  <a:lnTo>
                    <a:pt x="822" y="260"/>
                  </a:lnTo>
                  <a:lnTo>
                    <a:pt x="804" y="248"/>
                  </a:lnTo>
                  <a:lnTo>
                    <a:pt x="784" y="238"/>
                  </a:lnTo>
                  <a:lnTo>
                    <a:pt x="762" y="232"/>
                  </a:lnTo>
                  <a:lnTo>
                    <a:pt x="740" y="226"/>
                  </a:lnTo>
                  <a:lnTo>
                    <a:pt x="718" y="222"/>
                  </a:lnTo>
                  <a:lnTo>
                    <a:pt x="694" y="222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716" y="346"/>
                  </a:lnTo>
                  <a:lnTo>
                    <a:pt x="738" y="352"/>
                  </a:lnTo>
                  <a:lnTo>
                    <a:pt x="756" y="362"/>
                  </a:lnTo>
                  <a:lnTo>
                    <a:pt x="772" y="376"/>
                  </a:lnTo>
                  <a:lnTo>
                    <a:pt x="786" y="394"/>
                  </a:lnTo>
                  <a:lnTo>
                    <a:pt x="796" y="414"/>
                  </a:lnTo>
                  <a:lnTo>
                    <a:pt x="802" y="436"/>
                  </a:lnTo>
                  <a:lnTo>
                    <a:pt x="804" y="460"/>
                  </a:lnTo>
                  <a:lnTo>
                    <a:pt x="804" y="460"/>
                  </a:lnTo>
                  <a:lnTo>
                    <a:pt x="802" y="484"/>
                  </a:lnTo>
                  <a:lnTo>
                    <a:pt x="796" y="506"/>
                  </a:lnTo>
                  <a:lnTo>
                    <a:pt x="786" y="526"/>
                  </a:lnTo>
                  <a:lnTo>
                    <a:pt x="772" y="544"/>
                  </a:lnTo>
                  <a:lnTo>
                    <a:pt x="756" y="558"/>
                  </a:lnTo>
                  <a:lnTo>
                    <a:pt x="738" y="568"/>
                  </a:lnTo>
                  <a:lnTo>
                    <a:pt x="716" y="574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94" y="698"/>
                  </a:lnTo>
                  <a:lnTo>
                    <a:pt x="694" y="698"/>
                  </a:lnTo>
                  <a:lnTo>
                    <a:pt x="720" y="698"/>
                  </a:lnTo>
                  <a:lnTo>
                    <a:pt x="744" y="692"/>
                  </a:lnTo>
                  <a:lnTo>
                    <a:pt x="766" y="686"/>
                  </a:lnTo>
                  <a:lnTo>
                    <a:pt x="788" y="676"/>
                  </a:lnTo>
                  <a:lnTo>
                    <a:pt x="808" y="664"/>
                  </a:lnTo>
                  <a:lnTo>
                    <a:pt x="826" y="648"/>
                  </a:lnTo>
                  <a:lnTo>
                    <a:pt x="842" y="630"/>
                  </a:lnTo>
                  <a:lnTo>
                    <a:pt x="858" y="608"/>
                  </a:lnTo>
                  <a:lnTo>
                    <a:pt x="886" y="686"/>
                  </a:lnTo>
                  <a:lnTo>
                    <a:pt x="1024" y="686"/>
                  </a:lnTo>
                  <a:lnTo>
                    <a:pt x="1024" y="684"/>
                  </a:lnTo>
                  <a:close/>
                  <a:moveTo>
                    <a:pt x="472" y="2"/>
                  </a:moveTo>
                  <a:lnTo>
                    <a:pt x="488" y="2"/>
                  </a:lnTo>
                  <a:lnTo>
                    <a:pt x="472" y="24"/>
                  </a:lnTo>
                  <a:lnTo>
                    <a:pt x="472" y="2"/>
                  </a:lnTo>
                  <a:lnTo>
                    <a:pt x="472" y="2"/>
                  </a:lnTo>
                  <a:close/>
                  <a:moveTo>
                    <a:pt x="472" y="662"/>
                  </a:moveTo>
                  <a:lnTo>
                    <a:pt x="488" y="686"/>
                  </a:lnTo>
                  <a:lnTo>
                    <a:pt x="472" y="686"/>
                  </a:lnTo>
                  <a:lnTo>
                    <a:pt x="472" y="662"/>
                  </a:lnTo>
                  <a:lnTo>
                    <a:pt x="472" y="662"/>
                  </a:lnTo>
                  <a:close/>
                  <a:moveTo>
                    <a:pt x="694" y="222"/>
                  </a:moveTo>
                  <a:lnTo>
                    <a:pt x="694" y="222"/>
                  </a:lnTo>
                  <a:lnTo>
                    <a:pt x="690" y="220"/>
                  </a:lnTo>
                  <a:lnTo>
                    <a:pt x="690" y="220"/>
                  </a:lnTo>
                  <a:lnTo>
                    <a:pt x="666" y="222"/>
                  </a:lnTo>
                  <a:lnTo>
                    <a:pt x="644" y="226"/>
                  </a:lnTo>
                  <a:lnTo>
                    <a:pt x="622" y="232"/>
                  </a:lnTo>
                  <a:lnTo>
                    <a:pt x="600" y="240"/>
                  </a:lnTo>
                  <a:lnTo>
                    <a:pt x="580" y="250"/>
                  </a:lnTo>
                  <a:lnTo>
                    <a:pt x="560" y="262"/>
                  </a:lnTo>
                  <a:lnTo>
                    <a:pt x="542" y="276"/>
                  </a:lnTo>
                  <a:lnTo>
                    <a:pt x="524" y="292"/>
                  </a:lnTo>
                  <a:lnTo>
                    <a:pt x="524" y="292"/>
                  </a:lnTo>
                  <a:lnTo>
                    <a:pt x="508" y="310"/>
                  </a:lnTo>
                  <a:lnTo>
                    <a:pt x="494" y="328"/>
                  </a:lnTo>
                  <a:lnTo>
                    <a:pt x="482" y="350"/>
                  </a:lnTo>
                  <a:lnTo>
                    <a:pt x="472" y="372"/>
                  </a:lnTo>
                  <a:lnTo>
                    <a:pt x="472" y="548"/>
                  </a:lnTo>
                  <a:lnTo>
                    <a:pt x="472" y="548"/>
                  </a:lnTo>
                  <a:lnTo>
                    <a:pt x="482" y="570"/>
                  </a:lnTo>
                  <a:lnTo>
                    <a:pt x="494" y="592"/>
                  </a:lnTo>
                  <a:lnTo>
                    <a:pt x="508" y="610"/>
                  </a:lnTo>
                  <a:lnTo>
                    <a:pt x="524" y="628"/>
                  </a:lnTo>
                  <a:lnTo>
                    <a:pt x="524" y="628"/>
                  </a:lnTo>
                  <a:lnTo>
                    <a:pt x="542" y="644"/>
                  </a:lnTo>
                  <a:lnTo>
                    <a:pt x="560" y="658"/>
                  </a:lnTo>
                  <a:lnTo>
                    <a:pt x="580" y="670"/>
                  </a:lnTo>
                  <a:lnTo>
                    <a:pt x="600" y="680"/>
                  </a:lnTo>
                  <a:lnTo>
                    <a:pt x="622" y="688"/>
                  </a:lnTo>
                  <a:lnTo>
                    <a:pt x="644" y="694"/>
                  </a:lnTo>
                  <a:lnTo>
                    <a:pt x="668" y="698"/>
                  </a:lnTo>
                  <a:lnTo>
                    <a:pt x="692" y="698"/>
                  </a:lnTo>
                  <a:lnTo>
                    <a:pt x="694" y="698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72" y="574"/>
                  </a:lnTo>
                  <a:lnTo>
                    <a:pt x="650" y="568"/>
                  </a:lnTo>
                  <a:lnTo>
                    <a:pt x="632" y="556"/>
                  </a:lnTo>
                  <a:lnTo>
                    <a:pt x="616" y="542"/>
                  </a:lnTo>
                  <a:lnTo>
                    <a:pt x="602" y="526"/>
                  </a:lnTo>
                  <a:lnTo>
                    <a:pt x="592" y="506"/>
                  </a:lnTo>
                  <a:lnTo>
                    <a:pt x="586" y="484"/>
                  </a:lnTo>
                  <a:lnTo>
                    <a:pt x="582" y="460"/>
                  </a:lnTo>
                  <a:lnTo>
                    <a:pt x="582" y="460"/>
                  </a:lnTo>
                  <a:lnTo>
                    <a:pt x="586" y="438"/>
                  </a:lnTo>
                  <a:lnTo>
                    <a:pt x="592" y="416"/>
                  </a:lnTo>
                  <a:lnTo>
                    <a:pt x="602" y="396"/>
                  </a:lnTo>
                  <a:lnTo>
                    <a:pt x="616" y="378"/>
                  </a:lnTo>
                  <a:lnTo>
                    <a:pt x="632" y="364"/>
                  </a:lnTo>
                  <a:lnTo>
                    <a:pt x="650" y="352"/>
                  </a:lnTo>
                  <a:lnTo>
                    <a:pt x="672" y="346"/>
                  </a:lnTo>
                  <a:lnTo>
                    <a:pt x="682" y="344"/>
                  </a:lnTo>
                  <a:lnTo>
                    <a:pt x="694" y="344"/>
                  </a:lnTo>
                  <a:lnTo>
                    <a:pt x="694" y="222"/>
                  </a:lnTo>
                  <a:close/>
                  <a:moveTo>
                    <a:pt x="0" y="2"/>
                  </a:moveTo>
                  <a:lnTo>
                    <a:pt x="134" y="2"/>
                  </a:lnTo>
                  <a:lnTo>
                    <a:pt x="134" y="264"/>
                  </a:lnTo>
                  <a:lnTo>
                    <a:pt x="322" y="2"/>
                  </a:lnTo>
                  <a:lnTo>
                    <a:pt x="472" y="2"/>
                  </a:lnTo>
                  <a:lnTo>
                    <a:pt x="472" y="24"/>
                  </a:lnTo>
                  <a:lnTo>
                    <a:pt x="248" y="328"/>
                  </a:lnTo>
                  <a:lnTo>
                    <a:pt x="472" y="662"/>
                  </a:lnTo>
                  <a:lnTo>
                    <a:pt x="472" y="686"/>
                  </a:lnTo>
                  <a:lnTo>
                    <a:pt x="322" y="686"/>
                  </a:lnTo>
                  <a:lnTo>
                    <a:pt x="134" y="396"/>
                  </a:lnTo>
                  <a:lnTo>
                    <a:pt x="134" y="686"/>
                  </a:lnTo>
                  <a:lnTo>
                    <a:pt x="0" y="686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472" y="372"/>
                  </a:moveTo>
                  <a:lnTo>
                    <a:pt x="472" y="372"/>
                  </a:lnTo>
                  <a:lnTo>
                    <a:pt x="466" y="392"/>
                  </a:lnTo>
                  <a:lnTo>
                    <a:pt x="460" y="414"/>
                  </a:lnTo>
                  <a:lnTo>
                    <a:pt x="456" y="438"/>
                  </a:lnTo>
                  <a:lnTo>
                    <a:pt x="456" y="460"/>
                  </a:lnTo>
                  <a:lnTo>
                    <a:pt x="456" y="460"/>
                  </a:lnTo>
                  <a:lnTo>
                    <a:pt x="456" y="484"/>
                  </a:lnTo>
                  <a:lnTo>
                    <a:pt x="460" y="506"/>
                  </a:lnTo>
                  <a:lnTo>
                    <a:pt x="466" y="528"/>
                  </a:lnTo>
                  <a:lnTo>
                    <a:pt x="472" y="548"/>
                  </a:lnTo>
                  <a:lnTo>
                    <a:pt x="472" y="37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2" name="Freeform 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6388" y="2413000"/>
              <a:ext cx="1514475" cy="1514475"/>
            </a:xfrm>
            <a:custGeom>
              <a:avLst/>
              <a:gdLst>
                <a:gd name="T0" fmla="*/ 248 w 954"/>
                <a:gd name="T1" fmla="*/ 904 h 954"/>
                <a:gd name="T2" fmla="*/ 140 w 954"/>
                <a:gd name="T3" fmla="*/ 954 h 954"/>
                <a:gd name="T4" fmla="*/ 42 w 954"/>
                <a:gd name="T5" fmla="*/ 914 h 954"/>
                <a:gd name="T6" fmla="*/ 0 w 954"/>
                <a:gd name="T7" fmla="*/ 814 h 954"/>
                <a:gd name="T8" fmla="*/ 52 w 954"/>
                <a:gd name="T9" fmla="*/ 706 h 954"/>
                <a:gd name="T10" fmla="*/ 154 w 954"/>
                <a:gd name="T11" fmla="*/ 674 h 954"/>
                <a:gd name="T12" fmla="*/ 258 w 954"/>
                <a:gd name="T13" fmla="*/ 736 h 954"/>
                <a:gd name="T14" fmla="*/ 618 w 954"/>
                <a:gd name="T15" fmla="*/ 814 h 954"/>
                <a:gd name="T16" fmla="*/ 566 w 954"/>
                <a:gd name="T17" fmla="*/ 922 h 954"/>
                <a:gd name="T18" fmla="*/ 464 w 954"/>
                <a:gd name="T19" fmla="*/ 954 h 954"/>
                <a:gd name="T20" fmla="*/ 362 w 954"/>
                <a:gd name="T21" fmla="*/ 892 h 954"/>
                <a:gd name="T22" fmla="*/ 340 w 954"/>
                <a:gd name="T23" fmla="*/ 786 h 954"/>
                <a:gd name="T24" fmla="*/ 410 w 954"/>
                <a:gd name="T25" fmla="*/ 690 h 954"/>
                <a:gd name="T26" fmla="*/ 520 w 954"/>
                <a:gd name="T27" fmla="*/ 680 h 954"/>
                <a:gd name="T28" fmla="*/ 606 w 954"/>
                <a:gd name="T29" fmla="*/ 760 h 954"/>
                <a:gd name="T30" fmla="*/ 278 w 954"/>
                <a:gd name="T31" fmla="*/ 506 h 954"/>
                <a:gd name="T32" fmla="*/ 208 w 954"/>
                <a:gd name="T33" fmla="*/ 600 h 954"/>
                <a:gd name="T34" fmla="*/ 98 w 954"/>
                <a:gd name="T35" fmla="*/ 610 h 954"/>
                <a:gd name="T36" fmla="*/ 12 w 954"/>
                <a:gd name="T37" fmla="*/ 532 h 954"/>
                <a:gd name="T38" fmla="*/ 12 w 954"/>
                <a:gd name="T39" fmla="*/ 422 h 954"/>
                <a:gd name="T40" fmla="*/ 98 w 954"/>
                <a:gd name="T41" fmla="*/ 342 h 954"/>
                <a:gd name="T42" fmla="*/ 208 w 954"/>
                <a:gd name="T43" fmla="*/ 354 h 954"/>
                <a:gd name="T44" fmla="*/ 278 w 954"/>
                <a:gd name="T45" fmla="*/ 448 h 954"/>
                <a:gd name="T46" fmla="*/ 606 w 954"/>
                <a:gd name="T47" fmla="*/ 532 h 954"/>
                <a:gd name="T48" fmla="*/ 520 w 954"/>
                <a:gd name="T49" fmla="*/ 610 h 954"/>
                <a:gd name="T50" fmla="*/ 410 w 954"/>
                <a:gd name="T51" fmla="*/ 600 h 954"/>
                <a:gd name="T52" fmla="*/ 340 w 954"/>
                <a:gd name="T53" fmla="*/ 506 h 954"/>
                <a:gd name="T54" fmla="*/ 362 w 954"/>
                <a:gd name="T55" fmla="*/ 398 h 954"/>
                <a:gd name="T56" fmla="*/ 464 w 954"/>
                <a:gd name="T57" fmla="*/ 338 h 954"/>
                <a:gd name="T58" fmla="*/ 566 w 954"/>
                <a:gd name="T59" fmla="*/ 368 h 954"/>
                <a:gd name="T60" fmla="*/ 618 w 954"/>
                <a:gd name="T61" fmla="*/ 476 h 954"/>
                <a:gd name="T62" fmla="*/ 930 w 954"/>
                <a:gd name="T63" fmla="*/ 556 h 954"/>
                <a:gd name="T64" fmla="*/ 828 w 954"/>
                <a:gd name="T65" fmla="*/ 616 h 954"/>
                <a:gd name="T66" fmla="*/ 726 w 954"/>
                <a:gd name="T67" fmla="*/ 586 h 954"/>
                <a:gd name="T68" fmla="*/ 674 w 954"/>
                <a:gd name="T69" fmla="*/ 476 h 954"/>
                <a:gd name="T70" fmla="*/ 716 w 954"/>
                <a:gd name="T71" fmla="*/ 378 h 954"/>
                <a:gd name="T72" fmla="*/ 814 w 954"/>
                <a:gd name="T73" fmla="*/ 336 h 954"/>
                <a:gd name="T74" fmla="*/ 922 w 954"/>
                <a:gd name="T75" fmla="*/ 388 h 954"/>
                <a:gd name="T76" fmla="*/ 280 w 954"/>
                <a:gd name="T77" fmla="*/ 140 h 954"/>
                <a:gd name="T78" fmla="*/ 240 w 954"/>
                <a:gd name="T79" fmla="*/ 240 h 954"/>
                <a:gd name="T80" fmla="*/ 140 w 954"/>
                <a:gd name="T81" fmla="*/ 280 h 954"/>
                <a:gd name="T82" fmla="*/ 32 w 954"/>
                <a:gd name="T83" fmla="*/ 230 h 954"/>
                <a:gd name="T84" fmla="*/ 2 w 954"/>
                <a:gd name="T85" fmla="*/ 126 h 954"/>
                <a:gd name="T86" fmla="*/ 62 w 954"/>
                <a:gd name="T87" fmla="*/ 24 h 954"/>
                <a:gd name="T88" fmla="*/ 168 w 954"/>
                <a:gd name="T89" fmla="*/ 2 h 954"/>
                <a:gd name="T90" fmla="*/ 264 w 954"/>
                <a:gd name="T91" fmla="*/ 74 h 954"/>
                <a:gd name="T92" fmla="*/ 618 w 954"/>
                <a:gd name="T93" fmla="*/ 154 h 954"/>
                <a:gd name="T94" fmla="*/ 556 w 954"/>
                <a:gd name="T95" fmla="*/ 256 h 954"/>
                <a:gd name="T96" fmla="*/ 450 w 954"/>
                <a:gd name="T97" fmla="*/ 278 h 954"/>
                <a:gd name="T98" fmla="*/ 354 w 954"/>
                <a:gd name="T99" fmla="*/ 206 h 954"/>
                <a:gd name="T100" fmla="*/ 344 w 954"/>
                <a:gd name="T101" fmla="*/ 98 h 954"/>
                <a:gd name="T102" fmla="*/ 422 w 954"/>
                <a:gd name="T103" fmla="*/ 10 h 954"/>
                <a:gd name="T104" fmla="*/ 532 w 954"/>
                <a:gd name="T105" fmla="*/ 10 h 954"/>
                <a:gd name="T106" fmla="*/ 612 w 954"/>
                <a:gd name="T107" fmla="*/ 98 h 954"/>
                <a:gd name="T108" fmla="*/ 948 w 954"/>
                <a:gd name="T109" fmla="*/ 182 h 954"/>
                <a:gd name="T110" fmla="*/ 870 w 954"/>
                <a:gd name="T111" fmla="*/ 270 h 954"/>
                <a:gd name="T112" fmla="*/ 760 w 954"/>
                <a:gd name="T113" fmla="*/ 270 h 954"/>
                <a:gd name="T114" fmla="*/ 680 w 954"/>
                <a:gd name="T115" fmla="*/ 182 h 954"/>
                <a:gd name="T116" fmla="*/ 692 w 954"/>
                <a:gd name="T117" fmla="*/ 74 h 954"/>
                <a:gd name="T118" fmla="*/ 786 w 954"/>
                <a:gd name="T119" fmla="*/ 2 h 954"/>
                <a:gd name="T120" fmla="*/ 892 w 954"/>
                <a:gd name="T121" fmla="*/ 24 h 954"/>
                <a:gd name="T122" fmla="*/ 954 w 954"/>
                <a:gd name="T123" fmla="*/ 126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4" h="954">
                  <a:moveTo>
                    <a:pt x="280" y="814"/>
                  </a:moveTo>
                  <a:lnTo>
                    <a:pt x="280" y="814"/>
                  </a:lnTo>
                  <a:lnTo>
                    <a:pt x="280" y="828"/>
                  </a:lnTo>
                  <a:lnTo>
                    <a:pt x="278" y="842"/>
                  </a:lnTo>
                  <a:lnTo>
                    <a:pt x="274" y="856"/>
                  </a:lnTo>
                  <a:lnTo>
                    <a:pt x="270" y="868"/>
                  </a:lnTo>
                  <a:lnTo>
                    <a:pt x="264" y="880"/>
                  </a:lnTo>
                  <a:lnTo>
                    <a:pt x="258" y="892"/>
                  </a:lnTo>
                  <a:lnTo>
                    <a:pt x="248" y="904"/>
                  </a:lnTo>
                  <a:lnTo>
                    <a:pt x="240" y="914"/>
                  </a:lnTo>
                  <a:lnTo>
                    <a:pt x="230" y="922"/>
                  </a:lnTo>
                  <a:lnTo>
                    <a:pt x="220" y="930"/>
                  </a:lnTo>
                  <a:lnTo>
                    <a:pt x="208" y="938"/>
                  </a:lnTo>
                  <a:lnTo>
                    <a:pt x="196" y="944"/>
                  </a:lnTo>
                  <a:lnTo>
                    <a:pt x="182" y="948"/>
                  </a:lnTo>
                  <a:lnTo>
                    <a:pt x="168" y="952"/>
                  </a:lnTo>
                  <a:lnTo>
                    <a:pt x="154" y="954"/>
                  </a:lnTo>
                  <a:lnTo>
                    <a:pt x="140" y="954"/>
                  </a:lnTo>
                  <a:lnTo>
                    <a:pt x="140" y="954"/>
                  </a:lnTo>
                  <a:lnTo>
                    <a:pt x="126" y="954"/>
                  </a:lnTo>
                  <a:lnTo>
                    <a:pt x="112" y="952"/>
                  </a:lnTo>
                  <a:lnTo>
                    <a:pt x="98" y="948"/>
                  </a:lnTo>
                  <a:lnTo>
                    <a:pt x="86" y="944"/>
                  </a:lnTo>
                  <a:lnTo>
                    <a:pt x="74" y="938"/>
                  </a:lnTo>
                  <a:lnTo>
                    <a:pt x="62" y="930"/>
                  </a:lnTo>
                  <a:lnTo>
                    <a:pt x="52" y="922"/>
                  </a:lnTo>
                  <a:lnTo>
                    <a:pt x="42" y="914"/>
                  </a:lnTo>
                  <a:lnTo>
                    <a:pt x="32" y="904"/>
                  </a:lnTo>
                  <a:lnTo>
                    <a:pt x="24" y="892"/>
                  </a:lnTo>
                  <a:lnTo>
                    <a:pt x="18" y="880"/>
                  </a:lnTo>
                  <a:lnTo>
                    <a:pt x="12" y="868"/>
                  </a:lnTo>
                  <a:lnTo>
                    <a:pt x="6" y="856"/>
                  </a:lnTo>
                  <a:lnTo>
                    <a:pt x="4" y="842"/>
                  </a:lnTo>
                  <a:lnTo>
                    <a:pt x="2" y="828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00"/>
                  </a:lnTo>
                  <a:lnTo>
                    <a:pt x="4" y="786"/>
                  </a:lnTo>
                  <a:lnTo>
                    <a:pt x="6" y="772"/>
                  </a:lnTo>
                  <a:lnTo>
                    <a:pt x="12" y="760"/>
                  </a:lnTo>
                  <a:lnTo>
                    <a:pt x="18" y="746"/>
                  </a:lnTo>
                  <a:lnTo>
                    <a:pt x="24" y="736"/>
                  </a:lnTo>
                  <a:lnTo>
                    <a:pt x="32" y="724"/>
                  </a:lnTo>
                  <a:lnTo>
                    <a:pt x="42" y="714"/>
                  </a:lnTo>
                  <a:lnTo>
                    <a:pt x="52" y="706"/>
                  </a:lnTo>
                  <a:lnTo>
                    <a:pt x="62" y="698"/>
                  </a:lnTo>
                  <a:lnTo>
                    <a:pt x="74" y="690"/>
                  </a:lnTo>
                  <a:lnTo>
                    <a:pt x="86" y="684"/>
                  </a:lnTo>
                  <a:lnTo>
                    <a:pt x="98" y="680"/>
                  </a:lnTo>
                  <a:lnTo>
                    <a:pt x="112" y="676"/>
                  </a:lnTo>
                  <a:lnTo>
                    <a:pt x="126" y="674"/>
                  </a:lnTo>
                  <a:lnTo>
                    <a:pt x="140" y="674"/>
                  </a:lnTo>
                  <a:lnTo>
                    <a:pt x="140" y="674"/>
                  </a:lnTo>
                  <a:lnTo>
                    <a:pt x="154" y="674"/>
                  </a:lnTo>
                  <a:lnTo>
                    <a:pt x="168" y="676"/>
                  </a:lnTo>
                  <a:lnTo>
                    <a:pt x="182" y="680"/>
                  </a:lnTo>
                  <a:lnTo>
                    <a:pt x="196" y="684"/>
                  </a:lnTo>
                  <a:lnTo>
                    <a:pt x="208" y="690"/>
                  </a:lnTo>
                  <a:lnTo>
                    <a:pt x="220" y="698"/>
                  </a:lnTo>
                  <a:lnTo>
                    <a:pt x="230" y="706"/>
                  </a:lnTo>
                  <a:lnTo>
                    <a:pt x="240" y="714"/>
                  </a:lnTo>
                  <a:lnTo>
                    <a:pt x="248" y="724"/>
                  </a:lnTo>
                  <a:lnTo>
                    <a:pt x="258" y="736"/>
                  </a:lnTo>
                  <a:lnTo>
                    <a:pt x="264" y="746"/>
                  </a:lnTo>
                  <a:lnTo>
                    <a:pt x="270" y="760"/>
                  </a:lnTo>
                  <a:lnTo>
                    <a:pt x="274" y="772"/>
                  </a:lnTo>
                  <a:lnTo>
                    <a:pt x="278" y="786"/>
                  </a:lnTo>
                  <a:lnTo>
                    <a:pt x="280" y="800"/>
                  </a:lnTo>
                  <a:lnTo>
                    <a:pt x="280" y="814"/>
                  </a:lnTo>
                  <a:lnTo>
                    <a:pt x="280" y="814"/>
                  </a:lnTo>
                  <a:close/>
                  <a:moveTo>
                    <a:pt x="618" y="814"/>
                  </a:moveTo>
                  <a:lnTo>
                    <a:pt x="618" y="814"/>
                  </a:lnTo>
                  <a:lnTo>
                    <a:pt x="618" y="828"/>
                  </a:lnTo>
                  <a:lnTo>
                    <a:pt x="616" y="842"/>
                  </a:lnTo>
                  <a:lnTo>
                    <a:pt x="612" y="856"/>
                  </a:lnTo>
                  <a:lnTo>
                    <a:pt x="606" y="868"/>
                  </a:lnTo>
                  <a:lnTo>
                    <a:pt x="600" y="880"/>
                  </a:lnTo>
                  <a:lnTo>
                    <a:pt x="594" y="892"/>
                  </a:lnTo>
                  <a:lnTo>
                    <a:pt x="586" y="904"/>
                  </a:lnTo>
                  <a:lnTo>
                    <a:pt x="576" y="914"/>
                  </a:lnTo>
                  <a:lnTo>
                    <a:pt x="566" y="922"/>
                  </a:lnTo>
                  <a:lnTo>
                    <a:pt x="556" y="930"/>
                  </a:lnTo>
                  <a:lnTo>
                    <a:pt x="544" y="938"/>
                  </a:lnTo>
                  <a:lnTo>
                    <a:pt x="532" y="944"/>
                  </a:lnTo>
                  <a:lnTo>
                    <a:pt x="520" y="948"/>
                  </a:lnTo>
                  <a:lnTo>
                    <a:pt x="506" y="952"/>
                  </a:lnTo>
                  <a:lnTo>
                    <a:pt x="492" y="954"/>
                  </a:lnTo>
                  <a:lnTo>
                    <a:pt x="478" y="954"/>
                  </a:lnTo>
                  <a:lnTo>
                    <a:pt x="478" y="954"/>
                  </a:lnTo>
                  <a:lnTo>
                    <a:pt x="464" y="954"/>
                  </a:lnTo>
                  <a:lnTo>
                    <a:pt x="450" y="952"/>
                  </a:lnTo>
                  <a:lnTo>
                    <a:pt x="436" y="948"/>
                  </a:lnTo>
                  <a:lnTo>
                    <a:pt x="422" y="944"/>
                  </a:lnTo>
                  <a:lnTo>
                    <a:pt x="410" y="938"/>
                  </a:lnTo>
                  <a:lnTo>
                    <a:pt x="400" y="930"/>
                  </a:lnTo>
                  <a:lnTo>
                    <a:pt x="388" y="922"/>
                  </a:lnTo>
                  <a:lnTo>
                    <a:pt x="378" y="914"/>
                  </a:lnTo>
                  <a:lnTo>
                    <a:pt x="370" y="904"/>
                  </a:lnTo>
                  <a:lnTo>
                    <a:pt x="362" y="892"/>
                  </a:lnTo>
                  <a:lnTo>
                    <a:pt x="354" y="880"/>
                  </a:lnTo>
                  <a:lnTo>
                    <a:pt x="348" y="868"/>
                  </a:lnTo>
                  <a:lnTo>
                    <a:pt x="344" y="856"/>
                  </a:lnTo>
                  <a:lnTo>
                    <a:pt x="340" y="842"/>
                  </a:lnTo>
                  <a:lnTo>
                    <a:pt x="338" y="828"/>
                  </a:lnTo>
                  <a:lnTo>
                    <a:pt x="338" y="814"/>
                  </a:lnTo>
                  <a:lnTo>
                    <a:pt x="338" y="814"/>
                  </a:lnTo>
                  <a:lnTo>
                    <a:pt x="338" y="800"/>
                  </a:lnTo>
                  <a:lnTo>
                    <a:pt x="340" y="786"/>
                  </a:lnTo>
                  <a:lnTo>
                    <a:pt x="344" y="772"/>
                  </a:lnTo>
                  <a:lnTo>
                    <a:pt x="348" y="760"/>
                  </a:lnTo>
                  <a:lnTo>
                    <a:pt x="354" y="746"/>
                  </a:lnTo>
                  <a:lnTo>
                    <a:pt x="362" y="736"/>
                  </a:lnTo>
                  <a:lnTo>
                    <a:pt x="370" y="724"/>
                  </a:lnTo>
                  <a:lnTo>
                    <a:pt x="378" y="714"/>
                  </a:lnTo>
                  <a:lnTo>
                    <a:pt x="388" y="706"/>
                  </a:lnTo>
                  <a:lnTo>
                    <a:pt x="400" y="698"/>
                  </a:lnTo>
                  <a:lnTo>
                    <a:pt x="410" y="690"/>
                  </a:lnTo>
                  <a:lnTo>
                    <a:pt x="422" y="684"/>
                  </a:lnTo>
                  <a:lnTo>
                    <a:pt x="436" y="680"/>
                  </a:lnTo>
                  <a:lnTo>
                    <a:pt x="450" y="676"/>
                  </a:lnTo>
                  <a:lnTo>
                    <a:pt x="464" y="674"/>
                  </a:lnTo>
                  <a:lnTo>
                    <a:pt x="478" y="674"/>
                  </a:lnTo>
                  <a:lnTo>
                    <a:pt x="478" y="674"/>
                  </a:lnTo>
                  <a:lnTo>
                    <a:pt x="492" y="674"/>
                  </a:lnTo>
                  <a:lnTo>
                    <a:pt x="506" y="676"/>
                  </a:lnTo>
                  <a:lnTo>
                    <a:pt x="520" y="680"/>
                  </a:lnTo>
                  <a:lnTo>
                    <a:pt x="532" y="684"/>
                  </a:lnTo>
                  <a:lnTo>
                    <a:pt x="544" y="690"/>
                  </a:lnTo>
                  <a:lnTo>
                    <a:pt x="556" y="698"/>
                  </a:lnTo>
                  <a:lnTo>
                    <a:pt x="566" y="706"/>
                  </a:lnTo>
                  <a:lnTo>
                    <a:pt x="576" y="714"/>
                  </a:lnTo>
                  <a:lnTo>
                    <a:pt x="586" y="724"/>
                  </a:lnTo>
                  <a:lnTo>
                    <a:pt x="594" y="736"/>
                  </a:lnTo>
                  <a:lnTo>
                    <a:pt x="600" y="746"/>
                  </a:lnTo>
                  <a:lnTo>
                    <a:pt x="606" y="760"/>
                  </a:lnTo>
                  <a:lnTo>
                    <a:pt x="612" y="772"/>
                  </a:lnTo>
                  <a:lnTo>
                    <a:pt x="616" y="786"/>
                  </a:lnTo>
                  <a:lnTo>
                    <a:pt x="618" y="800"/>
                  </a:lnTo>
                  <a:lnTo>
                    <a:pt x="618" y="814"/>
                  </a:lnTo>
                  <a:lnTo>
                    <a:pt x="618" y="814"/>
                  </a:lnTo>
                  <a:close/>
                  <a:moveTo>
                    <a:pt x="280" y="476"/>
                  </a:moveTo>
                  <a:lnTo>
                    <a:pt x="280" y="476"/>
                  </a:lnTo>
                  <a:lnTo>
                    <a:pt x="280" y="492"/>
                  </a:lnTo>
                  <a:lnTo>
                    <a:pt x="278" y="506"/>
                  </a:lnTo>
                  <a:lnTo>
                    <a:pt x="274" y="518"/>
                  </a:lnTo>
                  <a:lnTo>
                    <a:pt x="270" y="532"/>
                  </a:lnTo>
                  <a:lnTo>
                    <a:pt x="264" y="544"/>
                  </a:lnTo>
                  <a:lnTo>
                    <a:pt x="258" y="556"/>
                  </a:lnTo>
                  <a:lnTo>
                    <a:pt x="248" y="566"/>
                  </a:lnTo>
                  <a:lnTo>
                    <a:pt x="240" y="576"/>
                  </a:lnTo>
                  <a:lnTo>
                    <a:pt x="230" y="586"/>
                  </a:lnTo>
                  <a:lnTo>
                    <a:pt x="220" y="594"/>
                  </a:lnTo>
                  <a:lnTo>
                    <a:pt x="208" y="600"/>
                  </a:lnTo>
                  <a:lnTo>
                    <a:pt x="196" y="606"/>
                  </a:lnTo>
                  <a:lnTo>
                    <a:pt x="182" y="610"/>
                  </a:lnTo>
                  <a:lnTo>
                    <a:pt x="168" y="614"/>
                  </a:lnTo>
                  <a:lnTo>
                    <a:pt x="154" y="616"/>
                  </a:lnTo>
                  <a:lnTo>
                    <a:pt x="140" y="618"/>
                  </a:lnTo>
                  <a:lnTo>
                    <a:pt x="140" y="618"/>
                  </a:lnTo>
                  <a:lnTo>
                    <a:pt x="126" y="616"/>
                  </a:lnTo>
                  <a:lnTo>
                    <a:pt x="112" y="614"/>
                  </a:lnTo>
                  <a:lnTo>
                    <a:pt x="98" y="610"/>
                  </a:lnTo>
                  <a:lnTo>
                    <a:pt x="86" y="606"/>
                  </a:lnTo>
                  <a:lnTo>
                    <a:pt x="74" y="600"/>
                  </a:lnTo>
                  <a:lnTo>
                    <a:pt x="62" y="594"/>
                  </a:lnTo>
                  <a:lnTo>
                    <a:pt x="52" y="586"/>
                  </a:lnTo>
                  <a:lnTo>
                    <a:pt x="42" y="576"/>
                  </a:lnTo>
                  <a:lnTo>
                    <a:pt x="32" y="566"/>
                  </a:lnTo>
                  <a:lnTo>
                    <a:pt x="24" y="556"/>
                  </a:lnTo>
                  <a:lnTo>
                    <a:pt x="18" y="544"/>
                  </a:lnTo>
                  <a:lnTo>
                    <a:pt x="12" y="532"/>
                  </a:lnTo>
                  <a:lnTo>
                    <a:pt x="6" y="518"/>
                  </a:lnTo>
                  <a:lnTo>
                    <a:pt x="4" y="506"/>
                  </a:lnTo>
                  <a:lnTo>
                    <a:pt x="2" y="492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2" y="462"/>
                  </a:lnTo>
                  <a:lnTo>
                    <a:pt x="4" y="448"/>
                  </a:lnTo>
                  <a:lnTo>
                    <a:pt x="6" y="436"/>
                  </a:lnTo>
                  <a:lnTo>
                    <a:pt x="12" y="422"/>
                  </a:lnTo>
                  <a:lnTo>
                    <a:pt x="18" y="410"/>
                  </a:lnTo>
                  <a:lnTo>
                    <a:pt x="24" y="398"/>
                  </a:lnTo>
                  <a:lnTo>
                    <a:pt x="32" y="388"/>
                  </a:lnTo>
                  <a:lnTo>
                    <a:pt x="42" y="378"/>
                  </a:lnTo>
                  <a:lnTo>
                    <a:pt x="52" y="368"/>
                  </a:lnTo>
                  <a:lnTo>
                    <a:pt x="62" y="360"/>
                  </a:lnTo>
                  <a:lnTo>
                    <a:pt x="74" y="354"/>
                  </a:lnTo>
                  <a:lnTo>
                    <a:pt x="86" y="348"/>
                  </a:lnTo>
                  <a:lnTo>
                    <a:pt x="98" y="342"/>
                  </a:lnTo>
                  <a:lnTo>
                    <a:pt x="112" y="340"/>
                  </a:lnTo>
                  <a:lnTo>
                    <a:pt x="126" y="338"/>
                  </a:lnTo>
                  <a:lnTo>
                    <a:pt x="140" y="336"/>
                  </a:lnTo>
                  <a:lnTo>
                    <a:pt x="140" y="336"/>
                  </a:lnTo>
                  <a:lnTo>
                    <a:pt x="154" y="338"/>
                  </a:lnTo>
                  <a:lnTo>
                    <a:pt x="168" y="340"/>
                  </a:lnTo>
                  <a:lnTo>
                    <a:pt x="182" y="342"/>
                  </a:lnTo>
                  <a:lnTo>
                    <a:pt x="196" y="348"/>
                  </a:lnTo>
                  <a:lnTo>
                    <a:pt x="208" y="354"/>
                  </a:lnTo>
                  <a:lnTo>
                    <a:pt x="220" y="360"/>
                  </a:lnTo>
                  <a:lnTo>
                    <a:pt x="230" y="368"/>
                  </a:lnTo>
                  <a:lnTo>
                    <a:pt x="240" y="378"/>
                  </a:lnTo>
                  <a:lnTo>
                    <a:pt x="248" y="388"/>
                  </a:lnTo>
                  <a:lnTo>
                    <a:pt x="258" y="398"/>
                  </a:lnTo>
                  <a:lnTo>
                    <a:pt x="264" y="410"/>
                  </a:lnTo>
                  <a:lnTo>
                    <a:pt x="270" y="422"/>
                  </a:lnTo>
                  <a:lnTo>
                    <a:pt x="274" y="436"/>
                  </a:lnTo>
                  <a:lnTo>
                    <a:pt x="278" y="448"/>
                  </a:lnTo>
                  <a:lnTo>
                    <a:pt x="280" y="462"/>
                  </a:lnTo>
                  <a:lnTo>
                    <a:pt x="280" y="476"/>
                  </a:lnTo>
                  <a:lnTo>
                    <a:pt x="280" y="476"/>
                  </a:lnTo>
                  <a:close/>
                  <a:moveTo>
                    <a:pt x="618" y="476"/>
                  </a:moveTo>
                  <a:lnTo>
                    <a:pt x="618" y="476"/>
                  </a:lnTo>
                  <a:lnTo>
                    <a:pt x="618" y="492"/>
                  </a:lnTo>
                  <a:lnTo>
                    <a:pt x="616" y="506"/>
                  </a:lnTo>
                  <a:lnTo>
                    <a:pt x="612" y="518"/>
                  </a:lnTo>
                  <a:lnTo>
                    <a:pt x="606" y="532"/>
                  </a:lnTo>
                  <a:lnTo>
                    <a:pt x="600" y="544"/>
                  </a:lnTo>
                  <a:lnTo>
                    <a:pt x="594" y="556"/>
                  </a:lnTo>
                  <a:lnTo>
                    <a:pt x="586" y="566"/>
                  </a:lnTo>
                  <a:lnTo>
                    <a:pt x="576" y="576"/>
                  </a:lnTo>
                  <a:lnTo>
                    <a:pt x="566" y="586"/>
                  </a:lnTo>
                  <a:lnTo>
                    <a:pt x="556" y="594"/>
                  </a:lnTo>
                  <a:lnTo>
                    <a:pt x="544" y="600"/>
                  </a:lnTo>
                  <a:lnTo>
                    <a:pt x="532" y="606"/>
                  </a:lnTo>
                  <a:lnTo>
                    <a:pt x="520" y="610"/>
                  </a:lnTo>
                  <a:lnTo>
                    <a:pt x="506" y="614"/>
                  </a:lnTo>
                  <a:lnTo>
                    <a:pt x="492" y="616"/>
                  </a:lnTo>
                  <a:lnTo>
                    <a:pt x="478" y="618"/>
                  </a:lnTo>
                  <a:lnTo>
                    <a:pt x="478" y="618"/>
                  </a:lnTo>
                  <a:lnTo>
                    <a:pt x="464" y="616"/>
                  </a:lnTo>
                  <a:lnTo>
                    <a:pt x="450" y="614"/>
                  </a:lnTo>
                  <a:lnTo>
                    <a:pt x="436" y="610"/>
                  </a:lnTo>
                  <a:lnTo>
                    <a:pt x="422" y="606"/>
                  </a:lnTo>
                  <a:lnTo>
                    <a:pt x="410" y="600"/>
                  </a:lnTo>
                  <a:lnTo>
                    <a:pt x="400" y="594"/>
                  </a:lnTo>
                  <a:lnTo>
                    <a:pt x="388" y="586"/>
                  </a:lnTo>
                  <a:lnTo>
                    <a:pt x="378" y="576"/>
                  </a:lnTo>
                  <a:lnTo>
                    <a:pt x="370" y="566"/>
                  </a:lnTo>
                  <a:lnTo>
                    <a:pt x="362" y="556"/>
                  </a:lnTo>
                  <a:lnTo>
                    <a:pt x="354" y="544"/>
                  </a:lnTo>
                  <a:lnTo>
                    <a:pt x="348" y="532"/>
                  </a:lnTo>
                  <a:lnTo>
                    <a:pt x="344" y="518"/>
                  </a:lnTo>
                  <a:lnTo>
                    <a:pt x="340" y="506"/>
                  </a:lnTo>
                  <a:lnTo>
                    <a:pt x="338" y="492"/>
                  </a:lnTo>
                  <a:lnTo>
                    <a:pt x="338" y="476"/>
                  </a:lnTo>
                  <a:lnTo>
                    <a:pt x="338" y="476"/>
                  </a:lnTo>
                  <a:lnTo>
                    <a:pt x="338" y="462"/>
                  </a:lnTo>
                  <a:lnTo>
                    <a:pt x="340" y="448"/>
                  </a:lnTo>
                  <a:lnTo>
                    <a:pt x="344" y="436"/>
                  </a:lnTo>
                  <a:lnTo>
                    <a:pt x="348" y="422"/>
                  </a:lnTo>
                  <a:lnTo>
                    <a:pt x="354" y="410"/>
                  </a:lnTo>
                  <a:lnTo>
                    <a:pt x="362" y="398"/>
                  </a:lnTo>
                  <a:lnTo>
                    <a:pt x="370" y="388"/>
                  </a:lnTo>
                  <a:lnTo>
                    <a:pt x="378" y="378"/>
                  </a:lnTo>
                  <a:lnTo>
                    <a:pt x="388" y="368"/>
                  </a:lnTo>
                  <a:lnTo>
                    <a:pt x="400" y="360"/>
                  </a:lnTo>
                  <a:lnTo>
                    <a:pt x="410" y="354"/>
                  </a:lnTo>
                  <a:lnTo>
                    <a:pt x="422" y="348"/>
                  </a:lnTo>
                  <a:lnTo>
                    <a:pt x="436" y="342"/>
                  </a:lnTo>
                  <a:lnTo>
                    <a:pt x="450" y="340"/>
                  </a:lnTo>
                  <a:lnTo>
                    <a:pt x="464" y="338"/>
                  </a:lnTo>
                  <a:lnTo>
                    <a:pt x="478" y="336"/>
                  </a:lnTo>
                  <a:lnTo>
                    <a:pt x="478" y="336"/>
                  </a:lnTo>
                  <a:lnTo>
                    <a:pt x="492" y="338"/>
                  </a:lnTo>
                  <a:lnTo>
                    <a:pt x="506" y="340"/>
                  </a:lnTo>
                  <a:lnTo>
                    <a:pt x="520" y="342"/>
                  </a:lnTo>
                  <a:lnTo>
                    <a:pt x="532" y="348"/>
                  </a:lnTo>
                  <a:lnTo>
                    <a:pt x="544" y="354"/>
                  </a:lnTo>
                  <a:lnTo>
                    <a:pt x="556" y="360"/>
                  </a:lnTo>
                  <a:lnTo>
                    <a:pt x="566" y="368"/>
                  </a:lnTo>
                  <a:lnTo>
                    <a:pt x="576" y="378"/>
                  </a:lnTo>
                  <a:lnTo>
                    <a:pt x="586" y="388"/>
                  </a:lnTo>
                  <a:lnTo>
                    <a:pt x="594" y="398"/>
                  </a:lnTo>
                  <a:lnTo>
                    <a:pt x="600" y="410"/>
                  </a:lnTo>
                  <a:lnTo>
                    <a:pt x="606" y="422"/>
                  </a:lnTo>
                  <a:lnTo>
                    <a:pt x="612" y="436"/>
                  </a:lnTo>
                  <a:lnTo>
                    <a:pt x="616" y="448"/>
                  </a:lnTo>
                  <a:lnTo>
                    <a:pt x="618" y="462"/>
                  </a:lnTo>
                  <a:lnTo>
                    <a:pt x="618" y="476"/>
                  </a:lnTo>
                  <a:lnTo>
                    <a:pt x="618" y="476"/>
                  </a:lnTo>
                  <a:close/>
                  <a:moveTo>
                    <a:pt x="954" y="476"/>
                  </a:moveTo>
                  <a:lnTo>
                    <a:pt x="954" y="476"/>
                  </a:lnTo>
                  <a:lnTo>
                    <a:pt x="954" y="492"/>
                  </a:lnTo>
                  <a:lnTo>
                    <a:pt x="952" y="506"/>
                  </a:lnTo>
                  <a:lnTo>
                    <a:pt x="948" y="518"/>
                  </a:lnTo>
                  <a:lnTo>
                    <a:pt x="944" y="532"/>
                  </a:lnTo>
                  <a:lnTo>
                    <a:pt x="938" y="544"/>
                  </a:lnTo>
                  <a:lnTo>
                    <a:pt x="930" y="556"/>
                  </a:lnTo>
                  <a:lnTo>
                    <a:pt x="922" y="566"/>
                  </a:lnTo>
                  <a:lnTo>
                    <a:pt x="914" y="576"/>
                  </a:lnTo>
                  <a:lnTo>
                    <a:pt x="904" y="586"/>
                  </a:lnTo>
                  <a:lnTo>
                    <a:pt x="892" y="594"/>
                  </a:lnTo>
                  <a:lnTo>
                    <a:pt x="882" y="600"/>
                  </a:lnTo>
                  <a:lnTo>
                    <a:pt x="870" y="606"/>
                  </a:lnTo>
                  <a:lnTo>
                    <a:pt x="856" y="610"/>
                  </a:lnTo>
                  <a:lnTo>
                    <a:pt x="842" y="614"/>
                  </a:lnTo>
                  <a:lnTo>
                    <a:pt x="828" y="616"/>
                  </a:lnTo>
                  <a:lnTo>
                    <a:pt x="814" y="618"/>
                  </a:lnTo>
                  <a:lnTo>
                    <a:pt x="814" y="618"/>
                  </a:lnTo>
                  <a:lnTo>
                    <a:pt x="800" y="616"/>
                  </a:lnTo>
                  <a:lnTo>
                    <a:pt x="786" y="614"/>
                  </a:lnTo>
                  <a:lnTo>
                    <a:pt x="772" y="610"/>
                  </a:lnTo>
                  <a:lnTo>
                    <a:pt x="760" y="606"/>
                  </a:lnTo>
                  <a:lnTo>
                    <a:pt x="748" y="600"/>
                  </a:lnTo>
                  <a:lnTo>
                    <a:pt x="736" y="594"/>
                  </a:lnTo>
                  <a:lnTo>
                    <a:pt x="726" y="586"/>
                  </a:lnTo>
                  <a:lnTo>
                    <a:pt x="716" y="576"/>
                  </a:lnTo>
                  <a:lnTo>
                    <a:pt x="706" y="566"/>
                  </a:lnTo>
                  <a:lnTo>
                    <a:pt x="698" y="556"/>
                  </a:lnTo>
                  <a:lnTo>
                    <a:pt x="692" y="544"/>
                  </a:lnTo>
                  <a:lnTo>
                    <a:pt x="686" y="532"/>
                  </a:lnTo>
                  <a:lnTo>
                    <a:pt x="680" y="518"/>
                  </a:lnTo>
                  <a:lnTo>
                    <a:pt x="676" y="506"/>
                  </a:lnTo>
                  <a:lnTo>
                    <a:pt x="674" y="492"/>
                  </a:lnTo>
                  <a:lnTo>
                    <a:pt x="674" y="476"/>
                  </a:lnTo>
                  <a:lnTo>
                    <a:pt x="674" y="476"/>
                  </a:lnTo>
                  <a:lnTo>
                    <a:pt x="674" y="462"/>
                  </a:lnTo>
                  <a:lnTo>
                    <a:pt x="676" y="448"/>
                  </a:lnTo>
                  <a:lnTo>
                    <a:pt x="680" y="436"/>
                  </a:lnTo>
                  <a:lnTo>
                    <a:pt x="686" y="422"/>
                  </a:lnTo>
                  <a:lnTo>
                    <a:pt x="692" y="410"/>
                  </a:lnTo>
                  <a:lnTo>
                    <a:pt x="698" y="398"/>
                  </a:lnTo>
                  <a:lnTo>
                    <a:pt x="706" y="388"/>
                  </a:lnTo>
                  <a:lnTo>
                    <a:pt x="716" y="378"/>
                  </a:lnTo>
                  <a:lnTo>
                    <a:pt x="726" y="368"/>
                  </a:lnTo>
                  <a:lnTo>
                    <a:pt x="736" y="360"/>
                  </a:lnTo>
                  <a:lnTo>
                    <a:pt x="748" y="354"/>
                  </a:lnTo>
                  <a:lnTo>
                    <a:pt x="760" y="348"/>
                  </a:lnTo>
                  <a:lnTo>
                    <a:pt x="772" y="342"/>
                  </a:lnTo>
                  <a:lnTo>
                    <a:pt x="786" y="340"/>
                  </a:lnTo>
                  <a:lnTo>
                    <a:pt x="800" y="338"/>
                  </a:lnTo>
                  <a:lnTo>
                    <a:pt x="814" y="336"/>
                  </a:lnTo>
                  <a:lnTo>
                    <a:pt x="814" y="336"/>
                  </a:lnTo>
                  <a:lnTo>
                    <a:pt x="828" y="338"/>
                  </a:lnTo>
                  <a:lnTo>
                    <a:pt x="842" y="340"/>
                  </a:lnTo>
                  <a:lnTo>
                    <a:pt x="856" y="342"/>
                  </a:lnTo>
                  <a:lnTo>
                    <a:pt x="870" y="348"/>
                  </a:lnTo>
                  <a:lnTo>
                    <a:pt x="882" y="354"/>
                  </a:lnTo>
                  <a:lnTo>
                    <a:pt x="892" y="360"/>
                  </a:lnTo>
                  <a:lnTo>
                    <a:pt x="904" y="368"/>
                  </a:lnTo>
                  <a:lnTo>
                    <a:pt x="914" y="378"/>
                  </a:lnTo>
                  <a:lnTo>
                    <a:pt x="922" y="388"/>
                  </a:lnTo>
                  <a:lnTo>
                    <a:pt x="930" y="398"/>
                  </a:lnTo>
                  <a:lnTo>
                    <a:pt x="938" y="410"/>
                  </a:lnTo>
                  <a:lnTo>
                    <a:pt x="944" y="422"/>
                  </a:lnTo>
                  <a:lnTo>
                    <a:pt x="948" y="436"/>
                  </a:lnTo>
                  <a:lnTo>
                    <a:pt x="952" y="448"/>
                  </a:lnTo>
                  <a:lnTo>
                    <a:pt x="954" y="462"/>
                  </a:lnTo>
                  <a:lnTo>
                    <a:pt x="954" y="476"/>
                  </a:lnTo>
                  <a:lnTo>
                    <a:pt x="954" y="476"/>
                  </a:lnTo>
                  <a:close/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8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20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4" y="168"/>
                  </a:lnTo>
                  <a:lnTo>
                    <a:pt x="2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" y="126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4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20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8" y="62"/>
                  </a:lnTo>
                  <a:lnTo>
                    <a:pt x="264" y="74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  <a:moveTo>
                    <a:pt x="618" y="140"/>
                  </a:moveTo>
                  <a:lnTo>
                    <a:pt x="618" y="140"/>
                  </a:lnTo>
                  <a:lnTo>
                    <a:pt x="618" y="154"/>
                  </a:lnTo>
                  <a:lnTo>
                    <a:pt x="616" y="168"/>
                  </a:lnTo>
                  <a:lnTo>
                    <a:pt x="612" y="182"/>
                  </a:lnTo>
                  <a:lnTo>
                    <a:pt x="606" y="194"/>
                  </a:lnTo>
                  <a:lnTo>
                    <a:pt x="600" y="206"/>
                  </a:lnTo>
                  <a:lnTo>
                    <a:pt x="594" y="218"/>
                  </a:lnTo>
                  <a:lnTo>
                    <a:pt x="586" y="230"/>
                  </a:lnTo>
                  <a:lnTo>
                    <a:pt x="576" y="240"/>
                  </a:lnTo>
                  <a:lnTo>
                    <a:pt x="566" y="248"/>
                  </a:lnTo>
                  <a:lnTo>
                    <a:pt x="556" y="256"/>
                  </a:lnTo>
                  <a:lnTo>
                    <a:pt x="544" y="264"/>
                  </a:lnTo>
                  <a:lnTo>
                    <a:pt x="532" y="270"/>
                  </a:lnTo>
                  <a:lnTo>
                    <a:pt x="520" y="274"/>
                  </a:lnTo>
                  <a:lnTo>
                    <a:pt x="506" y="278"/>
                  </a:lnTo>
                  <a:lnTo>
                    <a:pt x="492" y="280"/>
                  </a:lnTo>
                  <a:lnTo>
                    <a:pt x="478" y="280"/>
                  </a:lnTo>
                  <a:lnTo>
                    <a:pt x="478" y="280"/>
                  </a:lnTo>
                  <a:lnTo>
                    <a:pt x="464" y="280"/>
                  </a:lnTo>
                  <a:lnTo>
                    <a:pt x="450" y="278"/>
                  </a:lnTo>
                  <a:lnTo>
                    <a:pt x="436" y="274"/>
                  </a:lnTo>
                  <a:lnTo>
                    <a:pt x="422" y="270"/>
                  </a:lnTo>
                  <a:lnTo>
                    <a:pt x="410" y="264"/>
                  </a:lnTo>
                  <a:lnTo>
                    <a:pt x="400" y="256"/>
                  </a:lnTo>
                  <a:lnTo>
                    <a:pt x="388" y="248"/>
                  </a:lnTo>
                  <a:lnTo>
                    <a:pt x="378" y="240"/>
                  </a:lnTo>
                  <a:lnTo>
                    <a:pt x="370" y="230"/>
                  </a:lnTo>
                  <a:lnTo>
                    <a:pt x="362" y="218"/>
                  </a:lnTo>
                  <a:lnTo>
                    <a:pt x="354" y="206"/>
                  </a:lnTo>
                  <a:lnTo>
                    <a:pt x="348" y="194"/>
                  </a:lnTo>
                  <a:lnTo>
                    <a:pt x="344" y="182"/>
                  </a:lnTo>
                  <a:lnTo>
                    <a:pt x="340" y="168"/>
                  </a:lnTo>
                  <a:lnTo>
                    <a:pt x="338" y="154"/>
                  </a:lnTo>
                  <a:lnTo>
                    <a:pt x="338" y="140"/>
                  </a:lnTo>
                  <a:lnTo>
                    <a:pt x="338" y="140"/>
                  </a:lnTo>
                  <a:lnTo>
                    <a:pt x="338" y="126"/>
                  </a:lnTo>
                  <a:lnTo>
                    <a:pt x="340" y="112"/>
                  </a:lnTo>
                  <a:lnTo>
                    <a:pt x="344" y="98"/>
                  </a:lnTo>
                  <a:lnTo>
                    <a:pt x="348" y="86"/>
                  </a:lnTo>
                  <a:lnTo>
                    <a:pt x="354" y="74"/>
                  </a:lnTo>
                  <a:lnTo>
                    <a:pt x="362" y="62"/>
                  </a:lnTo>
                  <a:lnTo>
                    <a:pt x="370" y="50"/>
                  </a:lnTo>
                  <a:lnTo>
                    <a:pt x="378" y="40"/>
                  </a:lnTo>
                  <a:lnTo>
                    <a:pt x="388" y="32"/>
                  </a:lnTo>
                  <a:lnTo>
                    <a:pt x="400" y="24"/>
                  </a:lnTo>
                  <a:lnTo>
                    <a:pt x="410" y="16"/>
                  </a:lnTo>
                  <a:lnTo>
                    <a:pt x="422" y="10"/>
                  </a:lnTo>
                  <a:lnTo>
                    <a:pt x="436" y="6"/>
                  </a:lnTo>
                  <a:lnTo>
                    <a:pt x="450" y="2"/>
                  </a:lnTo>
                  <a:lnTo>
                    <a:pt x="464" y="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92" y="0"/>
                  </a:lnTo>
                  <a:lnTo>
                    <a:pt x="506" y="2"/>
                  </a:lnTo>
                  <a:lnTo>
                    <a:pt x="520" y="6"/>
                  </a:lnTo>
                  <a:lnTo>
                    <a:pt x="532" y="10"/>
                  </a:lnTo>
                  <a:lnTo>
                    <a:pt x="544" y="16"/>
                  </a:lnTo>
                  <a:lnTo>
                    <a:pt x="556" y="24"/>
                  </a:lnTo>
                  <a:lnTo>
                    <a:pt x="566" y="32"/>
                  </a:lnTo>
                  <a:lnTo>
                    <a:pt x="576" y="40"/>
                  </a:lnTo>
                  <a:lnTo>
                    <a:pt x="586" y="50"/>
                  </a:lnTo>
                  <a:lnTo>
                    <a:pt x="594" y="62"/>
                  </a:lnTo>
                  <a:lnTo>
                    <a:pt x="600" y="74"/>
                  </a:lnTo>
                  <a:lnTo>
                    <a:pt x="606" y="86"/>
                  </a:lnTo>
                  <a:lnTo>
                    <a:pt x="612" y="98"/>
                  </a:lnTo>
                  <a:lnTo>
                    <a:pt x="616" y="112"/>
                  </a:lnTo>
                  <a:lnTo>
                    <a:pt x="618" y="126"/>
                  </a:lnTo>
                  <a:lnTo>
                    <a:pt x="618" y="140"/>
                  </a:lnTo>
                  <a:lnTo>
                    <a:pt x="618" y="140"/>
                  </a:lnTo>
                  <a:close/>
                  <a:moveTo>
                    <a:pt x="954" y="140"/>
                  </a:moveTo>
                  <a:lnTo>
                    <a:pt x="954" y="140"/>
                  </a:lnTo>
                  <a:lnTo>
                    <a:pt x="954" y="154"/>
                  </a:lnTo>
                  <a:lnTo>
                    <a:pt x="952" y="168"/>
                  </a:lnTo>
                  <a:lnTo>
                    <a:pt x="948" y="182"/>
                  </a:lnTo>
                  <a:lnTo>
                    <a:pt x="944" y="194"/>
                  </a:lnTo>
                  <a:lnTo>
                    <a:pt x="938" y="206"/>
                  </a:lnTo>
                  <a:lnTo>
                    <a:pt x="930" y="218"/>
                  </a:lnTo>
                  <a:lnTo>
                    <a:pt x="922" y="230"/>
                  </a:lnTo>
                  <a:lnTo>
                    <a:pt x="914" y="240"/>
                  </a:lnTo>
                  <a:lnTo>
                    <a:pt x="904" y="248"/>
                  </a:lnTo>
                  <a:lnTo>
                    <a:pt x="892" y="256"/>
                  </a:lnTo>
                  <a:lnTo>
                    <a:pt x="882" y="264"/>
                  </a:lnTo>
                  <a:lnTo>
                    <a:pt x="870" y="270"/>
                  </a:lnTo>
                  <a:lnTo>
                    <a:pt x="856" y="274"/>
                  </a:lnTo>
                  <a:lnTo>
                    <a:pt x="842" y="278"/>
                  </a:lnTo>
                  <a:lnTo>
                    <a:pt x="828" y="280"/>
                  </a:lnTo>
                  <a:lnTo>
                    <a:pt x="814" y="280"/>
                  </a:lnTo>
                  <a:lnTo>
                    <a:pt x="814" y="280"/>
                  </a:lnTo>
                  <a:lnTo>
                    <a:pt x="800" y="280"/>
                  </a:lnTo>
                  <a:lnTo>
                    <a:pt x="786" y="278"/>
                  </a:lnTo>
                  <a:lnTo>
                    <a:pt x="772" y="274"/>
                  </a:lnTo>
                  <a:lnTo>
                    <a:pt x="760" y="270"/>
                  </a:lnTo>
                  <a:lnTo>
                    <a:pt x="748" y="264"/>
                  </a:lnTo>
                  <a:lnTo>
                    <a:pt x="736" y="256"/>
                  </a:lnTo>
                  <a:lnTo>
                    <a:pt x="726" y="248"/>
                  </a:lnTo>
                  <a:lnTo>
                    <a:pt x="716" y="240"/>
                  </a:lnTo>
                  <a:lnTo>
                    <a:pt x="706" y="230"/>
                  </a:lnTo>
                  <a:lnTo>
                    <a:pt x="698" y="218"/>
                  </a:lnTo>
                  <a:lnTo>
                    <a:pt x="692" y="206"/>
                  </a:lnTo>
                  <a:lnTo>
                    <a:pt x="686" y="194"/>
                  </a:lnTo>
                  <a:lnTo>
                    <a:pt x="680" y="182"/>
                  </a:lnTo>
                  <a:lnTo>
                    <a:pt x="676" y="168"/>
                  </a:lnTo>
                  <a:lnTo>
                    <a:pt x="674" y="154"/>
                  </a:lnTo>
                  <a:lnTo>
                    <a:pt x="674" y="140"/>
                  </a:lnTo>
                  <a:lnTo>
                    <a:pt x="674" y="140"/>
                  </a:lnTo>
                  <a:lnTo>
                    <a:pt x="674" y="126"/>
                  </a:lnTo>
                  <a:lnTo>
                    <a:pt x="676" y="112"/>
                  </a:lnTo>
                  <a:lnTo>
                    <a:pt x="680" y="98"/>
                  </a:lnTo>
                  <a:lnTo>
                    <a:pt x="686" y="86"/>
                  </a:lnTo>
                  <a:lnTo>
                    <a:pt x="692" y="74"/>
                  </a:lnTo>
                  <a:lnTo>
                    <a:pt x="698" y="62"/>
                  </a:lnTo>
                  <a:lnTo>
                    <a:pt x="706" y="50"/>
                  </a:lnTo>
                  <a:lnTo>
                    <a:pt x="716" y="40"/>
                  </a:lnTo>
                  <a:lnTo>
                    <a:pt x="726" y="32"/>
                  </a:lnTo>
                  <a:lnTo>
                    <a:pt x="736" y="24"/>
                  </a:lnTo>
                  <a:lnTo>
                    <a:pt x="748" y="16"/>
                  </a:lnTo>
                  <a:lnTo>
                    <a:pt x="760" y="10"/>
                  </a:lnTo>
                  <a:lnTo>
                    <a:pt x="772" y="6"/>
                  </a:lnTo>
                  <a:lnTo>
                    <a:pt x="786" y="2"/>
                  </a:lnTo>
                  <a:lnTo>
                    <a:pt x="800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828" y="0"/>
                  </a:lnTo>
                  <a:lnTo>
                    <a:pt x="842" y="2"/>
                  </a:lnTo>
                  <a:lnTo>
                    <a:pt x="856" y="6"/>
                  </a:lnTo>
                  <a:lnTo>
                    <a:pt x="870" y="10"/>
                  </a:lnTo>
                  <a:lnTo>
                    <a:pt x="882" y="16"/>
                  </a:lnTo>
                  <a:lnTo>
                    <a:pt x="892" y="24"/>
                  </a:lnTo>
                  <a:lnTo>
                    <a:pt x="904" y="32"/>
                  </a:lnTo>
                  <a:lnTo>
                    <a:pt x="914" y="40"/>
                  </a:lnTo>
                  <a:lnTo>
                    <a:pt x="922" y="50"/>
                  </a:lnTo>
                  <a:lnTo>
                    <a:pt x="930" y="62"/>
                  </a:lnTo>
                  <a:lnTo>
                    <a:pt x="938" y="74"/>
                  </a:lnTo>
                  <a:lnTo>
                    <a:pt x="944" y="86"/>
                  </a:lnTo>
                  <a:lnTo>
                    <a:pt x="948" y="98"/>
                  </a:lnTo>
                  <a:lnTo>
                    <a:pt x="952" y="112"/>
                  </a:lnTo>
                  <a:lnTo>
                    <a:pt x="954" y="126"/>
                  </a:lnTo>
                  <a:lnTo>
                    <a:pt x="954" y="140"/>
                  </a:lnTo>
                  <a:lnTo>
                    <a:pt x="954" y="140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3" name="Freeform 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482975"/>
              <a:ext cx="444500" cy="444500"/>
            </a:xfrm>
            <a:custGeom>
              <a:avLst/>
              <a:gdLst>
                <a:gd name="T0" fmla="*/ 280 w 280"/>
                <a:gd name="T1" fmla="*/ 140 h 280"/>
                <a:gd name="T2" fmla="*/ 278 w 280"/>
                <a:gd name="T3" fmla="*/ 168 h 280"/>
                <a:gd name="T4" fmla="*/ 270 w 280"/>
                <a:gd name="T5" fmla="*/ 194 h 280"/>
                <a:gd name="T6" fmla="*/ 256 w 280"/>
                <a:gd name="T7" fmla="*/ 218 h 280"/>
                <a:gd name="T8" fmla="*/ 240 w 280"/>
                <a:gd name="T9" fmla="*/ 240 h 280"/>
                <a:gd name="T10" fmla="*/ 218 w 280"/>
                <a:gd name="T11" fmla="*/ 256 h 280"/>
                <a:gd name="T12" fmla="*/ 196 w 280"/>
                <a:gd name="T13" fmla="*/ 270 h 280"/>
                <a:gd name="T14" fmla="*/ 168 w 280"/>
                <a:gd name="T15" fmla="*/ 278 h 280"/>
                <a:gd name="T16" fmla="*/ 140 w 280"/>
                <a:gd name="T17" fmla="*/ 280 h 280"/>
                <a:gd name="T18" fmla="*/ 126 w 280"/>
                <a:gd name="T19" fmla="*/ 280 h 280"/>
                <a:gd name="T20" fmla="*/ 98 w 280"/>
                <a:gd name="T21" fmla="*/ 274 h 280"/>
                <a:gd name="T22" fmla="*/ 74 w 280"/>
                <a:gd name="T23" fmla="*/ 264 h 280"/>
                <a:gd name="T24" fmla="*/ 52 w 280"/>
                <a:gd name="T25" fmla="*/ 248 h 280"/>
                <a:gd name="T26" fmla="*/ 32 w 280"/>
                <a:gd name="T27" fmla="*/ 230 h 280"/>
                <a:gd name="T28" fmla="*/ 18 w 280"/>
                <a:gd name="T29" fmla="*/ 206 h 280"/>
                <a:gd name="T30" fmla="*/ 6 w 280"/>
                <a:gd name="T31" fmla="*/ 182 h 280"/>
                <a:gd name="T32" fmla="*/ 0 w 280"/>
                <a:gd name="T33" fmla="*/ 154 h 280"/>
                <a:gd name="T34" fmla="*/ 0 w 280"/>
                <a:gd name="T35" fmla="*/ 140 h 280"/>
                <a:gd name="T36" fmla="*/ 2 w 280"/>
                <a:gd name="T37" fmla="*/ 112 h 280"/>
                <a:gd name="T38" fmla="*/ 12 w 280"/>
                <a:gd name="T39" fmla="*/ 86 h 280"/>
                <a:gd name="T40" fmla="*/ 24 w 280"/>
                <a:gd name="T41" fmla="*/ 62 h 280"/>
                <a:gd name="T42" fmla="*/ 42 w 280"/>
                <a:gd name="T43" fmla="*/ 40 h 280"/>
                <a:gd name="T44" fmla="*/ 62 w 280"/>
                <a:gd name="T45" fmla="*/ 24 h 280"/>
                <a:gd name="T46" fmla="*/ 86 w 280"/>
                <a:gd name="T47" fmla="*/ 10 h 280"/>
                <a:gd name="T48" fmla="*/ 112 w 280"/>
                <a:gd name="T49" fmla="*/ 2 h 280"/>
                <a:gd name="T50" fmla="*/ 140 w 280"/>
                <a:gd name="T51" fmla="*/ 0 h 280"/>
                <a:gd name="T52" fmla="*/ 154 w 280"/>
                <a:gd name="T53" fmla="*/ 0 h 280"/>
                <a:gd name="T54" fmla="*/ 182 w 280"/>
                <a:gd name="T55" fmla="*/ 6 h 280"/>
                <a:gd name="T56" fmla="*/ 208 w 280"/>
                <a:gd name="T57" fmla="*/ 16 h 280"/>
                <a:gd name="T58" fmla="*/ 230 w 280"/>
                <a:gd name="T59" fmla="*/ 32 h 280"/>
                <a:gd name="T60" fmla="*/ 248 w 280"/>
                <a:gd name="T61" fmla="*/ 50 h 280"/>
                <a:gd name="T62" fmla="*/ 264 w 280"/>
                <a:gd name="T63" fmla="*/ 72 h 280"/>
                <a:gd name="T64" fmla="*/ 274 w 280"/>
                <a:gd name="T65" fmla="*/ 98 h 280"/>
                <a:gd name="T66" fmla="*/ 280 w 280"/>
                <a:gd name="T67" fmla="*/ 126 h 280"/>
                <a:gd name="T68" fmla="*/ 280 w 280"/>
                <a:gd name="T69" fmla="*/ 14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280"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6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18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26"/>
                  </a:lnTo>
                  <a:lnTo>
                    <a:pt x="2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2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18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6" y="62"/>
                  </a:lnTo>
                  <a:lnTo>
                    <a:pt x="264" y="72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</p:grpSp>
      <p:cxnSp>
        <p:nvCxnSpPr>
          <p:cNvPr id="15" name="Straight Connector 14"/>
          <p:cNvCxnSpPr/>
          <p:nvPr userDrawn="1"/>
        </p:nvCxnSpPr>
        <p:spPr>
          <a:xfrm>
            <a:off x="11727779" y="6524669"/>
            <a:ext cx="0" cy="297521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265112" y="766763"/>
            <a:ext cx="11658600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lIns="9144" tIns="9144" rIns="9144" bIns="9144" anchor="ctr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417382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176868" y="6488856"/>
            <a:ext cx="11011958" cy="36914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22" tIns="45710" rIns="91422" bIns="45710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161050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3796" y="6492875"/>
            <a:ext cx="10489109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6200" y="6524852"/>
            <a:ext cx="1040518" cy="293750"/>
            <a:chOff x="973138" y="2413000"/>
            <a:chExt cx="7197725" cy="2032000"/>
          </a:xfrm>
        </p:grpSpPr>
        <p:sp>
          <p:nvSpPr>
            <p:cNvPr id="20" name="Freeform 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114800"/>
              <a:ext cx="2727325" cy="330200"/>
            </a:xfrm>
            <a:custGeom>
              <a:avLst/>
              <a:gdLst>
                <a:gd name="T0" fmla="*/ 1602 w 1718"/>
                <a:gd name="T1" fmla="*/ 148 h 208"/>
                <a:gd name="T2" fmla="*/ 1586 w 1718"/>
                <a:gd name="T3" fmla="*/ 114 h 208"/>
                <a:gd name="T4" fmla="*/ 1594 w 1718"/>
                <a:gd name="T5" fmla="*/ 84 h 208"/>
                <a:gd name="T6" fmla="*/ 1600 w 1718"/>
                <a:gd name="T7" fmla="*/ 54 h 208"/>
                <a:gd name="T8" fmla="*/ 1642 w 1718"/>
                <a:gd name="T9" fmla="*/ 190 h 208"/>
                <a:gd name="T10" fmla="*/ 1572 w 1718"/>
                <a:gd name="T11" fmla="*/ 206 h 208"/>
                <a:gd name="T12" fmla="*/ 1556 w 1718"/>
                <a:gd name="T13" fmla="*/ 86 h 208"/>
                <a:gd name="T14" fmla="*/ 1552 w 1718"/>
                <a:gd name="T15" fmla="*/ 56 h 208"/>
                <a:gd name="T16" fmla="*/ 1550 w 1718"/>
                <a:gd name="T17" fmla="*/ 146 h 208"/>
                <a:gd name="T18" fmla="*/ 1568 w 1718"/>
                <a:gd name="T19" fmla="*/ 182 h 208"/>
                <a:gd name="T20" fmla="*/ 1512 w 1718"/>
                <a:gd name="T21" fmla="*/ 192 h 208"/>
                <a:gd name="T22" fmla="*/ 1526 w 1718"/>
                <a:gd name="T23" fmla="*/ 126 h 208"/>
                <a:gd name="T24" fmla="*/ 1250 w 1718"/>
                <a:gd name="T25" fmla="*/ 174 h 208"/>
                <a:gd name="T26" fmla="*/ 1264 w 1718"/>
                <a:gd name="T27" fmla="*/ 106 h 208"/>
                <a:gd name="T28" fmla="*/ 1264 w 1718"/>
                <a:gd name="T29" fmla="*/ 58 h 208"/>
                <a:gd name="T30" fmla="*/ 1302 w 1718"/>
                <a:gd name="T31" fmla="*/ 162 h 208"/>
                <a:gd name="T32" fmla="*/ 1376 w 1718"/>
                <a:gd name="T33" fmla="*/ 78 h 208"/>
                <a:gd name="T34" fmla="*/ 1464 w 1718"/>
                <a:gd name="T35" fmla="*/ 70 h 208"/>
                <a:gd name="T36" fmla="*/ 1430 w 1718"/>
                <a:gd name="T37" fmla="*/ 94 h 208"/>
                <a:gd name="T38" fmla="*/ 1382 w 1718"/>
                <a:gd name="T39" fmla="*/ 100 h 208"/>
                <a:gd name="T40" fmla="*/ 1214 w 1718"/>
                <a:gd name="T41" fmla="*/ 88 h 208"/>
                <a:gd name="T42" fmla="*/ 1200 w 1718"/>
                <a:gd name="T43" fmla="*/ 156 h 208"/>
                <a:gd name="T44" fmla="*/ 1216 w 1718"/>
                <a:gd name="T45" fmla="*/ 206 h 208"/>
                <a:gd name="T46" fmla="*/ 1158 w 1718"/>
                <a:gd name="T47" fmla="*/ 114 h 208"/>
                <a:gd name="T48" fmla="*/ 1232 w 1718"/>
                <a:gd name="T49" fmla="*/ 52 h 208"/>
                <a:gd name="T50" fmla="*/ 906 w 1718"/>
                <a:gd name="T51" fmla="*/ 156 h 208"/>
                <a:gd name="T52" fmla="*/ 878 w 1718"/>
                <a:gd name="T53" fmla="*/ 116 h 208"/>
                <a:gd name="T54" fmla="*/ 898 w 1718"/>
                <a:gd name="T55" fmla="*/ 84 h 208"/>
                <a:gd name="T56" fmla="*/ 904 w 1718"/>
                <a:gd name="T57" fmla="*/ 54 h 208"/>
                <a:gd name="T58" fmla="*/ 948 w 1718"/>
                <a:gd name="T59" fmla="*/ 190 h 208"/>
                <a:gd name="T60" fmla="*/ 878 w 1718"/>
                <a:gd name="T61" fmla="*/ 206 h 208"/>
                <a:gd name="T62" fmla="*/ 1050 w 1718"/>
                <a:gd name="T63" fmla="*/ 174 h 208"/>
                <a:gd name="T64" fmla="*/ 1012 w 1718"/>
                <a:gd name="T65" fmla="*/ 202 h 208"/>
                <a:gd name="T66" fmla="*/ 992 w 1718"/>
                <a:gd name="T67" fmla="*/ 12 h 208"/>
                <a:gd name="T68" fmla="*/ 1126 w 1718"/>
                <a:gd name="T69" fmla="*/ 0 h 208"/>
                <a:gd name="T70" fmla="*/ 812 w 1718"/>
                <a:gd name="T71" fmla="*/ 102 h 208"/>
                <a:gd name="T72" fmla="*/ 878 w 1718"/>
                <a:gd name="T73" fmla="*/ 54 h 208"/>
                <a:gd name="T74" fmla="*/ 850 w 1718"/>
                <a:gd name="T75" fmla="*/ 158 h 208"/>
                <a:gd name="T76" fmla="*/ 878 w 1718"/>
                <a:gd name="T77" fmla="*/ 182 h 208"/>
                <a:gd name="T78" fmla="*/ 812 w 1718"/>
                <a:gd name="T79" fmla="*/ 184 h 208"/>
                <a:gd name="T80" fmla="*/ 840 w 1718"/>
                <a:gd name="T81" fmla="*/ 124 h 208"/>
                <a:gd name="T82" fmla="*/ 438 w 1718"/>
                <a:gd name="T83" fmla="*/ 176 h 208"/>
                <a:gd name="T84" fmla="*/ 458 w 1718"/>
                <a:gd name="T85" fmla="*/ 202 h 208"/>
                <a:gd name="T86" fmla="*/ 446 w 1718"/>
                <a:gd name="T87" fmla="*/ 92 h 208"/>
                <a:gd name="T88" fmla="*/ 482 w 1718"/>
                <a:gd name="T89" fmla="*/ 80 h 208"/>
                <a:gd name="T90" fmla="*/ 562 w 1718"/>
                <a:gd name="T91" fmla="*/ 84 h 208"/>
                <a:gd name="T92" fmla="*/ 618 w 1718"/>
                <a:gd name="T93" fmla="*/ 92 h 208"/>
                <a:gd name="T94" fmla="*/ 566 w 1718"/>
                <a:gd name="T95" fmla="*/ 120 h 208"/>
                <a:gd name="T96" fmla="*/ 690 w 1718"/>
                <a:gd name="T97" fmla="*/ 66 h 208"/>
                <a:gd name="T98" fmla="*/ 774 w 1718"/>
                <a:gd name="T99" fmla="*/ 78 h 208"/>
                <a:gd name="T100" fmla="*/ 732 w 1718"/>
                <a:gd name="T101" fmla="*/ 90 h 208"/>
                <a:gd name="T102" fmla="*/ 682 w 1718"/>
                <a:gd name="T103" fmla="*/ 128 h 208"/>
                <a:gd name="T104" fmla="*/ 424 w 1718"/>
                <a:gd name="T105" fmla="*/ 84 h 208"/>
                <a:gd name="T106" fmla="*/ 424 w 1718"/>
                <a:gd name="T107" fmla="*/ 140 h 208"/>
                <a:gd name="T108" fmla="*/ 408 w 1718"/>
                <a:gd name="T109" fmla="*/ 206 h 208"/>
                <a:gd name="T110" fmla="*/ 352 w 1718"/>
                <a:gd name="T111" fmla="*/ 114 h 208"/>
                <a:gd name="T112" fmla="*/ 120 w 1718"/>
                <a:gd name="T113" fmla="*/ 56 h 208"/>
                <a:gd name="T114" fmla="*/ 194 w 1718"/>
                <a:gd name="T115" fmla="*/ 58 h 208"/>
                <a:gd name="T116" fmla="*/ 180 w 1718"/>
                <a:gd name="T117" fmla="*/ 122 h 208"/>
                <a:gd name="T118" fmla="*/ 130 w 1718"/>
                <a:gd name="T119" fmla="*/ 94 h 208"/>
                <a:gd name="T120" fmla="*/ 306 w 1718"/>
                <a:gd name="T121" fmla="*/ 84 h 208"/>
                <a:gd name="T122" fmla="*/ 334 w 1718"/>
                <a:gd name="T123" fmla="*/ 204 h 208"/>
                <a:gd name="T124" fmla="*/ 268 w 1718"/>
                <a:gd name="T125" fmla="*/ 18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8" h="208">
                  <a:moveTo>
                    <a:pt x="1572" y="206"/>
                  </a:moveTo>
                  <a:lnTo>
                    <a:pt x="1572" y="182"/>
                  </a:lnTo>
                  <a:lnTo>
                    <a:pt x="1572" y="182"/>
                  </a:lnTo>
                  <a:lnTo>
                    <a:pt x="1580" y="180"/>
                  </a:lnTo>
                  <a:lnTo>
                    <a:pt x="1586" y="178"/>
                  </a:lnTo>
                  <a:lnTo>
                    <a:pt x="1586" y="178"/>
                  </a:lnTo>
                  <a:lnTo>
                    <a:pt x="1592" y="172"/>
                  </a:lnTo>
                  <a:lnTo>
                    <a:pt x="1596" y="168"/>
                  </a:lnTo>
                  <a:lnTo>
                    <a:pt x="1596" y="168"/>
                  </a:lnTo>
                  <a:lnTo>
                    <a:pt x="1600" y="156"/>
                  </a:lnTo>
                  <a:lnTo>
                    <a:pt x="1600" y="156"/>
                  </a:lnTo>
                  <a:lnTo>
                    <a:pt x="1602" y="148"/>
                  </a:lnTo>
                  <a:lnTo>
                    <a:pt x="1602" y="132"/>
                  </a:lnTo>
                  <a:lnTo>
                    <a:pt x="1602" y="132"/>
                  </a:lnTo>
                  <a:lnTo>
                    <a:pt x="1594" y="136"/>
                  </a:lnTo>
                  <a:lnTo>
                    <a:pt x="1594" y="136"/>
                  </a:lnTo>
                  <a:lnTo>
                    <a:pt x="1586" y="138"/>
                  </a:lnTo>
                  <a:lnTo>
                    <a:pt x="1586" y="138"/>
                  </a:lnTo>
                  <a:lnTo>
                    <a:pt x="1578" y="140"/>
                  </a:lnTo>
                  <a:lnTo>
                    <a:pt x="1578" y="140"/>
                  </a:lnTo>
                  <a:lnTo>
                    <a:pt x="1572" y="140"/>
                  </a:lnTo>
                  <a:lnTo>
                    <a:pt x="1572" y="116"/>
                  </a:lnTo>
                  <a:lnTo>
                    <a:pt x="1572" y="116"/>
                  </a:lnTo>
                  <a:lnTo>
                    <a:pt x="1586" y="114"/>
                  </a:lnTo>
                  <a:lnTo>
                    <a:pt x="1586" y="114"/>
                  </a:lnTo>
                  <a:lnTo>
                    <a:pt x="1592" y="112"/>
                  </a:lnTo>
                  <a:lnTo>
                    <a:pt x="1598" y="110"/>
                  </a:lnTo>
                  <a:lnTo>
                    <a:pt x="1598" y="110"/>
                  </a:lnTo>
                  <a:lnTo>
                    <a:pt x="1600" y="106"/>
                  </a:lnTo>
                  <a:lnTo>
                    <a:pt x="1602" y="100"/>
                  </a:lnTo>
                  <a:lnTo>
                    <a:pt x="1602" y="100"/>
                  </a:lnTo>
                  <a:lnTo>
                    <a:pt x="1600" y="94"/>
                  </a:lnTo>
                  <a:lnTo>
                    <a:pt x="1598" y="90"/>
                  </a:lnTo>
                  <a:lnTo>
                    <a:pt x="1598" y="90"/>
                  </a:lnTo>
                  <a:lnTo>
                    <a:pt x="1596" y="86"/>
                  </a:lnTo>
                  <a:lnTo>
                    <a:pt x="1594" y="84"/>
                  </a:lnTo>
                  <a:lnTo>
                    <a:pt x="1594" y="84"/>
                  </a:lnTo>
                  <a:lnTo>
                    <a:pt x="1586" y="80"/>
                  </a:lnTo>
                  <a:lnTo>
                    <a:pt x="1586" y="80"/>
                  </a:lnTo>
                  <a:lnTo>
                    <a:pt x="1574" y="80"/>
                  </a:lnTo>
                  <a:lnTo>
                    <a:pt x="1574" y="80"/>
                  </a:lnTo>
                  <a:lnTo>
                    <a:pt x="1572" y="80"/>
                  </a:lnTo>
                  <a:lnTo>
                    <a:pt x="1572" y="54"/>
                  </a:lnTo>
                  <a:lnTo>
                    <a:pt x="1572" y="54"/>
                  </a:lnTo>
                  <a:lnTo>
                    <a:pt x="1576" y="52"/>
                  </a:lnTo>
                  <a:lnTo>
                    <a:pt x="1576" y="52"/>
                  </a:lnTo>
                  <a:lnTo>
                    <a:pt x="1600" y="54"/>
                  </a:lnTo>
                  <a:lnTo>
                    <a:pt x="1600" y="54"/>
                  </a:lnTo>
                  <a:lnTo>
                    <a:pt x="1610" y="56"/>
                  </a:lnTo>
                  <a:lnTo>
                    <a:pt x="1620" y="60"/>
                  </a:lnTo>
                  <a:lnTo>
                    <a:pt x="1620" y="60"/>
                  </a:lnTo>
                  <a:lnTo>
                    <a:pt x="1628" y="66"/>
                  </a:lnTo>
                  <a:lnTo>
                    <a:pt x="1636" y="74"/>
                  </a:lnTo>
                  <a:lnTo>
                    <a:pt x="1636" y="74"/>
                  </a:lnTo>
                  <a:lnTo>
                    <a:pt x="1640" y="82"/>
                  </a:lnTo>
                  <a:lnTo>
                    <a:pt x="1642" y="94"/>
                  </a:lnTo>
                  <a:lnTo>
                    <a:pt x="1642" y="172"/>
                  </a:lnTo>
                  <a:lnTo>
                    <a:pt x="1642" y="172"/>
                  </a:lnTo>
                  <a:lnTo>
                    <a:pt x="1642" y="190"/>
                  </a:lnTo>
                  <a:lnTo>
                    <a:pt x="1642" y="190"/>
                  </a:lnTo>
                  <a:lnTo>
                    <a:pt x="1644" y="198"/>
                  </a:lnTo>
                  <a:lnTo>
                    <a:pt x="1646" y="204"/>
                  </a:lnTo>
                  <a:lnTo>
                    <a:pt x="1606" y="204"/>
                  </a:lnTo>
                  <a:lnTo>
                    <a:pt x="1606" y="204"/>
                  </a:lnTo>
                  <a:lnTo>
                    <a:pt x="1604" y="198"/>
                  </a:lnTo>
                  <a:lnTo>
                    <a:pt x="1604" y="198"/>
                  </a:lnTo>
                  <a:lnTo>
                    <a:pt x="1602" y="190"/>
                  </a:lnTo>
                  <a:lnTo>
                    <a:pt x="1602" y="190"/>
                  </a:lnTo>
                  <a:lnTo>
                    <a:pt x="1592" y="198"/>
                  </a:lnTo>
                  <a:lnTo>
                    <a:pt x="1580" y="204"/>
                  </a:lnTo>
                  <a:lnTo>
                    <a:pt x="1580" y="204"/>
                  </a:lnTo>
                  <a:lnTo>
                    <a:pt x="1572" y="206"/>
                  </a:lnTo>
                  <a:lnTo>
                    <a:pt x="1572" y="206"/>
                  </a:lnTo>
                  <a:close/>
                  <a:moveTo>
                    <a:pt x="1718" y="204"/>
                  </a:moveTo>
                  <a:lnTo>
                    <a:pt x="1676" y="204"/>
                  </a:lnTo>
                  <a:lnTo>
                    <a:pt x="1676" y="0"/>
                  </a:lnTo>
                  <a:lnTo>
                    <a:pt x="1718" y="0"/>
                  </a:lnTo>
                  <a:lnTo>
                    <a:pt x="1718" y="204"/>
                  </a:lnTo>
                  <a:close/>
                  <a:moveTo>
                    <a:pt x="1572" y="54"/>
                  </a:moveTo>
                  <a:lnTo>
                    <a:pt x="1572" y="80"/>
                  </a:lnTo>
                  <a:lnTo>
                    <a:pt x="1572" y="80"/>
                  </a:lnTo>
                  <a:lnTo>
                    <a:pt x="1564" y="82"/>
                  </a:lnTo>
                  <a:lnTo>
                    <a:pt x="1556" y="86"/>
                  </a:lnTo>
                  <a:lnTo>
                    <a:pt x="1556" y="86"/>
                  </a:lnTo>
                  <a:lnTo>
                    <a:pt x="1550" y="92"/>
                  </a:lnTo>
                  <a:lnTo>
                    <a:pt x="1548" y="102"/>
                  </a:lnTo>
                  <a:lnTo>
                    <a:pt x="1508" y="102"/>
                  </a:lnTo>
                  <a:lnTo>
                    <a:pt x="1508" y="102"/>
                  </a:lnTo>
                  <a:lnTo>
                    <a:pt x="1510" y="90"/>
                  </a:lnTo>
                  <a:lnTo>
                    <a:pt x="1514" y="78"/>
                  </a:lnTo>
                  <a:lnTo>
                    <a:pt x="1514" y="78"/>
                  </a:lnTo>
                  <a:lnTo>
                    <a:pt x="1522" y="70"/>
                  </a:lnTo>
                  <a:lnTo>
                    <a:pt x="1530" y="64"/>
                  </a:lnTo>
                  <a:lnTo>
                    <a:pt x="1530" y="64"/>
                  </a:lnTo>
                  <a:lnTo>
                    <a:pt x="1540" y="58"/>
                  </a:lnTo>
                  <a:lnTo>
                    <a:pt x="1552" y="56"/>
                  </a:lnTo>
                  <a:lnTo>
                    <a:pt x="1552" y="56"/>
                  </a:lnTo>
                  <a:lnTo>
                    <a:pt x="1572" y="54"/>
                  </a:lnTo>
                  <a:lnTo>
                    <a:pt x="1572" y="54"/>
                  </a:lnTo>
                  <a:close/>
                  <a:moveTo>
                    <a:pt x="1572" y="116"/>
                  </a:moveTo>
                  <a:lnTo>
                    <a:pt x="1572" y="140"/>
                  </a:lnTo>
                  <a:lnTo>
                    <a:pt x="1572" y="140"/>
                  </a:lnTo>
                  <a:lnTo>
                    <a:pt x="1568" y="140"/>
                  </a:lnTo>
                  <a:lnTo>
                    <a:pt x="1568" y="140"/>
                  </a:lnTo>
                  <a:lnTo>
                    <a:pt x="1558" y="144"/>
                  </a:lnTo>
                  <a:lnTo>
                    <a:pt x="1558" y="144"/>
                  </a:lnTo>
                  <a:lnTo>
                    <a:pt x="1550" y="146"/>
                  </a:lnTo>
                  <a:lnTo>
                    <a:pt x="1550" y="146"/>
                  </a:lnTo>
                  <a:lnTo>
                    <a:pt x="1546" y="154"/>
                  </a:lnTo>
                  <a:lnTo>
                    <a:pt x="1546" y="154"/>
                  </a:lnTo>
                  <a:lnTo>
                    <a:pt x="1544" y="162"/>
                  </a:lnTo>
                  <a:lnTo>
                    <a:pt x="1544" y="162"/>
                  </a:lnTo>
                  <a:lnTo>
                    <a:pt x="1546" y="172"/>
                  </a:lnTo>
                  <a:lnTo>
                    <a:pt x="1546" y="172"/>
                  </a:lnTo>
                  <a:lnTo>
                    <a:pt x="1550" y="178"/>
                  </a:lnTo>
                  <a:lnTo>
                    <a:pt x="1550" y="178"/>
                  </a:lnTo>
                  <a:lnTo>
                    <a:pt x="1558" y="180"/>
                  </a:lnTo>
                  <a:lnTo>
                    <a:pt x="1558" y="180"/>
                  </a:lnTo>
                  <a:lnTo>
                    <a:pt x="1568" y="182"/>
                  </a:lnTo>
                  <a:lnTo>
                    <a:pt x="1568" y="182"/>
                  </a:lnTo>
                  <a:lnTo>
                    <a:pt x="1572" y="182"/>
                  </a:lnTo>
                  <a:lnTo>
                    <a:pt x="1572" y="206"/>
                  </a:lnTo>
                  <a:lnTo>
                    <a:pt x="1572" y="206"/>
                  </a:lnTo>
                  <a:lnTo>
                    <a:pt x="1554" y="208"/>
                  </a:lnTo>
                  <a:lnTo>
                    <a:pt x="1554" y="208"/>
                  </a:lnTo>
                  <a:lnTo>
                    <a:pt x="1544" y="208"/>
                  </a:lnTo>
                  <a:lnTo>
                    <a:pt x="1534" y="206"/>
                  </a:lnTo>
                  <a:lnTo>
                    <a:pt x="1534" y="206"/>
                  </a:lnTo>
                  <a:lnTo>
                    <a:pt x="1524" y="202"/>
                  </a:lnTo>
                  <a:lnTo>
                    <a:pt x="1518" y="198"/>
                  </a:lnTo>
                  <a:lnTo>
                    <a:pt x="1518" y="198"/>
                  </a:lnTo>
                  <a:lnTo>
                    <a:pt x="1512" y="192"/>
                  </a:lnTo>
                  <a:lnTo>
                    <a:pt x="1506" y="184"/>
                  </a:lnTo>
                  <a:lnTo>
                    <a:pt x="1506" y="184"/>
                  </a:lnTo>
                  <a:lnTo>
                    <a:pt x="1504" y="174"/>
                  </a:lnTo>
                  <a:lnTo>
                    <a:pt x="1504" y="164"/>
                  </a:lnTo>
                  <a:lnTo>
                    <a:pt x="1504" y="164"/>
                  </a:lnTo>
                  <a:lnTo>
                    <a:pt x="1504" y="152"/>
                  </a:lnTo>
                  <a:lnTo>
                    <a:pt x="1508" y="144"/>
                  </a:lnTo>
                  <a:lnTo>
                    <a:pt x="1508" y="144"/>
                  </a:lnTo>
                  <a:lnTo>
                    <a:pt x="1512" y="136"/>
                  </a:lnTo>
                  <a:lnTo>
                    <a:pt x="1518" y="130"/>
                  </a:lnTo>
                  <a:lnTo>
                    <a:pt x="1518" y="130"/>
                  </a:lnTo>
                  <a:lnTo>
                    <a:pt x="1526" y="126"/>
                  </a:lnTo>
                  <a:lnTo>
                    <a:pt x="1534" y="124"/>
                  </a:lnTo>
                  <a:lnTo>
                    <a:pt x="1534" y="124"/>
                  </a:lnTo>
                  <a:lnTo>
                    <a:pt x="1552" y="120"/>
                  </a:lnTo>
                  <a:lnTo>
                    <a:pt x="1552" y="120"/>
                  </a:lnTo>
                  <a:lnTo>
                    <a:pt x="1570" y="118"/>
                  </a:lnTo>
                  <a:lnTo>
                    <a:pt x="1572" y="116"/>
                  </a:lnTo>
                  <a:lnTo>
                    <a:pt x="1572" y="116"/>
                  </a:lnTo>
                  <a:close/>
                  <a:moveTo>
                    <a:pt x="1232" y="208"/>
                  </a:moveTo>
                  <a:lnTo>
                    <a:pt x="1232" y="178"/>
                  </a:lnTo>
                  <a:lnTo>
                    <a:pt x="1232" y="178"/>
                  </a:lnTo>
                  <a:lnTo>
                    <a:pt x="1242" y="176"/>
                  </a:lnTo>
                  <a:lnTo>
                    <a:pt x="1250" y="174"/>
                  </a:lnTo>
                  <a:lnTo>
                    <a:pt x="1250" y="174"/>
                  </a:lnTo>
                  <a:lnTo>
                    <a:pt x="1256" y="170"/>
                  </a:lnTo>
                  <a:lnTo>
                    <a:pt x="1260" y="164"/>
                  </a:lnTo>
                  <a:lnTo>
                    <a:pt x="1260" y="164"/>
                  </a:lnTo>
                  <a:lnTo>
                    <a:pt x="1264" y="156"/>
                  </a:lnTo>
                  <a:lnTo>
                    <a:pt x="1266" y="148"/>
                  </a:lnTo>
                  <a:lnTo>
                    <a:pt x="1266" y="148"/>
                  </a:lnTo>
                  <a:lnTo>
                    <a:pt x="1268" y="130"/>
                  </a:lnTo>
                  <a:lnTo>
                    <a:pt x="1268" y="130"/>
                  </a:lnTo>
                  <a:lnTo>
                    <a:pt x="1266" y="114"/>
                  </a:lnTo>
                  <a:lnTo>
                    <a:pt x="1266" y="114"/>
                  </a:lnTo>
                  <a:lnTo>
                    <a:pt x="1264" y="106"/>
                  </a:lnTo>
                  <a:lnTo>
                    <a:pt x="1260" y="98"/>
                  </a:lnTo>
                  <a:lnTo>
                    <a:pt x="1260" y="98"/>
                  </a:lnTo>
                  <a:lnTo>
                    <a:pt x="1256" y="92"/>
                  </a:lnTo>
                  <a:lnTo>
                    <a:pt x="1250" y="88"/>
                  </a:lnTo>
                  <a:lnTo>
                    <a:pt x="1250" y="88"/>
                  </a:lnTo>
                  <a:lnTo>
                    <a:pt x="1242" y="84"/>
                  </a:lnTo>
                  <a:lnTo>
                    <a:pt x="1232" y="8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48" y="54"/>
                  </a:lnTo>
                  <a:lnTo>
                    <a:pt x="1264" y="58"/>
                  </a:lnTo>
                  <a:lnTo>
                    <a:pt x="1264" y="58"/>
                  </a:lnTo>
                  <a:lnTo>
                    <a:pt x="1276" y="66"/>
                  </a:lnTo>
                  <a:lnTo>
                    <a:pt x="1288" y="74"/>
                  </a:lnTo>
                  <a:lnTo>
                    <a:pt x="1288" y="74"/>
                  </a:lnTo>
                  <a:lnTo>
                    <a:pt x="1296" y="86"/>
                  </a:lnTo>
                  <a:lnTo>
                    <a:pt x="1302" y="98"/>
                  </a:lnTo>
                  <a:lnTo>
                    <a:pt x="1302" y="98"/>
                  </a:lnTo>
                  <a:lnTo>
                    <a:pt x="1308" y="114"/>
                  </a:lnTo>
                  <a:lnTo>
                    <a:pt x="1308" y="130"/>
                  </a:lnTo>
                  <a:lnTo>
                    <a:pt x="1308" y="130"/>
                  </a:lnTo>
                  <a:lnTo>
                    <a:pt x="1308" y="148"/>
                  </a:lnTo>
                  <a:lnTo>
                    <a:pt x="1302" y="162"/>
                  </a:lnTo>
                  <a:lnTo>
                    <a:pt x="1302" y="162"/>
                  </a:lnTo>
                  <a:lnTo>
                    <a:pt x="1296" y="176"/>
                  </a:lnTo>
                  <a:lnTo>
                    <a:pt x="1288" y="188"/>
                  </a:lnTo>
                  <a:lnTo>
                    <a:pt x="1288" y="188"/>
                  </a:lnTo>
                  <a:lnTo>
                    <a:pt x="1276" y="196"/>
                  </a:lnTo>
                  <a:lnTo>
                    <a:pt x="1264" y="202"/>
                  </a:lnTo>
                  <a:lnTo>
                    <a:pt x="1264" y="202"/>
                  </a:lnTo>
                  <a:lnTo>
                    <a:pt x="1248" y="206"/>
                  </a:lnTo>
                  <a:lnTo>
                    <a:pt x="1232" y="208"/>
                  </a:lnTo>
                  <a:lnTo>
                    <a:pt x="1232" y="208"/>
                  </a:lnTo>
                  <a:close/>
                  <a:moveTo>
                    <a:pt x="1376" y="56"/>
                  </a:moveTo>
                  <a:lnTo>
                    <a:pt x="1376" y="78"/>
                  </a:lnTo>
                  <a:lnTo>
                    <a:pt x="1376" y="78"/>
                  </a:lnTo>
                  <a:lnTo>
                    <a:pt x="1376" y="78"/>
                  </a:lnTo>
                  <a:lnTo>
                    <a:pt x="1386" y="66"/>
                  </a:lnTo>
                  <a:lnTo>
                    <a:pt x="1396" y="58"/>
                  </a:lnTo>
                  <a:lnTo>
                    <a:pt x="1396" y="58"/>
                  </a:lnTo>
                  <a:lnTo>
                    <a:pt x="1410" y="54"/>
                  </a:lnTo>
                  <a:lnTo>
                    <a:pt x="1422" y="52"/>
                  </a:lnTo>
                  <a:lnTo>
                    <a:pt x="1422" y="52"/>
                  </a:lnTo>
                  <a:lnTo>
                    <a:pt x="1436" y="54"/>
                  </a:lnTo>
                  <a:lnTo>
                    <a:pt x="1448" y="58"/>
                  </a:lnTo>
                  <a:lnTo>
                    <a:pt x="1448" y="58"/>
                  </a:lnTo>
                  <a:lnTo>
                    <a:pt x="1458" y="62"/>
                  </a:lnTo>
                  <a:lnTo>
                    <a:pt x="1464" y="70"/>
                  </a:lnTo>
                  <a:lnTo>
                    <a:pt x="1464" y="70"/>
                  </a:lnTo>
                  <a:lnTo>
                    <a:pt x="1470" y="78"/>
                  </a:lnTo>
                  <a:lnTo>
                    <a:pt x="1474" y="88"/>
                  </a:lnTo>
                  <a:lnTo>
                    <a:pt x="1474" y="88"/>
                  </a:lnTo>
                  <a:lnTo>
                    <a:pt x="1476" y="100"/>
                  </a:lnTo>
                  <a:lnTo>
                    <a:pt x="1476" y="114"/>
                  </a:lnTo>
                  <a:lnTo>
                    <a:pt x="1476" y="204"/>
                  </a:lnTo>
                  <a:lnTo>
                    <a:pt x="1436" y="204"/>
                  </a:lnTo>
                  <a:lnTo>
                    <a:pt x="1436" y="122"/>
                  </a:lnTo>
                  <a:lnTo>
                    <a:pt x="1436" y="122"/>
                  </a:lnTo>
                  <a:lnTo>
                    <a:pt x="1434" y="106"/>
                  </a:lnTo>
                  <a:lnTo>
                    <a:pt x="1430" y="94"/>
                  </a:lnTo>
                  <a:lnTo>
                    <a:pt x="1430" y="94"/>
                  </a:lnTo>
                  <a:lnTo>
                    <a:pt x="1426" y="90"/>
                  </a:lnTo>
                  <a:lnTo>
                    <a:pt x="1422" y="88"/>
                  </a:lnTo>
                  <a:lnTo>
                    <a:pt x="1416" y="86"/>
                  </a:lnTo>
                  <a:lnTo>
                    <a:pt x="1410" y="84"/>
                  </a:lnTo>
                  <a:lnTo>
                    <a:pt x="1410" y="84"/>
                  </a:lnTo>
                  <a:lnTo>
                    <a:pt x="1402" y="86"/>
                  </a:lnTo>
                  <a:lnTo>
                    <a:pt x="1396" y="88"/>
                  </a:lnTo>
                  <a:lnTo>
                    <a:pt x="1390" y="90"/>
                  </a:lnTo>
                  <a:lnTo>
                    <a:pt x="1386" y="94"/>
                  </a:lnTo>
                  <a:lnTo>
                    <a:pt x="1386" y="94"/>
                  </a:lnTo>
                  <a:lnTo>
                    <a:pt x="1382" y="100"/>
                  </a:lnTo>
                  <a:lnTo>
                    <a:pt x="1380" y="108"/>
                  </a:lnTo>
                  <a:lnTo>
                    <a:pt x="1378" y="128"/>
                  </a:lnTo>
                  <a:lnTo>
                    <a:pt x="1378" y="204"/>
                  </a:lnTo>
                  <a:lnTo>
                    <a:pt x="1338" y="204"/>
                  </a:lnTo>
                  <a:lnTo>
                    <a:pt x="1338" y="56"/>
                  </a:lnTo>
                  <a:lnTo>
                    <a:pt x="1376" y="56"/>
                  </a:lnTo>
                  <a:close/>
                  <a:moveTo>
                    <a:pt x="1232" y="52"/>
                  </a:moveTo>
                  <a:lnTo>
                    <a:pt x="1232" y="84"/>
                  </a:lnTo>
                  <a:lnTo>
                    <a:pt x="1232" y="84"/>
                  </a:lnTo>
                  <a:lnTo>
                    <a:pt x="1232" y="84"/>
                  </a:lnTo>
                  <a:lnTo>
                    <a:pt x="1222" y="84"/>
                  </a:lnTo>
                  <a:lnTo>
                    <a:pt x="1214" y="88"/>
                  </a:lnTo>
                  <a:lnTo>
                    <a:pt x="1214" y="88"/>
                  </a:lnTo>
                  <a:lnTo>
                    <a:pt x="1208" y="92"/>
                  </a:lnTo>
                  <a:lnTo>
                    <a:pt x="1204" y="98"/>
                  </a:lnTo>
                  <a:lnTo>
                    <a:pt x="1204" y="98"/>
                  </a:lnTo>
                  <a:lnTo>
                    <a:pt x="1200" y="106"/>
                  </a:lnTo>
                  <a:lnTo>
                    <a:pt x="1198" y="114"/>
                  </a:lnTo>
                  <a:lnTo>
                    <a:pt x="1198" y="114"/>
                  </a:lnTo>
                  <a:lnTo>
                    <a:pt x="1196" y="130"/>
                  </a:lnTo>
                  <a:lnTo>
                    <a:pt x="1196" y="130"/>
                  </a:lnTo>
                  <a:lnTo>
                    <a:pt x="1198" y="148"/>
                  </a:lnTo>
                  <a:lnTo>
                    <a:pt x="1198" y="148"/>
                  </a:lnTo>
                  <a:lnTo>
                    <a:pt x="1200" y="156"/>
                  </a:lnTo>
                  <a:lnTo>
                    <a:pt x="1204" y="164"/>
                  </a:lnTo>
                  <a:lnTo>
                    <a:pt x="1204" y="164"/>
                  </a:lnTo>
                  <a:lnTo>
                    <a:pt x="1208" y="170"/>
                  </a:lnTo>
                  <a:lnTo>
                    <a:pt x="1214" y="174"/>
                  </a:lnTo>
                  <a:lnTo>
                    <a:pt x="1214" y="174"/>
                  </a:lnTo>
                  <a:lnTo>
                    <a:pt x="1222" y="176"/>
                  </a:lnTo>
                  <a:lnTo>
                    <a:pt x="1232" y="178"/>
                  </a:lnTo>
                  <a:lnTo>
                    <a:pt x="1232" y="17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16" y="206"/>
                  </a:lnTo>
                  <a:lnTo>
                    <a:pt x="1200" y="202"/>
                  </a:lnTo>
                  <a:lnTo>
                    <a:pt x="1200" y="202"/>
                  </a:lnTo>
                  <a:lnTo>
                    <a:pt x="1188" y="196"/>
                  </a:lnTo>
                  <a:lnTo>
                    <a:pt x="1176" y="188"/>
                  </a:lnTo>
                  <a:lnTo>
                    <a:pt x="1176" y="188"/>
                  </a:lnTo>
                  <a:lnTo>
                    <a:pt x="1168" y="176"/>
                  </a:lnTo>
                  <a:lnTo>
                    <a:pt x="1162" y="162"/>
                  </a:lnTo>
                  <a:lnTo>
                    <a:pt x="1162" y="162"/>
                  </a:lnTo>
                  <a:lnTo>
                    <a:pt x="1158" y="148"/>
                  </a:lnTo>
                  <a:lnTo>
                    <a:pt x="1156" y="130"/>
                  </a:lnTo>
                  <a:lnTo>
                    <a:pt x="1156" y="130"/>
                  </a:lnTo>
                  <a:lnTo>
                    <a:pt x="1158" y="114"/>
                  </a:lnTo>
                  <a:lnTo>
                    <a:pt x="1162" y="98"/>
                  </a:lnTo>
                  <a:lnTo>
                    <a:pt x="1162" y="98"/>
                  </a:lnTo>
                  <a:lnTo>
                    <a:pt x="1168" y="86"/>
                  </a:lnTo>
                  <a:lnTo>
                    <a:pt x="1176" y="74"/>
                  </a:lnTo>
                  <a:lnTo>
                    <a:pt x="1176" y="74"/>
                  </a:lnTo>
                  <a:lnTo>
                    <a:pt x="1188" y="66"/>
                  </a:lnTo>
                  <a:lnTo>
                    <a:pt x="1200" y="58"/>
                  </a:lnTo>
                  <a:lnTo>
                    <a:pt x="1200" y="58"/>
                  </a:lnTo>
                  <a:lnTo>
                    <a:pt x="1216" y="5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32" y="52"/>
                  </a:lnTo>
                  <a:close/>
                  <a:moveTo>
                    <a:pt x="878" y="206"/>
                  </a:moveTo>
                  <a:lnTo>
                    <a:pt x="878" y="182"/>
                  </a:lnTo>
                  <a:lnTo>
                    <a:pt x="878" y="182"/>
                  </a:lnTo>
                  <a:lnTo>
                    <a:pt x="886" y="180"/>
                  </a:lnTo>
                  <a:lnTo>
                    <a:pt x="892" y="178"/>
                  </a:lnTo>
                  <a:lnTo>
                    <a:pt x="892" y="178"/>
                  </a:lnTo>
                  <a:lnTo>
                    <a:pt x="898" y="172"/>
                  </a:lnTo>
                  <a:lnTo>
                    <a:pt x="902" y="168"/>
                  </a:lnTo>
                  <a:lnTo>
                    <a:pt x="902" y="168"/>
                  </a:lnTo>
                  <a:lnTo>
                    <a:pt x="904" y="162"/>
                  </a:lnTo>
                  <a:lnTo>
                    <a:pt x="906" y="156"/>
                  </a:lnTo>
                  <a:lnTo>
                    <a:pt x="906" y="156"/>
                  </a:lnTo>
                  <a:lnTo>
                    <a:pt x="906" y="148"/>
                  </a:lnTo>
                  <a:lnTo>
                    <a:pt x="906" y="132"/>
                  </a:lnTo>
                  <a:lnTo>
                    <a:pt x="906" y="132"/>
                  </a:lnTo>
                  <a:lnTo>
                    <a:pt x="900" y="136"/>
                  </a:lnTo>
                  <a:lnTo>
                    <a:pt x="900" y="136"/>
                  </a:lnTo>
                  <a:lnTo>
                    <a:pt x="892" y="138"/>
                  </a:lnTo>
                  <a:lnTo>
                    <a:pt x="892" y="138"/>
                  </a:lnTo>
                  <a:lnTo>
                    <a:pt x="882" y="140"/>
                  </a:lnTo>
                  <a:lnTo>
                    <a:pt x="882" y="140"/>
                  </a:lnTo>
                  <a:lnTo>
                    <a:pt x="878" y="140"/>
                  </a:lnTo>
                  <a:lnTo>
                    <a:pt x="878" y="116"/>
                  </a:lnTo>
                  <a:lnTo>
                    <a:pt x="878" y="116"/>
                  </a:lnTo>
                  <a:lnTo>
                    <a:pt x="892" y="114"/>
                  </a:lnTo>
                  <a:lnTo>
                    <a:pt x="892" y="114"/>
                  </a:lnTo>
                  <a:lnTo>
                    <a:pt x="898" y="112"/>
                  </a:lnTo>
                  <a:lnTo>
                    <a:pt x="902" y="110"/>
                  </a:lnTo>
                  <a:lnTo>
                    <a:pt x="902" y="110"/>
                  </a:lnTo>
                  <a:lnTo>
                    <a:pt x="906" y="106"/>
                  </a:lnTo>
                  <a:lnTo>
                    <a:pt x="906" y="100"/>
                  </a:lnTo>
                  <a:lnTo>
                    <a:pt x="906" y="100"/>
                  </a:lnTo>
                  <a:lnTo>
                    <a:pt x="906" y="94"/>
                  </a:lnTo>
                  <a:lnTo>
                    <a:pt x="904" y="90"/>
                  </a:lnTo>
                  <a:lnTo>
                    <a:pt x="904" y="90"/>
                  </a:lnTo>
                  <a:lnTo>
                    <a:pt x="898" y="84"/>
                  </a:lnTo>
                  <a:lnTo>
                    <a:pt x="898" y="84"/>
                  </a:lnTo>
                  <a:lnTo>
                    <a:pt x="890" y="80"/>
                  </a:lnTo>
                  <a:lnTo>
                    <a:pt x="890" y="80"/>
                  </a:lnTo>
                  <a:lnTo>
                    <a:pt x="880" y="80"/>
                  </a:lnTo>
                  <a:lnTo>
                    <a:pt x="880" y="80"/>
                  </a:lnTo>
                  <a:lnTo>
                    <a:pt x="878" y="80"/>
                  </a:lnTo>
                  <a:lnTo>
                    <a:pt x="878" y="54"/>
                  </a:lnTo>
                  <a:lnTo>
                    <a:pt x="878" y="54"/>
                  </a:lnTo>
                  <a:lnTo>
                    <a:pt x="882" y="52"/>
                  </a:lnTo>
                  <a:lnTo>
                    <a:pt x="882" y="52"/>
                  </a:lnTo>
                  <a:lnTo>
                    <a:pt x="904" y="54"/>
                  </a:lnTo>
                  <a:lnTo>
                    <a:pt x="904" y="54"/>
                  </a:lnTo>
                  <a:lnTo>
                    <a:pt x="916" y="56"/>
                  </a:lnTo>
                  <a:lnTo>
                    <a:pt x="926" y="60"/>
                  </a:lnTo>
                  <a:lnTo>
                    <a:pt x="926" y="60"/>
                  </a:lnTo>
                  <a:lnTo>
                    <a:pt x="934" y="66"/>
                  </a:lnTo>
                  <a:lnTo>
                    <a:pt x="940" y="74"/>
                  </a:lnTo>
                  <a:lnTo>
                    <a:pt x="940" y="74"/>
                  </a:lnTo>
                  <a:lnTo>
                    <a:pt x="946" y="82"/>
                  </a:lnTo>
                  <a:lnTo>
                    <a:pt x="946" y="94"/>
                  </a:lnTo>
                  <a:lnTo>
                    <a:pt x="946" y="172"/>
                  </a:lnTo>
                  <a:lnTo>
                    <a:pt x="946" y="172"/>
                  </a:lnTo>
                  <a:lnTo>
                    <a:pt x="948" y="190"/>
                  </a:lnTo>
                  <a:lnTo>
                    <a:pt x="948" y="190"/>
                  </a:lnTo>
                  <a:lnTo>
                    <a:pt x="950" y="198"/>
                  </a:lnTo>
                  <a:lnTo>
                    <a:pt x="952" y="204"/>
                  </a:lnTo>
                  <a:lnTo>
                    <a:pt x="910" y="204"/>
                  </a:lnTo>
                  <a:lnTo>
                    <a:pt x="910" y="204"/>
                  </a:lnTo>
                  <a:lnTo>
                    <a:pt x="908" y="198"/>
                  </a:lnTo>
                  <a:lnTo>
                    <a:pt x="908" y="198"/>
                  </a:lnTo>
                  <a:lnTo>
                    <a:pt x="908" y="190"/>
                  </a:lnTo>
                  <a:lnTo>
                    <a:pt x="908" y="190"/>
                  </a:lnTo>
                  <a:lnTo>
                    <a:pt x="898" y="198"/>
                  </a:lnTo>
                  <a:lnTo>
                    <a:pt x="886" y="204"/>
                  </a:lnTo>
                  <a:lnTo>
                    <a:pt x="886" y="204"/>
                  </a:lnTo>
                  <a:lnTo>
                    <a:pt x="878" y="206"/>
                  </a:lnTo>
                  <a:lnTo>
                    <a:pt x="878" y="206"/>
                  </a:lnTo>
                  <a:close/>
                  <a:moveTo>
                    <a:pt x="1062" y="56"/>
                  </a:moveTo>
                  <a:lnTo>
                    <a:pt x="1062" y="84"/>
                  </a:lnTo>
                  <a:lnTo>
                    <a:pt x="1032" y="84"/>
                  </a:lnTo>
                  <a:lnTo>
                    <a:pt x="1032" y="156"/>
                  </a:lnTo>
                  <a:lnTo>
                    <a:pt x="1032" y="156"/>
                  </a:lnTo>
                  <a:lnTo>
                    <a:pt x="1032" y="166"/>
                  </a:lnTo>
                  <a:lnTo>
                    <a:pt x="1036" y="170"/>
                  </a:lnTo>
                  <a:lnTo>
                    <a:pt x="1036" y="170"/>
                  </a:lnTo>
                  <a:lnTo>
                    <a:pt x="1040" y="174"/>
                  </a:lnTo>
                  <a:lnTo>
                    <a:pt x="1050" y="174"/>
                  </a:lnTo>
                  <a:lnTo>
                    <a:pt x="1050" y="174"/>
                  </a:lnTo>
                  <a:lnTo>
                    <a:pt x="1056" y="174"/>
                  </a:lnTo>
                  <a:lnTo>
                    <a:pt x="1056" y="174"/>
                  </a:lnTo>
                  <a:lnTo>
                    <a:pt x="1062" y="172"/>
                  </a:lnTo>
                  <a:lnTo>
                    <a:pt x="1062" y="204"/>
                  </a:lnTo>
                  <a:lnTo>
                    <a:pt x="1062" y="204"/>
                  </a:lnTo>
                  <a:lnTo>
                    <a:pt x="1050" y="206"/>
                  </a:lnTo>
                  <a:lnTo>
                    <a:pt x="1050" y="206"/>
                  </a:lnTo>
                  <a:lnTo>
                    <a:pt x="1038" y="206"/>
                  </a:lnTo>
                  <a:lnTo>
                    <a:pt x="1038" y="206"/>
                  </a:lnTo>
                  <a:lnTo>
                    <a:pt x="1020" y="204"/>
                  </a:lnTo>
                  <a:lnTo>
                    <a:pt x="1020" y="204"/>
                  </a:lnTo>
                  <a:lnTo>
                    <a:pt x="1012" y="202"/>
                  </a:lnTo>
                  <a:lnTo>
                    <a:pt x="1006" y="200"/>
                  </a:lnTo>
                  <a:lnTo>
                    <a:pt x="1006" y="200"/>
                  </a:lnTo>
                  <a:lnTo>
                    <a:pt x="1000" y="194"/>
                  </a:lnTo>
                  <a:lnTo>
                    <a:pt x="996" y="188"/>
                  </a:lnTo>
                  <a:lnTo>
                    <a:pt x="996" y="188"/>
                  </a:lnTo>
                  <a:lnTo>
                    <a:pt x="992" y="182"/>
                  </a:lnTo>
                  <a:lnTo>
                    <a:pt x="992" y="170"/>
                  </a:lnTo>
                  <a:lnTo>
                    <a:pt x="992" y="84"/>
                  </a:lnTo>
                  <a:lnTo>
                    <a:pt x="968" y="84"/>
                  </a:lnTo>
                  <a:lnTo>
                    <a:pt x="968" y="56"/>
                  </a:lnTo>
                  <a:lnTo>
                    <a:pt x="992" y="56"/>
                  </a:lnTo>
                  <a:lnTo>
                    <a:pt x="992" y="12"/>
                  </a:lnTo>
                  <a:lnTo>
                    <a:pt x="1032" y="12"/>
                  </a:lnTo>
                  <a:lnTo>
                    <a:pt x="1032" y="56"/>
                  </a:lnTo>
                  <a:lnTo>
                    <a:pt x="1062" y="56"/>
                  </a:lnTo>
                  <a:lnTo>
                    <a:pt x="1062" y="56"/>
                  </a:lnTo>
                  <a:close/>
                  <a:moveTo>
                    <a:pt x="1126" y="204"/>
                  </a:moveTo>
                  <a:lnTo>
                    <a:pt x="1086" y="204"/>
                  </a:lnTo>
                  <a:lnTo>
                    <a:pt x="1086" y="56"/>
                  </a:lnTo>
                  <a:lnTo>
                    <a:pt x="1126" y="56"/>
                  </a:lnTo>
                  <a:lnTo>
                    <a:pt x="1126" y="204"/>
                  </a:lnTo>
                  <a:lnTo>
                    <a:pt x="1126" y="204"/>
                  </a:lnTo>
                  <a:close/>
                  <a:moveTo>
                    <a:pt x="1086" y="0"/>
                  </a:moveTo>
                  <a:lnTo>
                    <a:pt x="1126" y="0"/>
                  </a:lnTo>
                  <a:lnTo>
                    <a:pt x="1126" y="34"/>
                  </a:lnTo>
                  <a:lnTo>
                    <a:pt x="1086" y="34"/>
                  </a:lnTo>
                  <a:lnTo>
                    <a:pt x="1086" y="0"/>
                  </a:lnTo>
                  <a:close/>
                  <a:moveTo>
                    <a:pt x="878" y="54"/>
                  </a:moveTo>
                  <a:lnTo>
                    <a:pt x="878" y="80"/>
                  </a:lnTo>
                  <a:lnTo>
                    <a:pt x="878" y="80"/>
                  </a:lnTo>
                  <a:lnTo>
                    <a:pt x="868" y="82"/>
                  </a:lnTo>
                  <a:lnTo>
                    <a:pt x="862" y="86"/>
                  </a:lnTo>
                  <a:lnTo>
                    <a:pt x="862" y="86"/>
                  </a:lnTo>
                  <a:lnTo>
                    <a:pt x="856" y="92"/>
                  </a:lnTo>
                  <a:lnTo>
                    <a:pt x="854" y="102"/>
                  </a:lnTo>
                  <a:lnTo>
                    <a:pt x="812" y="102"/>
                  </a:lnTo>
                  <a:lnTo>
                    <a:pt x="812" y="102"/>
                  </a:lnTo>
                  <a:lnTo>
                    <a:pt x="814" y="90"/>
                  </a:lnTo>
                  <a:lnTo>
                    <a:pt x="820" y="78"/>
                  </a:lnTo>
                  <a:lnTo>
                    <a:pt x="820" y="78"/>
                  </a:lnTo>
                  <a:lnTo>
                    <a:pt x="826" y="70"/>
                  </a:lnTo>
                  <a:lnTo>
                    <a:pt x="836" y="64"/>
                  </a:lnTo>
                  <a:lnTo>
                    <a:pt x="836" y="64"/>
                  </a:lnTo>
                  <a:lnTo>
                    <a:pt x="846" y="58"/>
                  </a:lnTo>
                  <a:lnTo>
                    <a:pt x="858" y="56"/>
                  </a:lnTo>
                  <a:lnTo>
                    <a:pt x="858" y="56"/>
                  </a:lnTo>
                  <a:lnTo>
                    <a:pt x="878" y="54"/>
                  </a:lnTo>
                  <a:lnTo>
                    <a:pt x="878" y="54"/>
                  </a:lnTo>
                  <a:close/>
                  <a:moveTo>
                    <a:pt x="878" y="116"/>
                  </a:moveTo>
                  <a:lnTo>
                    <a:pt x="878" y="140"/>
                  </a:lnTo>
                  <a:lnTo>
                    <a:pt x="878" y="140"/>
                  </a:lnTo>
                  <a:lnTo>
                    <a:pt x="872" y="140"/>
                  </a:lnTo>
                  <a:lnTo>
                    <a:pt x="872" y="140"/>
                  </a:lnTo>
                  <a:lnTo>
                    <a:pt x="864" y="144"/>
                  </a:lnTo>
                  <a:lnTo>
                    <a:pt x="864" y="144"/>
                  </a:lnTo>
                  <a:lnTo>
                    <a:pt x="856" y="146"/>
                  </a:lnTo>
                  <a:lnTo>
                    <a:pt x="856" y="146"/>
                  </a:lnTo>
                  <a:lnTo>
                    <a:pt x="850" y="154"/>
                  </a:lnTo>
                  <a:lnTo>
                    <a:pt x="850" y="154"/>
                  </a:lnTo>
                  <a:lnTo>
                    <a:pt x="850" y="158"/>
                  </a:lnTo>
                  <a:lnTo>
                    <a:pt x="848" y="162"/>
                  </a:lnTo>
                  <a:lnTo>
                    <a:pt x="848" y="162"/>
                  </a:lnTo>
                  <a:lnTo>
                    <a:pt x="850" y="168"/>
                  </a:lnTo>
                  <a:lnTo>
                    <a:pt x="850" y="172"/>
                  </a:lnTo>
                  <a:lnTo>
                    <a:pt x="850" y="172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64" y="180"/>
                  </a:lnTo>
                  <a:lnTo>
                    <a:pt x="864" y="180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8" y="182"/>
                  </a:lnTo>
                  <a:lnTo>
                    <a:pt x="878" y="206"/>
                  </a:lnTo>
                  <a:lnTo>
                    <a:pt x="878" y="206"/>
                  </a:lnTo>
                  <a:lnTo>
                    <a:pt x="858" y="208"/>
                  </a:lnTo>
                  <a:lnTo>
                    <a:pt x="858" y="208"/>
                  </a:lnTo>
                  <a:lnTo>
                    <a:pt x="848" y="208"/>
                  </a:lnTo>
                  <a:lnTo>
                    <a:pt x="838" y="206"/>
                  </a:lnTo>
                  <a:lnTo>
                    <a:pt x="838" y="206"/>
                  </a:lnTo>
                  <a:lnTo>
                    <a:pt x="830" y="202"/>
                  </a:lnTo>
                  <a:lnTo>
                    <a:pt x="822" y="19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12" y="184"/>
                  </a:lnTo>
                  <a:lnTo>
                    <a:pt x="812" y="184"/>
                  </a:lnTo>
                  <a:lnTo>
                    <a:pt x="810" y="174"/>
                  </a:lnTo>
                  <a:lnTo>
                    <a:pt x="808" y="164"/>
                  </a:lnTo>
                  <a:lnTo>
                    <a:pt x="808" y="164"/>
                  </a:lnTo>
                  <a:lnTo>
                    <a:pt x="810" y="152"/>
                  </a:lnTo>
                  <a:lnTo>
                    <a:pt x="812" y="144"/>
                  </a:lnTo>
                  <a:lnTo>
                    <a:pt x="812" y="144"/>
                  </a:lnTo>
                  <a:lnTo>
                    <a:pt x="818" y="136"/>
                  </a:lnTo>
                  <a:lnTo>
                    <a:pt x="824" y="130"/>
                  </a:lnTo>
                  <a:lnTo>
                    <a:pt x="824" y="130"/>
                  </a:lnTo>
                  <a:lnTo>
                    <a:pt x="832" y="126"/>
                  </a:lnTo>
                  <a:lnTo>
                    <a:pt x="840" y="124"/>
                  </a:lnTo>
                  <a:lnTo>
                    <a:pt x="840" y="124"/>
                  </a:lnTo>
                  <a:lnTo>
                    <a:pt x="858" y="120"/>
                  </a:lnTo>
                  <a:lnTo>
                    <a:pt x="858" y="120"/>
                  </a:lnTo>
                  <a:lnTo>
                    <a:pt x="876" y="118"/>
                  </a:lnTo>
                  <a:lnTo>
                    <a:pt x="878" y="116"/>
                  </a:lnTo>
                  <a:lnTo>
                    <a:pt x="878" y="116"/>
                  </a:lnTo>
                  <a:close/>
                  <a:moveTo>
                    <a:pt x="424" y="208"/>
                  </a:moveTo>
                  <a:lnTo>
                    <a:pt x="424" y="178"/>
                  </a:lnTo>
                  <a:lnTo>
                    <a:pt x="424" y="178"/>
                  </a:lnTo>
                  <a:lnTo>
                    <a:pt x="426" y="178"/>
                  </a:lnTo>
                  <a:lnTo>
                    <a:pt x="426" y="178"/>
                  </a:lnTo>
                  <a:lnTo>
                    <a:pt x="438" y="176"/>
                  </a:lnTo>
                  <a:lnTo>
                    <a:pt x="448" y="172"/>
                  </a:lnTo>
                  <a:lnTo>
                    <a:pt x="448" y="172"/>
                  </a:lnTo>
                  <a:lnTo>
                    <a:pt x="454" y="166"/>
                  </a:lnTo>
                  <a:lnTo>
                    <a:pt x="458" y="158"/>
                  </a:lnTo>
                  <a:lnTo>
                    <a:pt x="494" y="158"/>
                  </a:lnTo>
                  <a:lnTo>
                    <a:pt x="494" y="158"/>
                  </a:lnTo>
                  <a:lnTo>
                    <a:pt x="490" y="172"/>
                  </a:lnTo>
                  <a:lnTo>
                    <a:pt x="484" y="182"/>
                  </a:lnTo>
                  <a:lnTo>
                    <a:pt x="476" y="190"/>
                  </a:lnTo>
                  <a:lnTo>
                    <a:pt x="468" y="196"/>
                  </a:lnTo>
                  <a:lnTo>
                    <a:pt x="468" y="196"/>
                  </a:lnTo>
                  <a:lnTo>
                    <a:pt x="458" y="202"/>
                  </a:lnTo>
                  <a:lnTo>
                    <a:pt x="448" y="206"/>
                  </a:lnTo>
                  <a:lnTo>
                    <a:pt x="438" y="208"/>
                  </a:lnTo>
                  <a:lnTo>
                    <a:pt x="426" y="208"/>
                  </a:lnTo>
                  <a:lnTo>
                    <a:pt x="424" y="208"/>
                  </a:lnTo>
                  <a:lnTo>
                    <a:pt x="424" y="208"/>
                  </a:lnTo>
                  <a:close/>
                  <a:moveTo>
                    <a:pt x="424" y="140"/>
                  </a:moveTo>
                  <a:lnTo>
                    <a:pt x="424" y="114"/>
                  </a:lnTo>
                  <a:lnTo>
                    <a:pt x="456" y="114"/>
                  </a:lnTo>
                  <a:lnTo>
                    <a:pt x="456" y="114"/>
                  </a:lnTo>
                  <a:lnTo>
                    <a:pt x="452" y="102"/>
                  </a:lnTo>
                  <a:lnTo>
                    <a:pt x="446" y="92"/>
                  </a:lnTo>
                  <a:lnTo>
                    <a:pt x="446" y="92"/>
                  </a:lnTo>
                  <a:lnTo>
                    <a:pt x="442" y="88"/>
                  </a:lnTo>
                  <a:lnTo>
                    <a:pt x="438" y="86"/>
                  </a:lnTo>
                  <a:lnTo>
                    <a:pt x="424" y="84"/>
                  </a:lnTo>
                  <a:lnTo>
                    <a:pt x="424" y="84"/>
                  </a:lnTo>
                  <a:lnTo>
                    <a:pt x="424" y="52"/>
                  </a:lnTo>
                  <a:lnTo>
                    <a:pt x="426" y="52"/>
                  </a:lnTo>
                  <a:lnTo>
                    <a:pt x="426" y="52"/>
                  </a:lnTo>
                  <a:lnTo>
                    <a:pt x="442" y="54"/>
                  </a:lnTo>
                  <a:lnTo>
                    <a:pt x="458" y="60"/>
                  </a:lnTo>
                  <a:lnTo>
                    <a:pt x="458" y="60"/>
                  </a:lnTo>
                  <a:lnTo>
                    <a:pt x="470" y="68"/>
                  </a:lnTo>
                  <a:lnTo>
                    <a:pt x="482" y="80"/>
                  </a:lnTo>
                  <a:lnTo>
                    <a:pt x="482" y="80"/>
                  </a:lnTo>
                  <a:lnTo>
                    <a:pt x="488" y="92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6" y="124"/>
                  </a:lnTo>
                  <a:lnTo>
                    <a:pt x="496" y="140"/>
                  </a:lnTo>
                  <a:lnTo>
                    <a:pt x="424" y="140"/>
                  </a:lnTo>
                  <a:lnTo>
                    <a:pt x="424" y="140"/>
                  </a:lnTo>
                  <a:close/>
                  <a:moveTo>
                    <a:pt x="562" y="56"/>
                  </a:moveTo>
                  <a:lnTo>
                    <a:pt x="562" y="84"/>
                  </a:lnTo>
                  <a:lnTo>
                    <a:pt x="562" y="84"/>
                  </a:lnTo>
                  <a:lnTo>
                    <a:pt x="562" y="84"/>
                  </a:lnTo>
                  <a:lnTo>
                    <a:pt x="570" y="72"/>
                  </a:lnTo>
                  <a:lnTo>
                    <a:pt x="570" y="72"/>
                  </a:lnTo>
                  <a:lnTo>
                    <a:pt x="582" y="62"/>
                  </a:lnTo>
                  <a:lnTo>
                    <a:pt x="582" y="62"/>
                  </a:lnTo>
                  <a:lnTo>
                    <a:pt x="594" y="56"/>
                  </a:lnTo>
                  <a:lnTo>
                    <a:pt x="594" y="56"/>
                  </a:lnTo>
                  <a:lnTo>
                    <a:pt x="602" y="54"/>
                  </a:lnTo>
                  <a:lnTo>
                    <a:pt x="610" y="52"/>
                  </a:lnTo>
                  <a:lnTo>
                    <a:pt x="610" y="52"/>
                  </a:lnTo>
                  <a:lnTo>
                    <a:pt x="618" y="54"/>
                  </a:lnTo>
                  <a:lnTo>
                    <a:pt x="618" y="92"/>
                  </a:lnTo>
                  <a:lnTo>
                    <a:pt x="618" y="92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04" y="90"/>
                  </a:lnTo>
                  <a:lnTo>
                    <a:pt x="604" y="90"/>
                  </a:lnTo>
                  <a:lnTo>
                    <a:pt x="594" y="92"/>
                  </a:lnTo>
                  <a:lnTo>
                    <a:pt x="586" y="94"/>
                  </a:lnTo>
                  <a:lnTo>
                    <a:pt x="586" y="94"/>
                  </a:lnTo>
                  <a:lnTo>
                    <a:pt x="578" y="98"/>
                  </a:lnTo>
                  <a:lnTo>
                    <a:pt x="572" y="104"/>
                  </a:lnTo>
                  <a:lnTo>
                    <a:pt x="572" y="104"/>
                  </a:lnTo>
                  <a:lnTo>
                    <a:pt x="568" y="112"/>
                  </a:lnTo>
                  <a:lnTo>
                    <a:pt x="566" y="120"/>
                  </a:lnTo>
                  <a:lnTo>
                    <a:pt x="566" y="120"/>
                  </a:lnTo>
                  <a:lnTo>
                    <a:pt x="564" y="138"/>
                  </a:lnTo>
                  <a:lnTo>
                    <a:pt x="564" y="204"/>
                  </a:lnTo>
                  <a:lnTo>
                    <a:pt x="524" y="204"/>
                  </a:lnTo>
                  <a:lnTo>
                    <a:pt x="524" y="56"/>
                  </a:lnTo>
                  <a:lnTo>
                    <a:pt x="562" y="56"/>
                  </a:lnTo>
                  <a:lnTo>
                    <a:pt x="562" y="56"/>
                  </a:lnTo>
                  <a:close/>
                  <a:moveTo>
                    <a:pt x="680" y="56"/>
                  </a:moveTo>
                  <a:lnTo>
                    <a:pt x="680" y="78"/>
                  </a:lnTo>
                  <a:lnTo>
                    <a:pt x="682" y="78"/>
                  </a:lnTo>
                  <a:lnTo>
                    <a:pt x="682" y="78"/>
                  </a:lnTo>
                  <a:lnTo>
                    <a:pt x="690" y="66"/>
                  </a:lnTo>
                  <a:lnTo>
                    <a:pt x="702" y="58"/>
                  </a:lnTo>
                  <a:lnTo>
                    <a:pt x="702" y="58"/>
                  </a:lnTo>
                  <a:lnTo>
                    <a:pt x="714" y="54"/>
                  </a:lnTo>
                  <a:lnTo>
                    <a:pt x="726" y="52"/>
                  </a:lnTo>
                  <a:lnTo>
                    <a:pt x="726" y="52"/>
                  </a:lnTo>
                  <a:lnTo>
                    <a:pt x="742" y="54"/>
                  </a:lnTo>
                  <a:lnTo>
                    <a:pt x="754" y="58"/>
                  </a:lnTo>
                  <a:lnTo>
                    <a:pt x="754" y="58"/>
                  </a:lnTo>
                  <a:lnTo>
                    <a:pt x="762" y="62"/>
                  </a:lnTo>
                  <a:lnTo>
                    <a:pt x="770" y="70"/>
                  </a:lnTo>
                  <a:lnTo>
                    <a:pt x="770" y="70"/>
                  </a:lnTo>
                  <a:lnTo>
                    <a:pt x="774" y="78"/>
                  </a:lnTo>
                  <a:lnTo>
                    <a:pt x="778" y="88"/>
                  </a:lnTo>
                  <a:lnTo>
                    <a:pt x="778" y="88"/>
                  </a:lnTo>
                  <a:lnTo>
                    <a:pt x="780" y="100"/>
                  </a:lnTo>
                  <a:lnTo>
                    <a:pt x="780" y="114"/>
                  </a:lnTo>
                  <a:lnTo>
                    <a:pt x="780" y="204"/>
                  </a:lnTo>
                  <a:lnTo>
                    <a:pt x="740" y="204"/>
                  </a:lnTo>
                  <a:lnTo>
                    <a:pt x="740" y="122"/>
                  </a:lnTo>
                  <a:lnTo>
                    <a:pt x="740" y="122"/>
                  </a:lnTo>
                  <a:lnTo>
                    <a:pt x="738" y="106"/>
                  </a:lnTo>
                  <a:lnTo>
                    <a:pt x="734" y="94"/>
                  </a:lnTo>
                  <a:lnTo>
                    <a:pt x="734" y="94"/>
                  </a:lnTo>
                  <a:lnTo>
                    <a:pt x="732" y="90"/>
                  </a:lnTo>
                  <a:lnTo>
                    <a:pt x="726" y="88"/>
                  </a:lnTo>
                  <a:lnTo>
                    <a:pt x="722" y="86"/>
                  </a:lnTo>
                  <a:lnTo>
                    <a:pt x="714" y="84"/>
                  </a:lnTo>
                  <a:lnTo>
                    <a:pt x="714" y="84"/>
                  </a:lnTo>
                  <a:lnTo>
                    <a:pt x="706" y="86"/>
                  </a:lnTo>
                  <a:lnTo>
                    <a:pt x="700" y="88"/>
                  </a:lnTo>
                  <a:lnTo>
                    <a:pt x="694" y="90"/>
                  </a:lnTo>
                  <a:lnTo>
                    <a:pt x="690" y="94"/>
                  </a:lnTo>
                  <a:lnTo>
                    <a:pt x="690" y="94"/>
                  </a:lnTo>
                  <a:lnTo>
                    <a:pt x="688" y="100"/>
                  </a:lnTo>
                  <a:lnTo>
                    <a:pt x="684" y="108"/>
                  </a:lnTo>
                  <a:lnTo>
                    <a:pt x="682" y="128"/>
                  </a:lnTo>
                  <a:lnTo>
                    <a:pt x="682" y="204"/>
                  </a:lnTo>
                  <a:lnTo>
                    <a:pt x="642" y="204"/>
                  </a:lnTo>
                  <a:lnTo>
                    <a:pt x="642" y="56"/>
                  </a:lnTo>
                  <a:lnTo>
                    <a:pt x="680" y="56"/>
                  </a:lnTo>
                  <a:close/>
                  <a:moveTo>
                    <a:pt x="44" y="204"/>
                  </a:moveTo>
                  <a:lnTo>
                    <a:pt x="0" y="20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04"/>
                  </a:lnTo>
                  <a:lnTo>
                    <a:pt x="44" y="204"/>
                  </a:lnTo>
                  <a:close/>
                  <a:moveTo>
                    <a:pt x="424" y="52"/>
                  </a:moveTo>
                  <a:lnTo>
                    <a:pt x="424" y="84"/>
                  </a:lnTo>
                  <a:lnTo>
                    <a:pt x="424" y="84"/>
                  </a:lnTo>
                  <a:lnTo>
                    <a:pt x="414" y="84"/>
                  </a:lnTo>
                  <a:lnTo>
                    <a:pt x="408" y="86"/>
                  </a:lnTo>
                  <a:lnTo>
                    <a:pt x="408" y="86"/>
                  </a:lnTo>
                  <a:lnTo>
                    <a:pt x="402" y="90"/>
                  </a:lnTo>
                  <a:lnTo>
                    <a:pt x="398" y="94"/>
                  </a:lnTo>
                  <a:lnTo>
                    <a:pt x="398" y="94"/>
                  </a:lnTo>
                  <a:lnTo>
                    <a:pt x="392" y="106"/>
                  </a:lnTo>
                  <a:lnTo>
                    <a:pt x="392" y="106"/>
                  </a:lnTo>
                  <a:lnTo>
                    <a:pt x="390" y="114"/>
                  </a:lnTo>
                  <a:lnTo>
                    <a:pt x="424" y="114"/>
                  </a:lnTo>
                  <a:lnTo>
                    <a:pt x="424" y="140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92" y="150"/>
                  </a:lnTo>
                  <a:lnTo>
                    <a:pt x="394" y="158"/>
                  </a:lnTo>
                  <a:lnTo>
                    <a:pt x="396" y="164"/>
                  </a:lnTo>
                  <a:lnTo>
                    <a:pt x="400" y="168"/>
                  </a:lnTo>
                  <a:lnTo>
                    <a:pt x="400" y="168"/>
                  </a:lnTo>
                  <a:lnTo>
                    <a:pt x="410" y="176"/>
                  </a:lnTo>
                  <a:lnTo>
                    <a:pt x="424" y="178"/>
                  </a:lnTo>
                  <a:lnTo>
                    <a:pt x="424" y="208"/>
                  </a:lnTo>
                  <a:lnTo>
                    <a:pt x="424" y="208"/>
                  </a:lnTo>
                  <a:lnTo>
                    <a:pt x="408" y="206"/>
                  </a:lnTo>
                  <a:lnTo>
                    <a:pt x="394" y="202"/>
                  </a:lnTo>
                  <a:lnTo>
                    <a:pt x="394" y="202"/>
                  </a:lnTo>
                  <a:lnTo>
                    <a:pt x="382" y="196"/>
                  </a:lnTo>
                  <a:lnTo>
                    <a:pt x="370" y="186"/>
                  </a:lnTo>
                  <a:lnTo>
                    <a:pt x="370" y="186"/>
                  </a:lnTo>
                  <a:lnTo>
                    <a:pt x="362" y="176"/>
                  </a:lnTo>
                  <a:lnTo>
                    <a:pt x="356" y="162"/>
                  </a:lnTo>
                  <a:lnTo>
                    <a:pt x="356" y="162"/>
                  </a:lnTo>
                  <a:lnTo>
                    <a:pt x="352" y="148"/>
                  </a:lnTo>
                  <a:lnTo>
                    <a:pt x="350" y="130"/>
                  </a:lnTo>
                  <a:lnTo>
                    <a:pt x="350" y="130"/>
                  </a:lnTo>
                  <a:lnTo>
                    <a:pt x="352" y="114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62" y="86"/>
                  </a:lnTo>
                  <a:lnTo>
                    <a:pt x="370" y="76"/>
                  </a:lnTo>
                  <a:lnTo>
                    <a:pt x="370" y="76"/>
                  </a:lnTo>
                  <a:lnTo>
                    <a:pt x="382" y="66"/>
                  </a:lnTo>
                  <a:lnTo>
                    <a:pt x="394" y="58"/>
                  </a:lnTo>
                  <a:lnTo>
                    <a:pt x="394" y="58"/>
                  </a:lnTo>
                  <a:lnTo>
                    <a:pt x="408" y="54"/>
                  </a:lnTo>
                  <a:lnTo>
                    <a:pt x="424" y="52"/>
                  </a:lnTo>
                  <a:lnTo>
                    <a:pt x="424" y="52"/>
                  </a:lnTo>
                  <a:close/>
                  <a:moveTo>
                    <a:pt x="120" y="56"/>
                  </a:moveTo>
                  <a:lnTo>
                    <a:pt x="120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30" y="66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4" y="54"/>
                  </a:lnTo>
                  <a:lnTo>
                    <a:pt x="166" y="52"/>
                  </a:lnTo>
                  <a:lnTo>
                    <a:pt x="166" y="52"/>
                  </a:lnTo>
                  <a:lnTo>
                    <a:pt x="182" y="54"/>
                  </a:lnTo>
                  <a:lnTo>
                    <a:pt x="194" y="58"/>
                  </a:lnTo>
                  <a:lnTo>
                    <a:pt x="194" y="58"/>
                  </a:lnTo>
                  <a:lnTo>
                    <a:pt x="202" y="62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4" y="78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20" y="100"/>
                  </a:lnTo>
                  <a:lnTo>
                    <a:pt x="220" y="114"/>
                  </a:lnTo>
                  <a:lnTo>
                    <a:pt x="220" y="204"/>
                  </a:lnTo>
                  <a:lnTo>
                    <a:pt x="180" y="204"/>
                  </a:lnTo>
                  <a:lnTo>
                    <a:pt x="180" y="122"/>
                  </a:lnTo>
                  <a:lnTo>
                    <a:pt x="180" y="122"/>
                  </a:lnTo>
                  <a:lnTo>
                    <a:pt x="178" y="106"/>
                  </a:lnTo>
                  <a:lnTo>
                    <a:pt x="174" y="94"/>
                  </a:lnTo>
                  <a:lnTo>
                    <a:pt x="174" y="94"/>
                  </a:lnTo>
                  <a:lnTo>
                    <a:pt x="170" y="90"/>
                  </a:lnTo>
                  <a:lnTo>
                    <a:pt x="166" y="88"/>
                  </a:lnTo>
                  <a:lnTo>
                    <a:pt x="160" y="86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46" y="86"/>
                  </a:lnTo>
                  <a:lnTo>
                    <a:pt x="140" y="88"/>
                  </a:lnTo>
                  <a:lnTo>
                    <a:pt x="134" y="90"/>
                  </a:lnTo>
                  <a:lnTo>
                    <a:pt x="130" y="94"/>
                  </a:lnTo>
                  <a:lnTo>
                    <a:pt x="130" y="94"/>
                  </a:lnTo>
                  <a:lnTo>
                    <a:pt x="126" y="100"/>
                  </a:lnTo>
                  <a:lnTo>
                    <a:pt x="124" y="108"/>
                  </a:lnTo>
                  <a:lnTo>
                    <a:pt x="122" y="128"/>
                  </a:lnTo>
                  <a:lnTo>
                    <a:pt x="122" y="204"/>
                  </a:lnTo>
                  <a:lnTo>
                    <a:pt x="82" y="204"/>
                  </a:lnTo>
                  <a:lnTo>
                    <a:pt x="82" y="56"/>
                  </a:lnTo>
                  <a:lnTo>
                    <a:pt x="120" y="56"/>
                  </a:lnTo>
                  <a:lnTo>
                    <a:pt x="120" y="56"/>
                  </a:lnTo>
                  <a:close/>
                  <a:moveTo>
                    <a:pt x="334" y="56"/>
                  </a:moveTo>
                  <a:lnTo>
                    <a:pt x="334" y="84"/>
                  </a:lnTo>
                  <a:lnTo>
                    <a:pt x="306" y="84"/>
                  </a:lnTo>
                  <a:lnTo>
                    <a:pt x="306" y="156"/>
                  </a:lnTo>
                  <a:lnTo>
                    <a:pt x="306" y="156"/>
                  </a:lnTo>
                  <a:lnTo>
                    <a:pt x="306" y="166"/>
                  </a:lnTo>
                  <a:lnTo>
                    <a:pt x="308" y="170"/>
                  </a:lnTo>
                  <a:lnTo>
                    <a:pt x="308" y="170"/>
                  </a:lnTo>
                  <a:lnTo>
                    <a:pt x="314" y="174"/>
                  </a:lnTo>
                  <a:lnTo>
                    <a:pt x="322" y="174"/>
                  </a:lnTo>
                  <a:lnTo>
                    <a:pt x="322" y="174"/>
                  </a:lnTo>
                  <a:lnTo>
                    <a:pt x="328" y="174"/>
                  </a:lnTo>
                  <a:lnTo>
                    <a:pt x="328" y="174"/>
                  </a:lnTo>
                  <a:lnTo>
                    <a:pt x="334" y="172"/>
                  </a:lnTo>
                  <a:lnTo>
                    <a:pt x="334" y="204"/>
                  </a:lnTo>
                  <a:lnTo>
                    <a:pt x="334" y="204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12" y="206"/>
                  </a:lnTo>
                  <a:lnTo>
                    <a:pt x="312" y="206"/>
                  </a:lnTo>
                  <a:lnTo>
                    <a:pt x="294" y="204"/>
                  </a:lnTo>
                  <a:lnTo>
                    <a:pt x="294" y="204"/>
                  </a:lnTo>
                  <a:lnTo>
                    <a:pt x="286" y="202"/>
                  </a:lnTo>
                  <a:lnTo>
                    <a:pt x="278" y="200"/>
                  </a:lnTo>
                  <a:lnTo>
                    <a:pt x="278" y="200"/>
                  </a:lnTo>
                  <a:lnTo>
                    <a:pt x="272" y="194"/>
                  </a:lnTo>
                  <a:lnTo>
                    <a:pt x="268" y="188"/>
                  </a:lnTo>
                  <a:lnTo>
                    <a:pt x="268" y="188"/>
                  </a:lnTo>
                  <a:lnTo>
                    <a:pt x="266" y="182"/>
                  </a:lnTo>
                  <a:lnTo>
                    <a:pt x="264" y="170"/>
                  </a:lnTo>
                  <a:lnTo>
                    <a:pt x="264" y="84"/>
                  </a:lnTo>
                  <a:lnTo>
                    <a:pt x="240" y="84"/>
                  </a:lnTo>
                  <a:lnTo>
                    <a:pt x="240" y="56"/>
                  </a:lnTo>
                  <a:lnTo>
                    <a:pt x="264" y="56"/>
                  </a:lnTo>
                  <a:lnTo>
                    <a:pt x="264" y="12"/>
                  </a:lnTo>
                  <a:lnTo>
                    <a:pt x="306" y="12"/>
                  </a:lnTo>
                  <a:lnTo>
                    <a:pt x="306" y="56"/>
                  </a:lnTo>
                  <a:lnTo>
                    <a:pt x="334" y="56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1" name="Freeform 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2781300"/>
              <a:ext cx="5454650" cy="1108075"/>
            </a:xfrm>
            <a:custGeom>
              <a:avLst/>
              <a:gdLst>
                <a:gd name="T0" fmla="*/ 3292 w 3436"/>
                <a:gd name="T1" fmla="*/ 536 h 698"/>
                <a:gd name="T2" fmla="*/ 3202 w 3436"/>
                <a:gd name="T3" fmla="*/ 698 h 698"/>
                <a:gd name="T4" fmla="*/ 3220 w 3436"/>
                <a:gd name="T5" fmla="*/ 332 h 698"/>
                <a:gd name="T6" fmla="*/ 3368 w 3436"/>
                <a:gd name="T7" fmla="*/ 292 h 698"/>
                <a:gd name="T8" fmla="*/ 3202 w 3436"/>
                <a:gd name="T9" fmla="*/ 222 h 698"/>
                <a:gd name="T10" fmla="*/ 3104 w 3436"/>
                <a:gd name="T11" fmla="*/ 404 h 698"/>
                <a:gd name="T12" fmla="*/ 3182 w 3436"/>
                <a:gd name="T13" fmla="*/ 574 h 698"/>
                <a:gd name="T14" fmla="*/ 3054 w 3436"/>
                <a:gd name="T15" fmla="*/ 646 h 698"/>
                <a:gd name="T16" fmla="*/ 2968 w 3436"/>
                <a:gd name="T17" fmla="*/ 460 h 698"/>
                <a:gd name="T18" fmla="*/ 3072 w 3436"/>
                <a:gd name="T19" fmla="*/ 262 h 698"/>
                <a:gd name="T20" fmla="*/ 1782 w 3436"/>
                <a:gd name="T21" fmla="*/ 578 h 698"/>
                <a:gd name="T22" fmla="*/ 1932 w 3436"/>
                <a:gd name="T23" fmla="*/ 642 h 698"/>
                <a:gd name="T24" fmla="*/ 1782 w 3436"/>
                <a:gd name="T25" fmla="*/ 404 h 698"/>
                <a:gd name="T26" fmla="*/ 1782 w 3436"/>
                <a:gd name="T27" fmla="*/ 330 h 698"/>
                <a:gd name="T28" fmla="*/ 1950 w 3436"/>
                <a:gd name="T29" fmla="*/ 292 h 698"/>
                <a:gd name="T30" fmla="*/ 1782 w 3436"/>
                <a:gd name="T31" fmla="*/ 488 h 698"/>
                <a:gd name="T32" fmla="*/ 2138 w 3436"/>
                <a:gd name="T33" fmla="*/ 264 h 698"/>
                <a:gd name="T34" fmla="*/ 2346 w 3436"/>
                <a:gd name="T35" fmla="*/ 230 h 698"/>
                <a:gd name="T36" fmla="*/ 2478 w 3436"/>
                <a:gd name="T37" fmla="*/ 376 h 698"/>
                <a:gd name="T38" fmla="*/ 2328 w 3436"/>
                <a:gd name="T39" fmla="*/ 362 h 698"/>
                <a:gd name="T40" fmla="*/ 2196 w 3436"/>
                <a:gd name="T41" fmla="*/ 424 h 698"/>
                <a:gd name="T42" fmla="*/ 2684 w 3436"/>
                <a:gd name="T43" fmla="*/ 680 h 698"/>
                <a:gd name="T44" fmla="*/ 2544 w 3436"/>
                <a:gd name="T45" fmla="*/ 506 h 698"/>
                <a:gd name="T46" fmla="*/ 2608 w 3436"/>
                <a:gd name="T47" fmla="*/ 292 h 698"/>
                <a:gd name="T48" fmla="*/ 2800 w 3436"/>
                <a:gd name="T49" fmla="*/ 224 h 698"/>
                <a:gd name="T50" fmla="*/ 2848 w 3436"/>
                <a:gd name="T51" fmla="*/ 372 h 698"/>
                <a:gd name="T52" fmla="*/ 2712 w 3436"/>
                <a:gd name="T53" fmla="*/ 364 h 698"/>
                <a:gd name="T54" fmla="*/ 2712 w 3436"/>
                <a:gd name="T55" fmla="*/ 556 h 698"/>
                <a:gd name="T56" fmla="*/ 2852 w 3436"/>
                <a:gd name="T57" fmla="*/ 544 h 698"/>
                <a:gd name="T58" fmla="*/ 2774 w 3436"/>
                <a:gd name="T59" fmla="*/ 698 h 698"/>
                <a:gd name="T60" fmla="*/ 1690 w 3436"/>
                <a:gd name="T61" fmla="*/ 386 h 698"/>
                <a:gd name="T62" fmla="*/ 1746 w 3436"/>
                <a:gd name="T63" fmla="*/ 570 h 698"/>
                <a:gd name="T64" fmla="*/ 1634 w 3436"/>
                <a:gd name="T65" fmla="*/ 646 h 698"/>
                <a:gd name="T66" fmla="*/ 1548 w 3436"/>
                <a:gd name="T67" fmla="*/ 460 h 698"/>
                <a:gd name="T68" fmla="*/ 1652 w 3436"/>
                <a:gd name="T69" fmla="*/ 262 h 698"/>
                <a:gd name="T70" fmla="*/ 1258 w 3436"/>
                <a:gd name="T71" fmla="*/ 576 h 698"/>
                <a:gd name="T72" fmla="*/ 1360 w 3436"/>
                <a:gd name="T73" fmla="*/ 412 h 698"/>
                <a:gd name="T74" fmla="*/ 1274 w 3436"/>
                <a:gd name="T75" fmla="*/ 226 h 698"/>
                <a:gd name="T76" fmla="*/ 1490 w 3436"/>
                <a:gd name="T77" fmla="*/ 402 h 698"/>
                <a:gd name="T78" fmla="*/ 1400 w 3436"/>
                <a:gd name="T79" fmla="*/ 658 h 698"/>
                <a:gd name="T80" fmla="*/ 1214 w 3436"/>
                <a:gd name="T81" fmla="*/ 352 h 698"/>
                <a:gd name="T82" fmla="*/ 1180 w 3436"/>
                <a:gd name="T83" fmla="*/ 542 h 698"/>
                <a:gd name="T84" fmla="*/ 1168 w 3436"/>
                <a:gd name="T85" fmla="*/ 680 h 698"/>
                <a:gd name="T86" fmla="*/ 1030 w 3436"/>
                <a:gd name="T87" fmla="*/ 520 h 698"/>
                <a:gd name="T88" fmla="*/ 1078 w 3436"/>
                <a:gd name="T89" fmla="*/ 308 h 698"/>
                <a:gd name="T90" fmla="*/ 1248 w 3436"/>
                <a:gd name="T91" fmla="*/ 224 h 698"/>
                <a:gd name="T92" fmla="*/ 1024 w 3436"/>
                <a:gd name="T93" fmla="*/ 460 h 698"/>
                <a:gd name="T94" fmla="*/ 858 w 3436"/>
                <a:gd name="T95" fmla="*/ 288 h 698"/>
                <a:gd name="T96" fmla="*/ 694 w 3436"/>
                <a:gd name="T97" fmla="*/ 344 h 698"/>
                <a:gd name="T98" fmla="*/ 802 w 3436"/>
                <a:gd name="T99" fmla="*/ 484 h 698"/>
                <a:gd name="T100" fmla="*/ 720 w 3436"/>
                <a:gd name="T101" fmla="*/ 698 h 698"/>
                <a:gd name="T102" fmla="*/ 472 w 3436"/>
                <a:gd name="T103" fmla="*/ 2 h 698"/>
                <a:gd name="T104" fmla="*/ 694 w 3436"/>
                <a:gd name="T105" fmla="*/ 222 h 698"/>
                <a:gd name="T106" fmla="*/ 524 w 3436"/>
                <a:gd name="T107" fmla="*/ 292 h 698"/>
                <a:gd name="T108" fmla="*/ 524 w 3436"/>
                <a:gd name="T109" fmla="*/ 628 h 698"/>
                <a:gd name="T110" fmla="*/ 694 w 3436"/>
                <a:gd name="T111" fmla="*/ 576 h 698"/>
                <a:gd name="T112" fmla="*/ 592 w 3436"/>
                <a:gd name="T113" fmla="*/ 416 h 698"/>
                <a:gd name="T114" fmla="*/ 134 w 3436"/>
                <a:gd name="T115" fmla="*/ 264 h 698"/>
                <a:gd name="T116" fmla="*/ 0 w 3436"/>
                <a:gd name="T117" fmla="*/ 2 h 698"/>
                <a:gd name="T118" fmla="*/ 466 w 3436"/>
                <a:gd name="T119" fmla="*/ 52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36" h="698">
                  <a:moveTo>
                    <a:pt x="3202" y="698"/>
                  </a:moveTo>
                  <a:lnTo>
                    <a:pt x="3202" y="578"/>
                  </a:lnTo>
                  <a:lnTo>
                    <a:pt x="3202" y="578"/>
                  </a:lnTo>
                  <a:lnTo>
                    <a:pt x="3208" y="578"/>
                  </a:lnTo>
                  <a:lnTo>
                    <a:pt x="3208" y="578"/>
                  </a:lnTo>
                  <a:lnTo>
                    <a:pt x="3220" y="576"/>
                  </a:lnTo>
                  <a:lnTo>
                    <a:pt x="3230" y="574"/>
                  </a:lnTo>
                  <a:lnTo>
                    <a:pt x="3240" y="572"/>
                  </a:lnTo>
                  <a:lnTo>
                    <a:pt x="3252" y="566"/>
                  </a:lnTo>
                  <a:lnTo>
                    <a:pt x="3272" y="554"/>
                  </a:lnTo>
                  <a:lnTo>
                    <a:pt x="3292" y="536"/>
                  </a:lnTo>
                  <a:lnTo>
                    <a:pt x="3370" y="624"/>
                  </a:lnTo>
                  <a:lnTo>
                    <a:pt x="3370" y="624"/>
                  </a:lnTo>
                  <a:lnTo>
                    <a:pt x="3352" y="642"/>
                  </a:lnTo>
                  <a:lnTo>
                    <a:pt x="3332" y="658"/>
                  </a:lnTo>
                  <a:lnTo>
                    <a:pt x="3312" y="670"/>
                  </a:lnTo>
                  <a:lnTo>
                    <a:pt x="3290" y="680"/>
                  </a:lnTo>
                  <a:lnTo>
                    <a:pt x="3270" y="688"/>
                  </a:lnTo>
                  <a:lnTo>
                    <a:pt x="3248" y="694"/>
                  </a:lnTo>
                  <a:lnTo>
                    <a:pt x="3224" y="698"/>
                  </a:lnTo>
                  <a:lnTo>
                    <a:pt x="3202" y="698"/>
                  </a:lnTo>
                  <a:lnTo>
                    <a:pt x="3202" y="698"/>
                  </a:lnTo>
                  <a:close/>
                  <a:moveTo>
                    <a:pt x="3202" y="488"/>
                  </a:moveTo>
                  <a:lnTo>
                    <a:pt x="3202" y="404"/>
                  </a:lnTo>
                  <a:lnTo>
                    <a:pt x="3300" y="404"/>
                  </a:lnTo>
                  <a:lnTo>
                    <a:pt x="3300" y="404"/>
                  </a:lnTo>
                  <a:lnTo>
                    <a:pt x="3294" y="388"/>
                  </a:lnTo>
                  <a:lnTo>
                    <a:pt x="3288" y="374"/>
                  </a:lnTo>
                  <a:lnTo>
                    <a:pt x="3278" y="360"/>
                  </a:lnTo>
                  <a:lnTo>
                    <a:pt x="3266" y="350"/>
                  </a:lnTo>
                  <a:lnTo>
                    <a:pt x="3252" y="342"/>
                  </a:lnTo>
                  <a:lnTo>
                    <a:pt x="3236" y="336"/>
                  </a:lnTo>
                  <a:lnTo>
                    <a:pt x="3220" y="332"/>
                  </a:lnTo>
                  <a:lnTo>
                    <a:pt x="3202" y="330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26" y="224"/>
                  </a:lnTo>
                  <a:lnTo>
                    <a:pt x="3250" y="226"/>
                  </a:lnTo>
                  <a:lnTo>
                    <a:pt x="3272" y="232"/>
                  </a:lnTo>
                  <a:lnTo>
                    <a:pt x="3294" y="240"/>
                  </a:lnTo>
                  <a:lnTo>
                    <a:pt x="3314" y="250"/>
                  </a:lnTo>
                  <a:lnTo>
                    <a:pt x="3334" y="262"/>
                  </a:lnTo>
                  <a:lnTo>
                    <a:pt x="3352" y="276"/>
                  </a:lnTo>
                  <a:lnTo>
                    <a:pt x="3368" y="292"/>
                  </a:lnTo>
                  <a:lnTo>
                    <a:pt x="3382" y="310"/>
                  </a:lnTo>
                  <a:lnTo>
                    <a:pt x="3396" y="330"/>
                  </a:lnTo>
                  <a:lnTo>
                    <a:pt x="3408" y="352"/>
                  </a:lnTo>
                  <a:lnTo>
                    <a:pt x="3418" y="374"/>
                  </a:lnTo>
                  <a:lnTo>
                    <a:pt x="3426" y="398"/>
                  </a:lnTo>
                  <a:lnTo>
                    <a:pt x="3430" y="424"/>
                  </a:lnTo>
                  <a:lnTo>
                    <a:pt x="3434" y="452"/>
                  </a:lnTo>
                  <a:lnTo>
                    <a:pt x="3436" y="482"/>
                  </a:lnTo>
                  <a:lnTo>
                    <a:pt x="3436" y="488"/>
                  </a:lnTo>
                  <a:lnTo>
                    <a:pt x="3202" y="488"/>
                  </a:lnTo>
                  <a:close/>
                  <a:moveTo>
                    <a:pt x="3202" y="222"/>
                  </a:moveTo>
                  <a:lnTo>
                    <a:pt x="3202" y="330"/>
                  </a:lnTo>
                  <a:lnTo>
                    <a:pt x="3202" y="330"/>
                  </a:lnTo>
                  <a:lnTo>
                    <a:pt x="3202" y="330"/>
                  </a:lnTo>
                  <a:lnTo>
                    <a:pt x="3184" y="332"/>
                  </a:lnTo>
                  <a:lnTo>
                    <a:pt x="3166" y="334"/>
                  </a:lnTo>
                  <a:lnTo>
                    <a:pt x="3152" y="340"/>
                  </a:lnTo>
                  <a:lnTo>
                    <a:pt x="3138" y="350"/>
                  </a:lnTo>
                  <a:lnTo>
                    <a:pt x="3126" y="360"/>
                  </a:lnTo>
                  <a:lnTo>
                    <a:pt x="3116" y="372"/>
                  </a:lnTo>
                  <a:lnTo>
                    <a:pt x="3108" y="386"/>
                  </a:lnTo>
                  <a:lnTo>
                    <a:pt x="3104" y="404"/>
                  </a:lnTo>
                  <a:lnTo>
                    <a:pt x="3202" y="404"/>
                  </a:lnTo>
                  <a:lnTo>
                    <a:pt x="3202" y="488"/>
                  </a:lnTo>
                  <a:lnTo>
                    <a:pt x="3096" y="488"/>
                  </a:lnTo>
                  <a:lnTo>
                    <a:pt x="3096" y="488"/>
                  </a:lnTo>
                  <a:lnTo>
                    <a:pt x="3102" y="506"/>
                  </a:lnTo>
                  <a:lnTo>
                    <a:pt x="3110" y="524"/>
                  </a:lnTo>
                  <a:lnTo>
                    <a:pt x="3122" y="540"/>
                  </a:lnTo>
                  <a:lnTo>
                    <a:pt x="3134" y="552"/>
                  </a:lnTo>
                  <a:lnTo>
                    <a:pt x="3148" y="562"/>
                  </a:lnTo>
                  <a:lnTo>
                    <a:pt x="3164" y="570"/>
                  </a:lnTo>
                  <a:lnTo>
                    <a:pt x="3182" y="574"/>
                  </a:lnTo>
                  <a:lnTo>
                    <a:pt x="3202" y="57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178" y="698"/>
                  </a:lnTo>
                  <a:lnTo>
                    <a:pt x="3156" y="694"/>
                  </a:lnTo>
                  <a:lnTo>
                    <a:pt x="3134" y="688"/>
                  </a:lnTo>
                  <a:lnTo>
                    <a:pt x="3112" y="680"/>
                  </a:lnTo>
                  <a:lnTo>
                    <a:pt x="3092" y="672"/>
                  </a:lnTo>
                  <a:lnTo>
                    <a:pt x="3072" y="660"/>
                  </a:lnTo>
                  <a:lnTo>
                    <a:pt x="3054" y="646"/>
                  </a:lnTo>
                  <a:lnTo>
                    <a:pt x="3036" y="630"/>
                  </a:lnTo>
                  <a:lnTo>
                    <a:pt x="3036" y="630"/>
                  </a:lnTo>
                  <a:lnTo>
                    <a:pt x="3020" y="612"/>
                  </a:lnTo>
                  <a:lnTo>
                    <a:pt x="3006" y="592"/>
                  </a:lnTo>
                  <a:lnTo>
                    <a:pt x="2994" y="572"/>
                  </a:lnTo>
                  <a:lnTo>
                    <a:pt x="2986" y="552"/>
                  </a:lnTo>
                  <a:lnTo>
                    <a:pt x="2978" y="530"/>
                  </a:lnTo>
                  <a:lnTo>
                    <a:pt x="2972" y="506"/>
                  </a:lnTo>
                  <a:lnTo>
                    <a:pt x="2968" y="484"/>
                  </a:lnTo>
                  <a:lnTo>
                    <a:pt x="2968" y="460"/>
                  </a:lnTo>
                  <a:lnTo>
                    <a:pt x="2968" y="460"/>
                  </a:lnTo>
                  <a:lnTo>
                    <a:pt x="2968" y="436"/>
                  </a:lnTo>
                  <a:lnTo>
                    <a:pt x="2972" y="414"/>
                  </a:lnTo>
                  <a:lnTo>
                    <a:pt x="2978" y="390"/>
                  </a:lnTo>
                  <a:lnTo>
                    <a:pt x="2986" y="368"/>
                  </a:lnTo>
                  <a:lnTo>
                    <a:pt x="2994" y="348"/>
                  </a:lnTo>
                  <a:lnTo>
                    <a:pt x="3006" y="328"/>
                  </a:lnTo>
                  <a:lnTo>
                    <a:pt x="3020" y="310"/>
                  </a:lnTo>
                  <a:lnTo>
                    <a:pt x="3036" y="292"/>
                  </a:lnTo>
                  <a:lnTo>
                    <a:pt x="3036" y="292"/>
                  </a:lnTo>
                  <a:lnTo>
                    <a:pt x="3054" y="276"/>
                  </a:lnTo>
                  <a:lnTo>
                    <a:pt x="3072" y="262"/>
                  </a:lnTo>
                  <a:lnTo>
                    <a:pt x="3092" y="250"/>
                  </a:lnTo>
                  <a:lnTo>
                    <a:pt x="3112" y="240"/>
                  </a:lnTo>
                  <a:lnTo>
                    <a:pt x="3134" y="232"/>
                  </a:lnTo>
                  <a:lnTo>
                    <a:pt x="3156" y="226"/>
                  </a:lnTo>
                  <a:lnTo>
                    <a:pt x="3178" y="224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02" y="222"/>
                  </a:lnTo>
                  <a:close/>
                  <a:moveTo>
                    <a:pt x="1782" y="698"/>
                  </a:moveTo>
                  <a:lnTo>
                    <a:pt x="1782" y="578"/>
                  </a:lnTo>
                  <a:lnTo>
                    <a:pt x="1782" y="578"/>
                  </a:lnTo>
                  <a:lnTo>
                    <a:pt x="1788" y="578"/>
                  </a:lnTo>
                  <a:lnTo>
                    <a:pt x="1788" y="578"/>
                  </a:lnTo>
                  <a:lnTo>
                    <a:pt x="1800" y="576"/>
                  </a:lnTo>
                  <a:lnTo>
                    <a:pt x="1812" y="574"/>
                  </a:lnTo>
                  <a:lnTo>
                    <a:pt x="1822" y="572"/>
                  </a:lnTo>
                  <a:lnTo>
                    <a:pt x="1832" y="566"/>
                  </a:lnTo>
                  <a:lnTo>
                    <a:pt x="1852" y="554"/>
                  </a:lnTo>
                  <a:lnTo>
                    <a:pt x="1874" y="536"/>
                  </a:lnTo>
                  <a:lnTo>
                    <a:pt x="1952" y="624"/>
                  </a:lnTo>
                  <a:lnTo>
                    <a:pt x="1952" y="624"/>
                  </a:lnTo>
                  <a:lnTo>
                    <a:pt x="1932" y="642"/>
                  </a:lnTo>
                  <a:lnTo>
                    <a:pt x="1912" y="658"/>
                  </a:lnTo>
                  <a:lnTo>
                    <a:pt x="1892" y="670"/>
                  </a:lnTo>
                  <a:lnTo>
                    <a:pt x="1872" y="680"/>
                  </a:lnTo>
                  <a:lnTo>
                    <a:pt x="1850" y="688"/>
                  </a:lnTo>
                  <a:lnTo>
                    <a:pt x="1828" y="694"/>
                  </a:lnTo>
                  <a:lnTo>
                    <a:pt x="1806" y="69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82" y="698"/>
                  </a:lnTo>
                  <a:close/>
                  <a:moveTo>
                    <a:pt x="1782" y="488"/>
                  </a:moveTo>
                  <a:lnTo>
                    <a:pt x="1782" y="404"/>
                  </a:lnTo>
                  <a:lnTo>
                    <a:pt x="1880" y="404"/>
                  </a:lnTo>
                  <a:lnTo>
                    <a:pt x="1880" y="404"/>
                  </a:lnTo>
                  <a:lnTo>
                    <a:pt x="1876" y="388"/>
                  </a:lnTo>
                  <a:lnTo>
                    <a:pt x="1868" y="372"/>
                  </a:lnTo>
                  <a:lnTo>
                    <a:pt x="1858" y="360"/>
                  </a:lnTo>
                  <a:lnTo>
                    <a:pt x="1846" y="350"/>
                  </a:lnTo>
                  <a:lnTo>
                    <a:pt x="1834" y="342"/>
                  </a:lnTo>
                  <a:lnTo>
                    <a:pt x="1818" y="336"/>
                  </a:lnTo>
                  <a:lnTo>
                    <a:pt x="1800" y="332"/>
                  </a:lnTo>
                  <a:lnTo>
                    <a:pt x="1782" y="330"/>
                  </a:lnTo>
                  <a:lnTo>
                    <a:pt x="1782" y="330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806" y="224"/>
                  </a:lnTo>
                  <a:lnTo>
                    <a:pt x="1830" y="226"/>
                  </a:lnTo>
                  <a:lnTo>
                    <a:pt x="1854" y="232"/>
                  </a:lnTo>
                  <a:lnTo>
                    <a:pt x="1874" y="240"/>
                  </a:lnTo>
                  <a:lnTo>
                    <a:pt x="1896" y="250"/>
                  </a:lnTo>
                  <a:lnTo>
                    <a:pt x="1914" y="262"/>
                  </a:lnTo>
                  <a:lnTo>
                    <a:pt x="1932" y="276"/>
                  </a:lnTo>
                  <a:lnTo>
                    <a:pt x="1950" y="292"/>
                  </a:lnTo>
                  <a:lnTo>
                    <a:pt x="1964" y="310"/>
                  </a:lnTo>
                  <a:lnTo>
                    <a:pt x="1978" y="330"/>
                  </a:lnTo>
                  <a:lnTo>
                    <a:pt x="1988" y="352"/>
                  </a:lnTo>
                  <a:lnTo>
                    <a:pt x="1998" y="374"/>
                  </a:lnTo>
                  <a:lnTo>
                    <a:pt x="2006" y="398"/>
                  </a:lnTo>
                  <a:lnTo>
                    <a:pt x="2012" y="424"/>
                  </a:lnTo>
                  <a:lnTo>
                    <a:pt x="2016" y="452"/>
                  </a:lnTo>
                  <a:lnTo>
                    <a:pt x="2016" y="482"/>
                  </a:lnTo>
                  <a:lnTo>
                    <a:pt x="2016" y="488"/>
                  </a:lnTo>
                  <a:lnTo>
                    <a:pt x="1782" y="488"/>
                  </a:lnTo>
                  <a:lnTo>
                    <a:pt x="1782" y="488"/>
                  </a:lnTo>
                  <a:close/>
                  <a:moveTo>
                    <a:pt x="2070" y="448"/>
                  </a:moveTo>
                  <a:lnTo>
                    <a:pt x="2070" y="448"/>
                  </a:lnTo>
                  <a:lnTo>
                    <a:pt x="2072" y="420"/>
                  </a:lnTo>
                  <a:lnTo>
                    <a:pt x="2074" y="396"/>
                  </a:lnTo>
                  <a:lnTo>
                    <a:pt x="2078" y="372"/>
                  </a:lnTo>
                  <a:lnTo>
                    <a:pt x="2084" y="350"/>
                  </a:lnTo>
                  <a:lnTo>
                    <a:pt x="2092" y="328"/>
                  </a:lnTo>
                  <a:lnTo>
                    <a:pt x="2100" y="310"/>
                  </a:lnTo>
                  <a:lnTo>
                    <a:pt x="2112" y="294"/>
                  </a:lnTo>
                  <a:lnTo>
                    <a:pt x="2124" y="278"/>
                  </a:lnTo>
                  <a:lnTo>
                    <a:pt x="2138" y="264"/>
                  </a:lnTo>
                  <a:lnTo>
                    <a:pt x="2154" y="254"/>
                  </a:lnTo>
                  <a:lnTo>
                    <a:pt x="2170" y="244"/>
                  </a:lnTo>
                  <a:lnTo>
                    <a:pt x="2190" y="236"/>
                  </a:lnTo>
                  <a:lnTo>
                    <a:pt x="2210" y="230"/>
                  </a:lnTo>
                  <a:lnTo>
                    <a:pt x="2232" y="224"/>
                  </a:lnTo>
                  <a:lnTo>
                    <a:pt x="2256" y="222"/>
                  </a:lnTo>
                  <a:lnTo>
                    <a:pt x="2282" y="220"/>
                  </a:lnTo>
                  <a:lnTo>
                    <a:pt x="2282" y="220"/>
                  </a:lnTo>
                  <a:lnTo>
                    <a:pt x="2304" y="222"/>
                  </a:lnTo>
                  <a:lnTo>
                    <a:pt x="2326" y="226"/>
                  </a:lnTo>
                  <a:lnTo>
                    <a:pt x="2346" y="230"/>
                  </a:lnTo>
                  <a:lnTo>
                    <a:pt x="2366" y="238"/>
                  </a:lnTo>
                  <a:lnTo>
                    <a:pt x="2384" y="246"/>
                  </a:lnTo>
                  <a:lnTo>
                    <a:pt x="2402" y="256"/>
                  </a:lnTo>
                  <a:lnTo>
                    <a:pt x="2418" y="268"/>
                  </a:lnTo>
                  <a:lnTo>
                    <a:pt x="2432" y="282"/>
                  </a:lnTo>
                  <a:lnTo>
                    <a:pt x="2432" y="282"/>
                  </a:lnTo>
                  <a:lnTo>
                    <a:pt x="2446" y="300"/>
                  </a:lnTo>
                  <a:lnTo>
                    <a:pt x="2458" y="318"/>
                  </a:lnTo>
                  <a:lnTo>
                    <a:pt x="2468" y="336"/>
                  </a:lnTo>
                  <a:lnTo>
                    <a:pt x="2474" y="356"/>
                  </a:lnTo>
                  <a:lnTo>
                    <a:pt x="2478" y="376"/>
                  </a:lnTo>
                  <a:lnTo>
                    <a:pt x="2480" y="398"/>
                  </a:lnTo>
                  <a:lnTo>
                    <a:pt x="2482" y="448"/>
                  </a:lnTo>
                  <a:lnTo>
                    <a:pt x="2482" y="686"/>
                  </a:lnTo>
                  <a:lnTo>
                    <a:pt x="2360" y="686"/>
                  </a:lnTo>
                  <a:lnTo>
                    <a:pt x="2360" y="448"/>
                  </a:lnTo>
                  <a:lnTo>
                    <a:pt x="2360" y="448"/>
                  </a:lnTo>
                  <a:lnTo>
                    <a:pt x="2358" y="424"/>
                  </a:lnTo>
                  <a:lnTo>
                    <a:pt x="2354" y="404"/>
                  </a:lnTo>
                  <a:lnTo>
                    <a:pt x="2348" y="388"/>
                  </a:lnTo>
                  <a:lnTo>
                    <a:pt x="2340" y="372"/>
                  </a:lnTo>
                  <a:lnTo>
                    <a:pt x="2328" y="362"/>
                  </a:lnTo>
                  <a:lnTo>
                    <a:pt x="2314" y="354"/>
                  </a:lnTo>
                  <a:lnTo>
                    <a:pt x="2296" y="350"/>
                  </a:lnTo>
                  <a:lnTo>
                    <a:pt x="2276" y="348"/>
                  </a:lnTo>
                  <a:lnTo>
                    <a:pt x="2276" y="348"/>
                  </a:lnTo>
                  <a:lnTo>
                    <a:pt x="2256" y="350"/>
                  </a:lnTo>
                  <a:lnTo>
                    <a:pt x="2240" y="354"/>
                  </a:lnTo>
                  <a:lnTo>
                    <a:pt x="2226" y="362"/>
                  </a:lnTo>
                  <a:lnTo>
                    <a:pt x="2214" y="372"/>
                  </a:lnTo>
                  <a:lnTo>
                    <a:pt x="2206" y="386"/>
                  </a:lnTo>
                  <a:lnTo>
                    <a:pt x="2200" y="404"/>
                  </a:lnTo>
                  <a:lnTo>
                    <a:pt x="2196" y="424"/>
                  </a:lnTo>
                  <a:lnTo>
                    <a:pt x="2194" y="448"/>
                  </a:lnTo>
                  <a:lnTo>
                    <a:pt x="2194" y="686"/>
                  </a:lnTo>
                  <a:lnTo>
                    <a:pt x="2070" y="686"/>
                  </a:lnTo>
                  <a:lnTo>
                    <a:pt x="2070" y="448"/>
                  </a:lnTo>
                  <a:lnTo>
                    <a:pt x="2070" y="448"/>
                  </a:lnTo>
                  <a:close/>
                  <a:moveTo>
                    <a:pt x="2774" y="698"/>
                  </a:moveTo>
                  <a:lnTo>
                    <a:pt x="2774" y="698"/>
                  </a:lnTo>
                  <a:lnTo>
                    <a:pt x="2750" y="698"/>
                  </a:lnTo>
                  <a:lnTo>
                    <a:pt x="2728" y="694"/>
                  </a:lnTo>
                  <a:lnTo>
                    <a:pt x="2706" y="688"/>
                  </a:lnTo>
                  <a:lnTo>
                    <a:pt x="2684" y="680"/>
                  </a:lnTo>
                  <a:lnTo>
                    <a:pt x="2664" y="672"/>
                  </a:lnTo>
                  <a:lnTo>
                    <a:pt x="2644" y="660"/>
                  </a:lnTo>
                  <a:lnTo>
                    <a:pt x="2626" y="646"/>
                  </a:lnTo>
                  <a:lnTo>
                    <a:pt x="2608" y="630"/>
                  </a:lnTo>
                  <a:lnTo>
                    <a:pt x="2608" y="630"/>
                  </a:lnTo>
                  <a:lnTo>
                    <a:pt x="2592" y="612"/>
                  </a:lnTo>
                  <a:lnTo>
                    <a:pt x="2578" y="592"/>
                  </a:lnTo>
                  <a:lnTo>
                    <a:pt x="2568" y="572"/>
                  </a:lnTo>
                  <a:lnTo>
                    <a:pt x="2558" y="552"/>
                  </a:lnTo>
                  <a:lnTo>
                    <a:pt x="2550" y="530"/>
                  </a:lnTo>
                  <a:lnTo>
                    <a:pt x="2544" y="506"/>
                  </a:lnTo>
                  <a:lnTo>
                    <a:pt x="2540" y="484"/>
                  </a:lnTo>
                  <a:lnTo>
                    <a:pt x="2540" y="460"/>
                  </a:lnTo>
                  <a:lnTo>
                    <a:pt x="2540" y="460"/>
                  </a:lnTo>
                  <a:lnTo>
                    <a:pt x="2540" y="436"/>
                  </a:lnTo>
                  <a:lnTo>
                    <a:pt x="2544" y="414"/>
                  </a:lnTo>
                  <a:lnTo>
                    <a:pt x="2550" y="390"/>
                  </a:lnTo>
                  <a:lnTo>
                    <a:pt x="2558" y="368"/>
                  </a:lnTo>
                  <a:lnTo>
                    <a:pt x="2568" y="348"/>
                  </a:lnTo>
                  <a:lnTo>
                    <a:pt x="2578" y="328"/>
                  </a:lnTo>
                  <a:lnTo>
                    <a:pt x="2592" y="310"/>
                  </a:lnTo>
                  <a:lnTo>
                    <a:pt x="2608" y="292"/>
                  </a:lnTo>
                  <a:lnTo>
                    <a:pt x="2608" y="292"/>
                  </a:lnTo>
                  <a:lnTo>
                    <a:pt x="2626" y="276"/>
                  </a:lnTo>
                  <a:lnTo>
                    <a:pt x="2644" y="262"/>
                  </a:lnTo>
                  <a:lnTo>
                    <a:pt x="2664" y="250"/>
                  </a:lnTo>
                  <a:lnTo>
                    <a:pt x="2684" y="240"/>
                  </a:lnTo>
                  <a:lnTo>
                    <a:pt x="2706" y="232"/>
                  </a:lnTo>
                  <a:lnTo>
                    <a:pt x="2728" y="226"/>
                  </a:lnTo>
                  <a:lnTo>
                    <a:pt x="2750" y="224"/>
                  </a:lnTo>
                  <a:lnTo>
                    <a:pt x="2774" y="222"/>
                  </a:lnTo>
                  <a:lnTo>
                    <a:pt x="2774" y="222"/>
                  </a:lnTo>
                  <a:lnTo>
                    <a:pt x="2800" y="224"/>
                  </a:lnTo>
                  <a:lnTo>
                    <a:pt x="2824" y="228"/>
                  </a:lnTo>
                  <a:lnTo>
                    <a:pt x="2848" y="234"/>
                  </a:lnTo>
                  <a:lnTo>
                    <a:pt x="2870" y="242"/>
                  </a:lnTo>
                  <a:lnTo>
                    <a:pt x="2892" y="254"/>
                  </a:lnTo>
                  <a:lnTo>
                    <a:pt x="2914" y="270"/>
                  </a:lnTo>
                  <a:lnTo>
                    <a:pt x="2934" y="286"/>
                  </a:lnTo>
                  <a:lnTo>
                    <a:pt x="2952" y="306"/>
                  </a:lnTo>
                  <a:lnTo>
                    <a:pt x="2866" y="394"/>
                  </a:lnTo>
                  <a:lnTo>
                    <a:pt x="2866" y="394"/>
                  </a:lnTo>
                  <a:lnTo>
                    <a:pt x="2856" y="382"/>
                  </a:lnTo>
                  <a:lnTo>
                    <a:pt x="2848" y="372"/>
                  </a:lnTo>
                  <a:lnTo>
                    <a:pt x="2836" y="364"/>
                  </a:lnTo>
                  <a:lnTo>
                    <a:pt x="2826" y="356"/>
                  </a:lnTo>
                  <a:lnTo>
                    <a:pt x="2814" y="350"/>
                  </a:lnTo>
                  <a:lnTo>
                    <a:pt x="2802" y="348"/>
                  </a:lnTo>
                  <a:lnTo>
                    <a:pt x="2788" y="346"/>
                  </a:lnTo>
                  <a:lnTo>
                    <a:pt x="2774" y="344"/>
                  </a:lnTo>
                  <a:lnTo>
                    <a:pt x="2774" y="344"/>
                  </a:lnTo>
                  <a:lnTo>
                    <a:pt x="2764" y="344"/>
                  </a:lnTo>
                  <a:lnTo>
                    <a:pt x="2752" y="346"/>
                  </a:lnTo>
                  <a:lnTo>
                    <a:pt x="2730" y="354"/>
                  </a:lnTo>
                  <a:lnTo>
                    <a:pt x="2712" y="364"/>
                  </a:lnTo>
                  <a:lnTo>
                    <a:pt x="2696" y="380"/>
                  </a:lnTo>
                  <a:lnTo>
                    <a:pt x="2682" y="396"/>
                  </a:lnTo>
                  <a:lnTo>
                    <a:pt x="2672" y="418"/>
                  </a:lnTo>
                  <a:lnTo>
                    <a:pt x="2666" y="440"/>
                  </a:lnTo>
                  <a:lnTo>
                    <a:pt x="2664" y="462"/>
                  </a:lnTo>
                  <a:lnTo>
                    <a:pt x="2664" y="462"/>
                  </a:lnTo>
                  <a:lnTo>
                    <a:pt x="2666" y="486"/>
                  </a:lnTo>
                  <a:lnTo>
                    <a:pt x="2672" y="506"/>
                  </a:lnTo>
                  <a:lnTo>
                    <a:pt x="2682" y="526"/>
                  </a:lnTo>
                  <a:lnTo>
                    <a:pt x="2696" y="542"/>
                  </a:lnTo>
                  <a:lnTo>
                    <a:pt x="2712" y="556"/>
                  </a:lnTo>
                  <a:lnTo>
                    <a:pt x="2732" y="566"/>
                  </a:lnTo>
                  <a:lnTo>
                    <a:pt x="2752" y="574"/>
                  </a:lnTo>
                  <a:lnTo>
                    <a:pt x="2774" y="576"/>
                  </a:lnTo>
                  <a:lnTo>
                    <a:pt x="2774" y="576"/>
                  </a:lnTo>
                  <a:lnTo>
                    <a:pt x="2788" y="574"/>
                  </a:lnTo>
                  <a:lnTo>
                    <a:pt x="2800" y="572"/>
                  </a:lnTo>
                  <a:lnTo>
                    <a:pt x="2812" y="570"/>
                  </a:lnTo>
                  <a:lnTo>
                    <a:pt x="2822" y="564"/>
                  </a:lnTo>
                  <a:lnTo>
                    <a:pt x="2834" y="558"/>
                  </a:lnTo>
                  <a:lnTo>
                    <a:pt x="2842" y="552"/>
                  </a:lnTo>
                  <a:lnTo>
                    <a:pt x="2852" y="544"/>
                  </a:lnTo>
                  <a:lnTo>
                    <a:pt x="2858" y="534"/>
                  </a:lnTo>
                  <a:lnTo>
                    <a:pt x="2948" y="618"/>
                  </a:lnTo>
                  <a:lnTo>
                    <a:pt x="2948" y="618"/>
                  </a:lnTo>
                  <a:lnTo>
                    <a:pt x="2930" y="638"/>
                  </a:lnTo>
                  <a:lnTo>
                    <a:pt x="2910" y="654"/>
                  </a:lnTo>
                  <a:lnTo>
                    <a:pt x="2890" y="668"/>
                  </a:lnTo>
                  <a:lnTo>
                    <a:pt x="2868" y="678"/>
                  </a:lnTo>
                  <a:lnTo>
                    <a:pt x="2846" y="688"/>
                  </a:lnTo>
                  <a:lnTo>
                    <a:pt x="2822" y="694"/>
                  </a:lnTo>
                  <a:lnTo>
                    <a:pt x="2798" y="698"/>
                  </a:lnTo>
                  <a:lnTo>
                    <a:pt x="2774" y="698"/>
                  </a:lnTo>
                  <a:lnTo>
                    <a:pt x="2774" y="698"/>
                  </a:lnTo>
                  <a:close/>
                  <a:moveTo>
                    <a:pt x="1782" y="222"/>
                  </a:moveTo>
                  <a:lnTo>
                    <a:pt x="1782" y="330"/>
                  </a:lnTo>
                  <a:lnTo>
                    <a:pt x="1782" y="330"/>
                  </a:lnTo>
                  <a:lnTo>
                    <a:pt x="1764" y="332"/>
                  </a:lnTo>
                  <a:lnTo>
                    <a:pt x="1748" y="334"/>
                  </a:lnTo>
                  <a:lnTo>
                    <a:pt x="1732" y="340"/>
                  </a:lnTo>
                  <a:lnTo>
                    <a:pt x="1718" y="350"/>
                  </a:lnTo>
                  <a:lnTo>
                    <a:pt x="1708" y="360"/>
                  </a:lnTo>
                  <a:lnTo>
                    <a:pt x="1698" y="372"/>
                  </a:lnTo>
                  <a:lnTo>
                    <a:pt x="1690" y="386"/>
                  </a:lnTo>
                  <a:lnTo>
                    <a:pt x="1684" y="404"/>
                  </a:lnTo>
                  <a:lnTo>
                    <a:pt x="1782" y="404"/>
                  </a:lnTo>
                  <a:lnTo>
                    <a:pt x="1782" y="488"/>
                  </a:lnTo>
                  <a:lnTo>
                    <a:pt x="1676" y="488"/>
                  </a:lnTo>
                  <a:lnTo>
                    <a:pt x="1676" y="488"/>
                  </a:lnTo>
                  <a:lnTo>
                    <a:pt x="1684" y="506"/>
                  </a:lnTo>
                  <a:lnTo>
                    <a:pt x="1692" y="524"/>
                  </a:lnTo>
                  <a:lnTo>
                    <a:pt x="1702" y="540"/>
                  </a:lnTo>
                  <a:lnTo>
                    <a:pt x="1716" y="552"/>
                  </a:lnTo>
                  <a:lnTo>
                    <a:pt x="1730" y="562"/>
                  </a:lnTo>
                  <a:lnTo>
                    <a:pt x="1746" y="570"/>
                  </a:lnTo>
                  <a:lnTo>
                    <a:pt x="1764" y="574"/>
                  </a:lnTo>
                  <a:lnTo>
                    <a:pt x="1782" y="57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60" y="698"/>
                  </a:lnTo>
                  <a:lnTo>
                    <a:pt x="1736" y="694"/>
                  </a:lnTo>
                  <a:lnTo>
                    <a:pt x="1714" y="688"/>
                  </a:lnTo>
                  <a:lnTo>
                    <a:pt x="1692" y="680"/>
                  </a:lnTo>
                  <a:lnTo>
                    <a:pt x="1672" y="672"/>
                  </a:lnTo>
                  <a:lnTo>
                    <a:pt x="1652" y="660"/>
                  </a:lnTo>
                  <a:lnTo>
                    <a:pt x="1634" y="646"/>
                  </a:lnTo>
                  <a:lnTo>
                    <a:pt x="1616" y="630"/>
                  </a:lnTo>
                  <a:lnTo>
                    <a:pt x="1616" y="630"/>
                  </a:lnTo>
                  <a:lnTo>
                    <a:pt x="1602" y="612"/>
                  </a:lnTo>
                  <a:lnTo>
                    <a:pt x="1588" y="592"/>
                  </a:lnTo>
                  <a:lnTo>
                    <a:pt x="1576" y="572"/>
                  </a:lnTo>
                  <a:lnTo>
                    <a:pt x="1566" y="552"/>
                  </a:lnTo>
                  <a:lnTo>
                    <a:pt x="1558" y="530"/>
                  </a:lnTo>
                  <a:lnTo>
                    <a:pt x="1552" y="506"/>
                  </a:lnTo>
                  <a:lnTo>
                    <a:pt x="1550" y="484"/>
                  </a:lnTo>
                  <a:lnTo>
                    <a:pt x="1548" y="460"/>
                  </a:lnTo>
                  <a:lnTo>
                    <a:pt x="1548" y="460"/>
                  </a:lnTo>
                  <a:lnTo>
                    <a:pt x="1550" y="436"/>
                  </a:lnTo>
                  <a:lnTo>
                    <a:pt x="1552" y="414"/>
                  </a:lnTo>
                  <a:lnTo>
                    <a:pt x="1558" y="390"/>
                  </a:lnTo>
                  <a:lnTo>
                    <a:pt x="1566" y="368"/>
                  </a:lnTo>
                  <a:lnTo>
                    <a:pt x="1576" y="348"/>
                  </a:lnTo>
                  <a:lnTo>
                    <a:pt x="1588" y="328"/>
                  </a:lnTo>
                  <a:lnTo>
                    <a:pt x="1602" y="310"/>
                  </a:lnTo>
                  <a:lnTo>
                    <a:pt x="1616" y="292"/>
                  </a:lnTo>
                  <a:lnTo>
                    <a:pt x="1616" y="292"/>
                  </a:lnTo>
                  <a:lnTo>
                    <a:pt x="1634" y="276"/>
                  </a:lnTo>
                  <a:lnTo>
                    <a:pt x="1652" y="262"/>
                  </a:lnTo>
                  <a:lnTo>
                    <a:pt x="1672" y="250"/>
                  </a:lnTo>
                  <a:lnTo>
                    <a:pt x="1692" y="240"/>
                  </a:lnTo>
                  <a:lnTo>
                    <a:pt x="1714" y="232"/>
                  </a:lnTo>
                  <a:lnTo>
                    <a:pt x="1736" y="226"/>
                  </a:lnTo>
                  <a:lnTo>
                    <a:pt x="1760" y="224"/>
                  </a:lnTo>
                  <a:lnTo>
                    <a:pt x="1782" y="222"/>
                  </a:lnTo>
                  <a:lnTo>
                    <a:pt x="1782" y="222"/>
                  </a:lnTo>
                  <a:close/>
                  <a:moveTo>
                    <a:pt x="1258" y="698"/>
                  </a:moveTo>
                  <a:lnTo>
                    <a:pt x="1258" y="576"/>
                  </a:lnTo>
                  <a:lnTo>
                    <a:pt x="1258" y="576"/>
                  </a:lnTo>
                  <a:lnTo>
                    <a:pt x="1258" y="576"/>
                  </a:lnTo>
                  <a:lnTo>
                    <a:pt x="1282" y="574"/>
                  </a:lnTo>
                  <a:lnTo>
                    <a:pt x="1302" y="568"/>
                  </a:lnTo>
                  <a:lnTo>
                    <a:pt x="1320" y="558"/>
                  </a:lnTo>
                  <a:lnTo>
                    <a:pt x="1336" y="544"/>
                  </a:lnTo>
                  <a:lnTo>
                    <a:pt x="1350" y="528"/>
                  </a:lnTo>
                  <a:lnTo>
                    <a:pt x="1358" y="508"/>
                  </a:lnTo>
                  <a:lnTo>
                    <a:pt x="1364" y="486"/>
                  </a:lnTo>
                  <a:lnTo>
                    <a:pt x="1368" y="460"/>
                  </a:lnTo>
                  <a:lnTo>
                    <a:pt x="1368" y="460"/>
                  </a:lnTo>
                  <a:lnTo>
                    <a:pt x="1366" y="436"/>
                  </a:lnTo>
                  <a:lnTo>
                    <a:pt x="1360" y="412"/>
                  </a:lnTo>
                  <a:lnTo>
                    <a:pt x="1350" y="392"/>
                  </a:lnTo>
                  <a:lnTo>
                    <a:pt x="1338" y="376"/>
                  </a:lnTo>
                  <a:lnTo>
                    <a:pt x="1322" y="362"/>
                  </a:lnTo>
                  <a:lnTo>
                    <a:pt x="1304" y="352"/>
                  </a:lnTo>
                  <a:lnTo>
                    <a:pt x="1282" y="344"/>
                  </a:lnTo>
                  <a:lnTo>
                    <a:pt x="1260" y="342"/>
                  </a:lnTo>
                  <a:lnTo>
                    <a:pt x="1260" y="342"/>
                  </a:lnTo>
                  <a:lnTo>
                    <a:pt x="1258" y="342"/>
                  </a:lnTo>
                  <a:lnTo>
                    <a:pt x="1258" y="224"/>
                  </a:lnTo>
                  <a:lnTo>
                    <a:pt x="1258" y="224"/>
                  </a:lnTo>
                  <a:lnTo>
                    <a:pt x="1274" y="226"/>
                  </a:lnTo>
                  <a:lnTo>
                    <a:pt x="1290" y="228"/>
                  </a:lnTo>
                  <a:lnTo>
                    <a:pt x="1306" y="232"/>
                  </a:lnTo>
                  <a:lnTo>
                    <a:pt x="1320" y="238"/>
                  </a:lnTo>
                  <a:lnTo>
                    <a:pt x="1334" y="244"/>
                  </a:lnTo>
                  <a:lnTo>
                    <a:pt x="1346" y="252"/>
                  </a:lnTo>
                  <a:lnTo>
                    <a:pt x="1356" y="260"/>
                  </a:lnTo>
                  <a:lnTo>
                    <a:pt x="1368" y="270"/>
                  </a:lnTo>
                  <a:lnTo>
                    <a:pt x="1368" y="0"/>
                  </a:lnTo>
                  <a:lnTo>
                    <a:pt x="1490" y="0"/>
                  </a:lnTo>
                  <a:lnTo>
                    <a:pt x="1490" y="402"/>
                  </a:lnTo>
                  <a:lnTo>
                    <a:pt x="1490" y="402"/>
                  </a:lnTo>
                  <a:lnTo>
                    <a:pt x="1488" y="458"/>
                  </a:lnTo>
                  <a:lnTo>
                    <a:pt x="1488" y="484"/>
                  </a:lnTo>
                  <a:lnTo>
                    <a:pt x="1484" y="510"/>
                  </a:lnTo>
                  <a:lnTo>
                    <a:pt x="1480" y="532"/>
                  </a:lnTo>
                  <a:lnTo>
                    <a:pt x="1474" y="556"/>
                  </a:lnTo>
                  <a:lnTo>
                    <a:pt x="1466" y="576"/>
                  </a:lnTo>
                  <a:lnTo>
                    <a:pt x="1456" y="596"/>
                  </a:lnTo>
                  <a:lnTo>
                    <a:pt x="1456" y="596"/>
                  </a:lnTo>
                  <a:lnTo>
                    <a:pt x="1440" y="620"/>
                  </a:lnTo>
                  <a:lnTo>
                    <a:pt x="1422" y="640"/>
                  </a:lnTo>
                  <a:lnTo>
                    <a:pt x="1400" y="658"/>
                  </a:lnTo>
                  <a:lnTo>
                    <a:pt x="1376" y="672"/>
                  </a:lnTo>
                  <a:lnTo>
                    <a:pt x="1350" y="684"/>
                  </a:lnTo>
                  <a:lnTo>
                    <a:pt x="1320" y="692"/>
                  </a:lnTo>
                  <a:lnTo>
                    <a:pt x="1290" y="696"/>
                  </a:lnTo>
                  <a:lnTo>
                    <a:pt x="1258" y="698"/>
                  </a:lnTo>
                  <a:lnTo>
                    <a:pt x="1258" y="698"/>
                  </a:lnTo>
                  <a:close/>
                  <a:moveTo>
                    <a:pt x="1258" y="224"/>
                  </a:moveTo>
                  <a:lnTo>
                    <a:pt x="1258" y="342"/>
                  </a:lnTo>
                  <a:lnTo>
                    <a:pt x="1258" y="342"/>
                  </a:lnTo>
                  <a:lnTo>
                    <a:pt x="1236" y="346"/>
                  </a:lnTo>
                  <a:lnTo>
                    <a:pt x="1214" y="352"/>
                  </a:lnTo>
                  <a:lnTo>
                    <a:pt x="1196" y="362"/>
                  </a:lnTo>
                  <a:lnTo>
                    <a:pt x="1180" y="378"/>
                  </a:lnTo>
                  <a:lnTo>
                    <a:pt x="1166" y="394"/>
                  </a:lnTo>
                  <a:lnTo>
                    <a:pt x="1156" y="414"/>
                  </a:lnTo>
                  <a:lnTo>
                    <a:pt x="1150" y="436"/>
                  </a:lnTo>
                  <a:lnTo>
                    <a:pt x="1148" y="460"/>
                  </a:lnTo>
                  <a:lnTo>
                    <a:pt x="1148" y="460"/>
                  </a:lnTo>
                  <a:lnTo>
                    <a:pt x="1150" y="484"/>
                  </a:lnTo>
                  <a:lnTo>
                    <a:pt x="1158" y="506"/>
                  </a:lnTo>
                  <a:lnTo>
                    <a:pt x="1168" y="526"/>
                  </a:lnTo>
                  <a:lnTo>
                    <a:pt x="1180" y="542"/>
                  </a:lnTo>
                  <a:lnTo>
                    <a:pt x="1198" y="556"/>
                  </a:lnTo>
                  <a:lnTo>
                    <a:pt x="1216" y="568"/>
                  </a:lnTo>
                  <a:lnTo>
                    <a:pt x="1236" y="574"/>
                  </a:lnTo>
                  <a:lnTo>
                    <a:pt x="1258" y="576"/>
                  </a:lnTo>
                  <a:lnTo>
                    <a:pt x="1258" y="698"/>
                  </a:lnTo>
                  <a:lnTo>
                    <a:pt x="1256" y="698"/>
                  </a:lnTo>
                  <a:lnTo>
                    <a:pt x="1256" y="698"/>
                  </a:lnTo>
                  <a:lnTo>
                    <a:pt x="1234" y="698"/>
                  </a:lnTo>
                  <a:lnTo>
                    <a:pt x="1210" y="694"/>
                  </a:lnTo>
                  <a:lnTo>
                    <a:pt x="1188" y="688"/>
                  </a:lnTo>
                  <a:lnTo>
                    <a:pt x="1168" y="680"/>
                  </a:lnTo>
                  <a:lnTo>
                    <a:pt x="1146" y="670"/>
                  </a:lnTo>
                  <a:lnTo>
                    <a:pt x="1128" y="658"/>
                  </a:lnTo>
                  <a:lnTo>
                    <a:pt x="1108" y="644"/>
                  </a:lnTo>
                  <a:lnTo>
                    <a:pt x="1092" y="628"/>
                  </a:lnTo>
                  <a:lnTo>
                    <a:pt x="1092" y="628"/>
                  </a:lnTo>
                  <a:lnTo>
                    <a:pt x="1078" y="612"/>
                  </a:lnTo>
                  <a:lnTo>
                    <a:pt x="1064" y="596"/>
                  </a:lnTo>
                  <a:lnTo>
                    <a:pt x="1054" y="578"/>
                  </a:lnTo>
                  <a:lnTo>
                    <a:pt x="1044" y="560"/>
                  </a:lnTo>
                  <a:lnTo>
                    <a:pt x="1036" y="540"/>
                  </a:lnTo>
                  <a:lnTo>
                    <a:pt x="1030" y="520"/>
                  </a:lnTo>
                  <a:lnTo>
                    <a:pt x="1026" y="500"/>
                  </a:lnTo>
                  <a:lnTo>
                    <a:pt x="1024" y="480"/>
                  </a:lnTo>
                  <a:lnTo>
                    <a:pt x="1024" y="440"/>
                  </a:lnTo>
                  <a:lnTo>
                    <a:pt x="1024" y="440"/>
                  </a:lnTo>
                  <a:lnTo>
                    <a:pt x="1026" y="420"/>
                  </a:lnTo>
                  <a:lnTo>
                    <a:pt x="1030" y="400"/>
                  </a:lnTo>
                  <a:lnTo>
                    <a:pt x="1036" y="380"/>
                  </a:lnTo>
                  <a:lnTo>
                    <a:pt x="1044" y="360"/>
                  </a:lnTo>
                  <a:lnTo>
                    <a:pt x="1054" y="342"/>
                  </a:lnTo>
                  <a:lnTo>
                    <a:pt x="1064" y="324"/>
                  </a:lnTo>
                  <a:lnTo>
                    <a:pt x="1078" y="308"/>
                  </a:lnTo>
                  <a:lnTo>
                    <a:pt x="1092" y="292"/>
                  </a:lnTo>
                  <a:lnTo>
                    <a:pt x="1092" y="292"/>
                  </a:lnTo>
                  <a:lnTo>
                    <a:pt x="1108" y="276"/>
                  </a:lnTo>
                  <a:lnTo>
                    <a:pt x="1126" y="262"/>
                  </a:lnTo>
                  <a:lnTo>
                    <a:pt x="1144" y="250"/>
                  </a:lnTo>
                  <a:lnTo>
                    <a:pt x="1164" y="242"/>
                  </a:lnTo>
                  <a:lnTo>
                    <a:pt x="1184" y="234"/>
                  </a:lnTo>
                  <a:lnTo>
                    <a:pt x="1204" y="228"/>
                  </a:lnTo>
                  <a:lnTo>
                    <a:pt x="1226" y="226"/>
                  </a:lnTo>
                  <a:lnTo>
                    <a:pt x="1248" y="224"/>
                  </a:lnTo>
                  <a:lnTo>
                    <a:pt x="1248" y="224"/>
                  </a:lnTo>
                  <a:lnTo>
                    <a:pt x="1258" y="224"/>
                  </a:lnTo>
                  <a:lnTo>
                    <a:pt x="1258" y="224"/>
                  </a:lnTo>
                  <a:close/>
                  <a:moveTo>
                    <a:pt x="1024" y="686"/>
                  </a:moveTo>
                  <a:lnTo>
                    <a:pt x="1024" y="686"/>
                  </a:lnTo>
                  <a:lnTo>
                    <a:pt x="1024" y="684"/>
                  </a:lnTo>
                  <a:lnTo>
                    <a:pt x="1024" y="686"/>
                  </a:lnTo>
                  <a:close/>
                  <a:moveTo>
                    <a:pt x="1024" y="440"/>
                  </a:moveTo>
                  <a:lnTo>
                    <a:pt x="1024" y="480"/>
                  </a:lnTo>
                  <a:lnTo>
                    <a:pt x="1024" y="480"/>
                  </a:lnTo>
                  <a:lnTo>
                    <a:pt x="1024" y="460"/>
                  </a:lnTo>
                  <a:lnTo>
                    <a:pt x="1024" y="460"/>
                  </a:lnTo>
                  <a:lnTo>
                    <a:pt x="1024" y="440"/>
                  </a:lnTo>
                  <a:lnTo>
                    <a:pt x="1024" y="440"/>
                  </a:lnTo>
                  <a:close/>
                  <a:moveTo>
                    <a:pt x="1024" y="684"/>
                  </a:moveTo>
                  <a:lnTo>
                    <a:pt x="940" y="446"/>
                  </a:lnTo>
                  <a:lnTo>
                    <a:pt x="940" y="446"/>
                  </a:lnTo>
                  <a:lnTo>
                    <a:pt x="922" y="400"/>
                  </a:lnTo>
                  <a:lnTo>
                    <a:pt x="906" y="358"/>
                  </a:lnTo>
                  <a:lnTo>
                    <a:pt x="896" y="338"/>
                  </a:lnTo>
                  <a:lnTo>
                    <a:pt x="884" y="320"/>
                  </a:lnTo>
                  <a:lnTo>
                    <a:pt x="872" y="304"/>
                  </a:lnTo>
                  <a:lnTo>
                    <a:pt x="858" y="288"/>
                  </a:lnTo>
                  <a:lnTo>
                    <a:pt x="858" y="288"/>
                  </a:lnTo>
                  <a:lnTo>
                    <a:pt x="842" y="274"/>
                  </a:lnTo>
                  <a:lnTo>
                    <a:pt x="822" y="260"/>
                  </a:lnTo>
                  <a:lnTo>
                    <a:pt x="804" y="248"/>
                  </a:lnTo>
                  <a:lnTo>
                    <a:pt x="784" y="238"/>
                  </a:lnTo>
                  <a:lnTo>
                    <a:pt x="762" y="232"/>
                  </a:lnTo>
                  <a:lnTo>
                    <a:pt x="740" y="226"/>
                  </a:lnTo>
                  <a:lnTo>
                    <a:pt x="718" y="222"/>
                  </a:lnTo>
                  <a:lnTo>
                    <a:pt x="694" y="222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716" y="346"/>
                  </a:lnTo>
                  <a:lnTo>
                    <a:pt x="738" y="352"/>
                  </a:lnTo>
                  <a:lnTo>
                    <a:pt x="756" y="362"/>
                  </a:lnTo>
                  <a:lnTo>
                    <a:pt x="772" y="376"/>
                  </a:lnTo>
                  <a:lnTo>
                    <a:pt x="786" y="394"/>
                  </a:lnTo>
                  <a:lnTo>
                    <a:pt x="796" y="414"/>
                  </a:lnTo>
                  <a:lnTo>
                    <a:pt x="802" y="436"/>
                  </a:lnTo>
                  <a:lnTo>
                    <a:pt x="804" y="460"/>
                  </a:lnTo>
                  <a:lnTo>
                    <a:pt x="804" y="460"/>
                  </a:lnTo>
                  <a:lnTo>
                    <a:pt x="802" y="484"/>
                  </a:lnTo>
                  <a:lnTo>
                    <a:pt x="796" y="506"/>
                  </a:lnTo>
                  <a:lnTo>
                    <a:pt x="786" y="526"/>
                  </a:lnTo>
                  <a:lnTo>
                    <a:pt x="772" y="544"/>
                  </a:lnTo>
                  <a:lnTo>
                    <a:pt x="756" y="558"/>
                  </a:lnTo>
                  <a:lnTo>
                    <a:pt x="738" y="568"/>
                  </a:lnTo>
                  <a:lnTo>
                    <a:pt x="716" y="574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94" y="698"/>
                  </a:lnTo>
                  <a:lnTo>
                    <a:pt x="694" y="698"/>
                  </a:lnTo>
                  <a:lnTo>
                    <a:pt x="720" y="698"/>
                  </a:lnTo>
                  <a:lnTo>
                    <a:pt x="744" y="692"/>
                  </a:lnTo>
                  <a:lnTo>
                    <a:pt x="766" y="686"/>
                  </a:lnTo>
                  <a:lnTo>
                    <a:pt x="788" y="676"/>
                  </a:lnTo>
                  <a:lnTo>
                    <a:pt x="808" y="664"/>
                  </a:lnTo>
                  <a:lnTo>
                    <a:pt x="826" y="648"/>
                  </a:lnTo>
                  <a:lnTo>
                    <a:pt x="842" y="630"/>
                  </a:lnTo>
                  <a:lnTo>
                    <a:pt x="858" y="608"/>
                  </a:lnTo>
                  <a:lnTo>
                    <a:pt x="886" y="686"/>
                  </a:lnTo>
                  <a:lnTo>
                    <a:pt x="1024" y="686"/>
                  </a:lnTo>
                  <a:lnTo>
                    <a:pt x="1024" y="684"/>
                  </a:lnTo>
                  <a:close/>
                  <a:moveTo>
                    <a:pt x="472" y="2"/>
                  </a:moveTo>
                  <a:lnTo>
                    <a:pt x="488" y="2"/>
                  </a:lnTo>
                  <a:lnTo>
                    <a:pt x="472" y="24"/>
                  </a:lnTo>
                  <a:lnTo>
                    <a:pt x="472" y="2"/>
                  </a:lnTo>
                  <a:lnTo>
                    <a:pt x="472" y="2"/>
                  </a:lnTo>
                  <a:close/>
                  <a:moveTo>
                    <a:pt x="472" y="662"/>
                  </a:moveTo>
                  <a:lnTo>
                    <a:pt x="488" y="686"/>
                  </a:lnTo>
                  <a:lnTo>
                    <a:pt x="472" y="686"/>
                  </a:lnTo>
                  <a:lnTo>
                    <a:pt x="472" y="662"/>
                  </a:lnTo>
                  <a:lnTo>
                    <a:pt x="472" y="662"/>
                  </a:lnTo>
                  <a:close/>
                  <a:moveTo>
                    <a:pt x="694" y="222"/>
                  </a:moveTo>
                  <a:lnTo>
                    <a:pt x="694" y="222"/>
                  </a:lnTo>
                  <a:lnTo>
                    <a:pt x="690" y="220"/>
                  </a:lnTo>
                  <a:lnTo>
                    <a:pt x="690" y="220"/>
                  </a:lnTo>
                  <a:lnTo>
                    <a:pt x="666" y="222"/>
                  </a:lnTo>
                  <a:lnTo>
                    <a:pt x="644" y="226"/>
                  </a:lnTo>
                  <a:lnTo>
                    <a:pt x="622" y="232"/>
                  </a:lnTo>
                  <a:lnTo>
                    <a:pt x="600" y="240"/>
                  </a:lnTo>
                  <a:lnTo>
                    <a:pt x="580" y="250"/>
                  </a:lnTo>
                  <a:lnTo>
                    <a:pt x="560" y="262"/>
                  </a:lnTo>
                  <a:lnTo>
                    <a:pt x="542" y="276"/>
                  </a:lnTo>
                  <a:lnTo>
                    <a:pt x="524" y="292"/>
                  </a:lnTo>
                  <a:lnTo>
                    <a:pt x="524" y="292"/>
                  </a:lnTo>
                  <a:lnTo>
                    <a:pt x="508" y="310"/>
                  </a:lnTo>
                  <a:lnTo>
                    <a:pt x="494" y="328"/>
                  </a:lnTo>
                  <a:lnTo>
                    <a:pt x="482" y="350"/>
                  </a:lnTo>
                  <a:lnTo>
                    <a:pt x="472" y="372"/>
                  </a:lnTo>
                  <a:lnTo>
                    <a:pt x="472" y="548"/>
                  </a:lnTo>
                  <a:lnTo>
                    <a:pt x="472" y="548"/>
                  </a:lnTo>
                  <a:lnTo>
                    <a:pt x="482" y="570"/>
                  </a:lnTo>
                  <a:lnTo>
                    <a:pt x="494" y="592"/>
                  </a:lnTo>
                  <a:lnTo>
                    <a:pt x="508" y="610"/>
                  </a:lnTo>
                  <a:lnTo>
                    <a:pt x="524" y="628"/>
                  </a:lnTo>
                  <a:lnTo>
                    <a:pt x="524" y="628"/>
                  </a:lnTo>
                  <a:lnTo>
                    <a:pt x="542" y="644"/>
                  </a:lnTo>
                  <a:lnTo>
                    <a:pt x="560" y="658"/>
                  </a:lnTo>
                  <a:lnTo>
                    <a:pt x="580" y="670"/>
                  </a:lnTo>
                  <a:lnTo>
                    <a:pt x="600" y="680"/>
                  </a:lnTo>
                  <a:lnTo>
                    <a:pt x="622" y="688"/>
                  </a:lnTo>
                  <a:lnTo>
                    <a:pt x="644" y="694"/>
                  </a:lnTo>
                  <a:lnTo>
                    <a:pt x="668" y="698"/>
                  </a:lnTo>
                  <a:lnTo>
                    <a:pt x="692" y="698"/>
                  </a:lnTo>
                  <a:lnTo>
                    <a:pt x="694" y="698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72" y="574"/>
                  </a:lnTo>
                  <a:lnTo>
                    <a:pt x="650" y="568"/>
                  </a:lnTo>
                  <a:lnTo>
                    <a:pt x="632" y="556"/>
                  </a:lnTo>
                  <a:lnTo>
                    <a:pt x="616" y="542"/>
                  </a:lnTo>
                  <a:lnTo>
                    <a:pt x="602" y="526"/>
                  </a:lnTo>
                  <a:lnTo>
                    <a:pt x="592" y="506"/>
                  </a:lnTo>
                  <a:lnTo>
                    <a:pt x="586" y="484"/>
                  </a:lnTo>
                  <a:lnTo>
                    <a:pt x="582" y="460"/>
                  </a:lnTo>
                  <a:lnTo>
                    <a:pt x="582" y="460"/>
                  </a:lnTo>
                  <a:lnTo>
                    <a:pt x="586" y="438"/>
                  </a:lnTo>
                  <a:lnTo>
                    <a:pt x="592" y="416"/>
                  </a:lnTo>
                  <a:lnTo>
                    <a:pt x="602" y="396"/>
                  </a:lnTo>
                  <a:lnTo>
                    <a:pt x="616" y="378"/>
                  </a:lnTo>
                  <a:lnTo>
                    <a:pt x="632" y="364"/>
                  </a:lnTo>
                  <a:lnTo>
                    <a:pt x="650" y="352"/>
                  </a:lnTo>
                  <a:lnTo>
                    <a:pt x="672" y="346"/>
                  </a:lnTo>
                  <a:lnTo>
                    <a:pt x="682" y="344"/>
                  </a:lnTo>
                  <a:lnTo>
                    <a:pt x="694" y="344"/>
                  </a:lnTo>
                  <a:lnTo>
                    <a:pt x="694" y="222"/>
                  </a:lnTo>
                  <a:close/>
                  <a:moveTo>
                    <a:pt x="0" y="2"/>
                  </a:moveTo>
                  <a:lnTo>
                    <a:pt x="134" y="2"/>
                  </a:lnTo>
                  <a:lnTo>
                    <a:pt x="134" y="264"/>
                  </a:lnTo>
                  <a:lnTo>
                    <a:pt x="322" y="2"/>
                  </a:lnTo>
                  <a:lnTo>
                    <a:pt x="472" y="2"/>
                  </a:lnTo>
                  <a:lnTo>
                    <a:pt x="472" y="24"/>
                  </a:lnTo>
                  <a:lnTo>
                    <a:pt x="248" y="328"/>
                  </a:lnTo>
                  <a:lnTo>
                    <a:pt x="472" y="662"/>
                  </a:lnTo>
                  <a:lnTo>
                    <a:pt x="472" y="686"/>
                  </a:lnTo>
                  <a:lnTo>
                    <a:pt x="322" y="686"/>
                  </a:lnTo>
                  <a:lnTo>
                    <a:pt x="134" y="396"/>
                  </a:lnTo>
                  <a:lnTo>
                    <a:pt x="134" y="686"/>
                  </a:lnTo>
                  <a:lnTo>
                    <a:pt x="0" y="686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472" y="372"/>
                  </a:moveTo>
                  <a:lnTo>
                    <a:pt x="472" y="372"/>
                  </a:lnTo>
                  <a:lnTo>
                    <a:pt x="466" y="392"/>
                  </a:lnTo>
                  <a:lnTo>
                    <a:pt x="460" y="414"/>
                  </a:lnTo>
                  <a:lnTo>
                    <a:pt x="456" y="438"/>
                  </a:lnTo>
                  <a:lnTo>
                    <a:pt x="456" y="460"/>
                  </a:lnTo>
                  <a:lnTo>
                    <a:pt x="456" y="460"/>
                  </a:lnTo>
                  <a:lnTo>
                    <a:pt x="456" y="484"/>
                  </a:lnTo>
                  <a:lnTo>
                    <a:pt x="460" y="506"/>
                  </a:lnTo>
                  <a:lnTo>
                    <a:pt x="466" y="528"/>
                  </a:lnTo>
                  <a:lnTo>
                    <a:pt x="472" y="548"/>
                  </a:lnTo>
                  <a:lnTo>
                    <a:pt x="472" y="37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2" name="Freeform 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6388" y="2413000"/>
              <a:ext cx="1514475" cy="1514475"/>
            </a:xfrm>
            <a:custGeom>
              <a:avLst/>
              <a:gdLst>
                <a:gd name="T0" fmla="*/ 248 w 954"/>
                <a:gd name="T1" fmla="*/ 904 h 954"/>
                <a:gd name="T2" fmla="*/ 140 w 954"/>
                <a:gd name="T3" fmla="*/ 954 h 954"/>
                <a:gd name="T4" fmla="*/ 42 w 954"/>
                <a:gd name="T5" fmla="*/ 914 h 954"/>
                <a:gd name="T6" fmla="*/ 0 w 954"/>
                <a:gd name="T7" fmla="*/ 814 h 954"/>
                <a:gd name="T8" fmla="*/ 52 w 954"/>
                <a:gd name="T9" fmla="*/ 706 h 954"/>
                <a:gd name="T10" fmla="*/ 154 w 954"/>
                <a:gd name="T11" fmla="*/ 674 h 954"/>
                <a:gd name="T12" fmla="*/ 258 w 954"/>
                <a:gd name="T13" fmla="*/ 736 h 954"/>
                <a:gd name="T14" fmla="*/ 618 w 954"/>
                <a:gd name="T15" fmla="*/ 814 h 954"/>
                <a:gd name="T16" fmla="*/ 566 w 954"/>
                <a:gd name="T17" fmla="*/ 922 h 954"/>
                <a:gd name="T18" fmla="*/ 464 w 954"/>
                <a:gd name="T19" fmla="*/ 954 h 954"/>
                <a:gd name="T20" fmla="*/ 362 w 954"/>
                <a:gd name="T21" fmla="*/ 892 h 954"/>
                <a:gd name="T22" fmla="*/ 340 w 954"/>
                <a:gd name="T23" fmla="*/ 786 h 954"/>
                <a:gd name="T24" fmla="*/ 410 w 954"/>
                <a:gd name="T25" fmla="*/ 690 h 954"/>
                <a:gd name="T26" fmla="*/ 520 w 954"/>
                <a:gd name="T27" fmla="*/ 680 h 954"/>
                <a:gd name="T28" fmla="*/ 606 w 954"/>
                <a:gd name="T29" fmla="*/ 760 h 954"/>
                <a:gd name="T30" fmla="*/ 278 w 954"/>
                <a:gd name="T31" fmla="*/ 506 h 954"/>
                <a:gd name="T32" fmla="*/ 208 w 954"/>
                <a:gd name="T33" fmla="*/ 600 h 954"/>
                <a:gd name="T34" fmla="*/ 98 w 954"/>
                <a:gd name="T35" fmla="*/ 610 h 954"/>
                <a:gd name="T36" fmla="*/ 12 w 954"/>
                <a:gd name="T37" fmla="*/ 532 h 954"/>
                <a:gd name="T38" fmla="*/ 12 w 954"/>
                <a:gd name="T39" fmla="*/ 422 h 954"/>
                <a:gd name="T40" fmla="*/ 98 w 954"/>
                <a:gd name="T41" fmla="*/ 342 h 954"/>
                <a:gd name="T42" fmla="*/ 208 w 954"/>
                <a:gd name="T43" fmla="*/ 354 h 954"/>
                <a:gd name="T44" fmla="*/ 278 w 954"/>
                <a:gd name="T45" fmla="*/ 448 h 954"/>
                <a:gd name="T46" fmla="*/ 606 w 954"/>
                <a:gd name="T47" fmla="*/ 532 h 954"/>
                <a:gd name="T48" fmla="*/ 520 w 954"/>
                <a:gd name="T49" fmla="*/ 610 h 954"/>
                <a:gd name="T50" fmla="*/ 410 w 954"/>
                <a:gd name="T51" fmla="*/ 600 h 954"/>
                <a:gd name="T52" fmla="*/ 340 w 954"/>
                <a:gd name="T53" fmla="*/ 506 h 954"/>
                <a:gd name="T54" fmla="*/ 362 w 954"/>
                <a:gd name="T55" fmla="*/ 398 h 954"/>
                <a:gd name="T56" fmla="*/ 464 w 954"/>
                <a:gd name="T57" fmla="*/ 338 h 954"/>
                <a:gd name="T58" fmla="*/ 566 w 954"/>
                <a:gd name="T59" fmla="*/ 368 h 954"/>
                <a:gd name="T60" fmla="*/ 618 w 954"/>
                <a:gd name="T61" fmla="*/ 476 h 954"/>
                <a:gd name="T62" fmla="*/ 930 w 954"/>
                <a:gd name="T63" fmla="*/ 556 h 954"/>
                <a:gd name="T64" fmla="*/ 828 w 954"/>
                <a:gd name="T65" fmla="*/ 616 h 954"/>
                <a:gd name="T66" fmla="*/ 726 w 954"/>
                <a:gd name="T67" fmla="*/ 586 h 954"/>
                <a:gd name="T68" fmla="*/ 674 w 954"/>
                <a:gd name="T69" fmla="*/ 476 h 954"/>
                <a:gd name="T70" fmla="*/ 716 w 954"/>
                <a:gd name="T71" fmla="*/ 378 h 954"/>
                <a:gd name="T72" fmla="*/ 814 w 954"/>
                <a:gd name="T73" fmla="*/ 336 h 954"/>
                <a:gd name="T74" fmla="*/ 922 w 954"/>
                <a:gd name="T75" fmla="*/ 388 h 954"/>
                <a:gd name="T76" fmla="*/ 280 w 954"/>
                <a:gd name="T77" fmla="*/ 140 h 954"/>
                <a:gd name="T78" fmla="*/ 240 w 954"/>
                <a:gd name="T79" fmla="*/ 240 h 954"/>
                <a:gd name="T80" fmla="*/ 140 w 954"/>
                <a:gd name="T81" fmla="*/ 280 h 954"/>
                <a:gd name="T82" fmla="*/ 32 w 954"/>
                <a:gd name="T83" fmla="*/ 230 h 954"/>
                <a:gd name="T84" fmla="*/ 2 w 954"/>
                <a:gd name="T85" fmla="*/ 126 h 954"/>
                <a:gd name="T86" fmla="*/ 62 w 954"/>
                <a:gd name="T87" fmla="*/ 24 h 954"/>
                <a:gd name="T88" fmla="*/ 168 w 954"/>
                <a:gd name="T89" fmla="*/ 2 h 954"/>
                <a:gd name="T90" fmla="*/ 264 w 954"/>
                <a:gd name="T91" fmla="*/ 74 h 954"/>
                <a:gd name="T92" fmla="*/ 618 w 954"/>
                <a:gd name="T93" fmla="*/ 154 h 954"/>
                <a:gd name="T94" fmla="*/ 556 w 954"/>
                <a:gd name="T95" fmla="*/ 256 h 954"/>
                <a:gd name="T96" fmla="*/ 450 w 954"/>
                <a:gd name="T97" fmla="*/ 278 h 954"/>
                <a:gd name="T98" fmla="*/ 354 w 954"/>
                <a:gd name="T99" fmla="*/ 206 h 954"/>
                <a:gd name="T100" fmla="*/ 344 w 954"/>
                <a:gd name="T101" fmla="*/ 98 h 954"/>
                <a:gd name="T102" fmla="*/ 422 w 954"/>
                <a:gd name="T103" fmla="*/ 10 h 954"/>
                <a:gd name="T104" fmla="*/ 532 w 954"/>
                <a:gd name="T105" fmla="*/ 10 h 954"/>
                <a:gd name="T106" fmla="*/ 612 w 954"/>
                <a:gd name="T107" fmla="*/ 98 h 954"/>
                <a:gd name="T108" fmla="*/ 948 w 954"/>
                <a:gd name="T109" fmla="*/ 182 h 954"/>
                <a:gd name="T110" fmla="*/ 870 w 954"/>
                <a:gd name="T111" fmla="*/ 270 h 954"/>
                <a:gd name="T112" fmla="*/ 760 w 954"/>
                <a:gd name="T113" fmla="*/ 270 h 954"/>
                <a:gd name="T114" fmla="*/ 680 w 954"/>
                <a:gd name="T115" fmla="*/ 182 h 954"/>
                <a:gd name="T116" fmla="*/ 692 w 954"/>
                <a:gd name="T117" fmla="*/ 74 h 954"/>
                <a:gd name="T118" fmla="*/ 786 w 954"/>
                <a:gd name="T119" fmla="*/ 2 h 954"/>
                <a:gd name="T120" fmla="*/ 892 w 954"/>
                <a:gd name="T121" fmla="*/ 24 h 954"/>
                <a:gd name="T122" fmla="*/ 954 w 954"/>
                <a:gd name="T123" fmla="*/ 126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4" h="954">
                  <a:moveTo>
                    <a:pt x="280" y="814"/>
                  </a:moveTo>
                  <a:lnTo>
                    <a:pt x="280" y="814"/>
                  </a:lnTo>
                  <a:lnTo>
                    <a:pt x="280" y="828"/>
                  </a:lnTo>
                  <a:lnTo>
                    <a:pt x="278" y="842"/>
                  </a:lnTo>
                  <a:lnTo>
                    <a:pt x="274" y="856"/>
                  </a:lnTo>
                  <a:lnTo>
                    <a:pt x="270" y="868"/>
                  </a:lnTo>
                  <a:lnTo>
                    <a:pt x="264" y="880"/>
                  </a:lnTo>
                  <a:lnTo>
                    <a:pt x="258" y="892"/>
                  </a:lnTo>
                  <a:lnTo>
                    <a:pt x="248" y="904"/>
                  </a:lnTo>
                  <a:lnTo>
                    <a:pt x="240" y="914"/>
                  </a:lnTo>
                  <a:lnTo>
                    <a:pt x="230" y="922"/>
                  </a:lnTo>
                  <a:lnTo>
                    <a:pt x="220" y="930"/>
                  </a:lnTo>
                  <a:lnTo>
                    <a:pt x="208" y="938"/>
                  </a:lnTo>
                  <a:lnTo>
                    <a:pt x="196" y="944"/>
                  </a:lnTo>
                  <a:lnTo>
                    <a:pt x="182" y="948"/>
                  </a:lnTo>
                  <a:lnTo>
                    <a:pt x="168" y="952"/>
                  </a:lnTo>
                  <a:lnTo>
                    <a:pt x="154" y="954"/>
                  </a:lnTo>
                  <a:lnTo>
                    <a:pt x="140" y="954"/>
                  </a:lnTo>
                  <a:lnTo>
                    <a:pt x="140" y="954"/>
                  </a:lnTo>
                  <a:lnTo>
                    <a:pt x="126" y="954"/>
                  </a:lnTo>
                  <a:lnTo>
                    <a:pt x="112" y="952"/>
                  </a:lnTo>
                  <a:lnTo>
                    <a:pt x="98" y="948"/>
                  </a:lnTo>
                  <a:lnTo>
                    <a:pt x="86" y="944"/>
                  </a:lnTo>
                  <a:lnTo>
                    <a:pt x="74" y="938"/>
                  </a:lnTo>
                  <a:lnTo>
                    <a:pt x="62" y="930"/>
                  </a:lnTo>
                  <a:lnTo>
                    <a:pt x="52" y="922"/>
                  </a:lnTo>
                  <a:lnTo>
                    <a:pt x="42" y="914"/>
                  </a:lnTo>
                  <a:lnTo>
                    <a:pt x="32" y="904"/>
                  </a:lnTo>
                  <a:lnTo>
                    <a:pt x="24" y="892"/>
                  </a:lnTo>
                  <a:lnTo>
                    <a:pt x="18" y="880"/>
                  </a:lnTo>
                  <a:lnTo>
                    <a:pt x="12" y="868"/>
                  </a:lnTo>
                  <a:lnTo>
                    <a:pt x="6" y="856"/>
                  </a:lnTo>
                  <a:lnTo>
                    <a:pt x="4" y="842"/>
                  </a:lnTo>
                  <a:lnTo>
                    <a:pt x="2" y="828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00"/>
                  </a:lnTo>
                  <a:lnTo>
                    <a:pt x="4" y="786"/>
                  </a:lnTo>
                  <a:lnTo>
                    <a:pt x="6" y="772"/>
                  </a:lnTo>
                  <a:lnTo>
                    <a:pt x="12" y="760"/>
                  </a:lnTo>
                  <a:lnTo>
                    <a:pt x="18" y="746"/>
                  </a:lnTo>
                  <a:lnTo>
                    <a:pt x="24" y="736"/>
                  </a:lnTo>
                  <a:lnTo>
                    <a:pt x="32" y="724"/>
                  </a:lnTo>
                  <a:lnTo>
                    <a:pt x="42" y="714"/>
                  </a:lnTo>
                  <a:lnTo>
                    <a:pt x="52" y="706"/>
                  </a:lnTo>
                  <a:lnTo>
                    <a:pt x="62" y="698"/>
                  </a:lnTo>
                  <a:lnTo>
                    <a:pt x="74" y="690"/>
                  </a:lnTo>
                  <a:lnTo>
                    <a:pt x="86" y="684"/>
                  </a:lnTo>
                  <a:lnTo>
                    <a:pt x="98" y="680"/>
                  </a:lnTo>
                  <a:lnTo>
                    <a:pt x="112" y="676"/>
                  </a:lnTo>
                  <a:lnTo>
                    <a:pt x="126" y="674"/>
                  </a:lnTo>
                  <a:lnTo>
                    <a:pt x="140" y="674"/>
                  </a:lnTo>
                  <a:lnTo>
                    <a:pt x="140" y="674"/>
                  </a:lnTo>
                  <a:lnTo>
                    <a:pt x="154" y="674"/>
                  </a:lnTo>
                  <a:lnTo>
                    <a:pt x="168" y="676"/>
                  </a:lnTo>
                  <a:lnTo>
                    <a:pt x="182" y="680"/>
                  </a:lnTo>
                  <a:lnTo>
                    <a:pt x="196" y="684"/>
                  </a:lnTo>
                  <a:lnTo>
                    <a:pt x="208" y="690"/>
                  </a:lnTo>
                  <a:lnTo>
                    <a:pt x="220" y="698"/>
                  </a:lnTo>
                  <a:lnTo>
                    <a:pt x="230" y="706"/>
                  </a:lnTo>
                  <a:lnTo>
                    <a:pt x="240" y="714"/>
                  </a:lnTo>
                  <a:lnTo>
                    <a:pt x="248" y="724"/>
                  </a:lnTo>
                  <a:lnTo>
                    <a:pt x="258" y="736"/>
                  </a:lnTo>
                  <a:lnTo>
                    <a:pt x="264" y="746"/>
                  </a:lnTo>
                  <a:lnTo>
                    <a:pt x="270" y="760"/>
                  </a:lnTo>
                  <a:lnTo>
                    <a:pt x="274" y="772"/>
                  </a:lnTo>
                  <a:lnTo>
                    <a:pt x="278" y="786"/>
                  </a:lnTo>
                  <a:lnTo>
                    <a:pt x="280" y="800"/>
                  </a:lnTo>
                  <a:lnTo>
                    <a:pt x="280" y="814"/>
                  </a:lnTo>
                  <a:lnTo>
                    <a:pt x="280" y="814"/>
                  </a:lnTo>
                  <a:close/>
                  <a:moveTo>
                    <a:pt x="618" y="814"/>
                  </a:moveTo>
                  <a:lnTo>
                    <a:pt x="618" y="814"/>
                  </a:lnTo>
                  <a:lnTo>
                    <a:pt x="618" y="828"/>
                  </a:lnTo>
                  <a:lnTo>
                    <a:pt x="616" y="842"/>
                  </a:lnTo>
                  <a:lnTo>
                    <a:pt x="612" y="856"/>
                  </a:lnTo>
                  <a:lnTo>
                    <a:pt x="606" y="868"/>
                  </a:lnTo>
                  <a:lnTo>
                    <a:pt x="600" y="880"/>
                  </a:lnTo>
                  <a:lnTo>
                    <a:pt x="594" y="892"/>
                  </a:lnTo>
                  <a:lnTo>
                    <a:pt x="586" y="904"/>
                  </a:lnTo>
                  <a:lnTo>
                    <a:pt x="576" y="914"/>
                  </a:lnTo>
                  <a:lnTo>
                    <a:pt x="566" y="922"/>
                  </a:lnTo>
                  <a:lnTo>
                    <a:pt x="556" y="930"/>
                  </a:lnTo>
                  <a:lnTo>
                    <a:pt x="544" y="938"/>
                  </a:lnTo>
                  <a:lnTo>
                    <a:pt x="532" y="944"/>
                  </a:lnTo>
                  <a:lnTo>
                    <a:pt x="520" y="948"/>
                  </a:lnTo>
                  <a:lnTo>
                    <a:pt x="506" y="952"/>
                  </a:lnTo>
                  <a:lnTo>
                    <a:pt x="492" y="954"/>
                  </a:lnTo>
                  <a:lnTo>
                    <a:pt x="478" y="954"/>
                  </a:lnTo>
                  <a:lnTo>
                    <a:pt x="478" y="954"/>
                  </a:lnTo>
                  <a:lnTo>
                    <a:pt x="464" y="954"/>
                  </a:lnTo>
                  <a:lnTo>
                    <a:pt x="450" y="952"/>
                  </a:lnTo>
                  <a:lnTo>
                    <a:pt x="436" y="948"/>
                  </a:lnTo>
                  <a:lnTo>
                    <a:pt x="422" y="944"/>
                  </a:lnTo>
                  <a:lnTo>
                    <a:pt x="410" y="938"/>
                  </a:lnTo>
                  <a:lnTo>
                    <a:pt x="400" y="930"/>
                  </a:lnTo>
                  <a:lnTo>
                    <a:pt x="388" y="922"/>
                  </a:lnTo>
                  <a:lnTo>
                    <a:pt x="378" y="914"/>
                  </a:lnTo>
                  <a:lnTo>
                    <a:pt x="370" y="904"/>
                  </a:lnTo>
                  <a:lnTo>
                    <a:pt x="362" y="892"/>
                  </a:lnTo>
                  <a:lnTo>
                    <a:pt x="354" y="880"/>
                  </a:lnTo>
                  <a:lnTo>
                    <a:pt x="348" y="868"/>
                  </a:lnTo>
                  <a:lnTo>
                    <a:pt x="344" y="856"/>
                  </a:lnTo>
                  <a:lnTo>
                    <a:pt x="340" y="842"/>
                  </a:lnTo>
                  <a:lnTo>
                    <a:pt x="338" y="828"/>
                  </a:lnTo>
                  <a:lnTo>
                    <a:pt x="338" y="814"/>
                  </a:lnTo>
                  <a:lnTo>
                    <a:pt x="338" y="814"/>
                  </a:lnTo>
                  <a:lnTo>
                    <a:pt x="338" y="800"/>
                  </a:lnTo>
                  <a:lnTo>
                    <a:pt x="340" y="786"/>
                  </a:lnTo>
                  <a:lnTo>
                    <a:pt x="344" y="772"/>
                  </a:lnTo>
                  <a:lnTo>
                    <a:pt x="348" y="760"/>
                  </a:lnTo>
                  <a:lnTo>
                    <a:pt x="354" y="746"/>
                  </a:lnTo>
                  <a:lnTo>
                    <a:pt x="362" y="736"/>
                  </a:lnTo>
                  <a:lnTo>
                    <a:pt x="370" y="724"/>
                  </a:lnTo>
                  <a:lnTo>
                    <a:pt x="378" y="714"/>
                  </a:lnTo>
                  <a:lnTo>
                    <a:pt x="388" y="706"/>
                  </a:lnTo>
                  <a:lnTo>
                    <a:pt x="400" y="698"/>
                  </a:lnTo>
                  <a:lnTo>
                    <a:pt x="410" y="690"/>
                  </a:lnTo>
                  <a:lnTo>
                    <a:pt x="422" y="684"/>
                  </a:lnTo>
                  <a:lnTo>
                    <a:pt x="436" y="680"/>
                  </a:lnTo>
                  <a:lnTo>
                    <a:pt x="450" y="676"/>
                  </a:lnTo>
                  <a:lnTo>
                    <a:pt x="464" y="674"/>
                  </a:lnTo>
                  <a:lnTo>
                    <a:pt x="478" y="674"/>
                  </a:lnTo>
                  <a:lnTo>
                    <a:pt x="478" y="674"/>
                  </a:lnTo>
                  <a:lnTo>
                    <a:pt x="492" y="674"/>
                  </a:lnTo>
                  <a:lnTo>
                    <a:pt x="506" y="676"/>
                  </a:lnTo>
                  <a:lnTo>
                    <a:pt x="520" y="680"/>
                  </a:lnTo>
                  <a:lnTo>
                    <a:pt x="532" y="684"/>
                  </a:lnTo>
                  <a:lnTo>
                    <a:pt x="544" y="690"/>
                  </a:lnTo>
                  <a:lnTo>
                    <a:pt x="556" y="698"/>
                  </a:lnTo>
                  <a:lnTo>
                    <a:pt x="566" y="706"/>
                  </a:lnTo>
                  <a:lnTo>
                    <a:pt x="576" y="714"/>
                  </a:lnTo>
                  <a:lnTo>
                    <a:pt x="586" y="724"/>
                  </a:lnTo>
                  <a:lnTo>
                    <a:pt x="594" y="736"/>
                  </a:lnTo>
                  <a:lnTo>
                    <a:pt x="600" y="746"/>
                  </a:lnTo>
                  <a:lnTo>
                    <a:pt x="606" y="760"/>
                  </a:lnTo>
                  <a:lnTo>
                    <a:pt x="612" y="772"/>
                  </a:lnTo>
                  <a:lnTo>
                    <a:pt x="616" y="786"/>
                  </a:lnTo>
                  <a:lnTo>
                    <a:pt x="618" y="800"/>
                  </a:lnTo>
                  <a:lnTo>
                    <a:pt x="618" y="814"/>
                  </a:lnTo>
                  <a:lnTo>
                    <a:pt x="618" y="814"/>
                  </a:lnTo>
                  <a:close/>
                  <a:moveTo>
                    <a:pt x="280" y="476"/>
                  </a:moveTo>
                  <a:lnTo>
                    <a:pt x="280" y="476"/>
                  </a:lnTo>
                  <a:lnTo>
                    <a:pt x="280" y="492"/>
                  </a:lnTo>
                  <a:lnTo>
                    <a:pt x="278" y="506"/>
                  </a:lnTo>
                  <a:lnTo>
                    <a:pt x="274" y="518"/>
                  </a:lnTo>
                  <a:lnTo>
                    <a:pt x="270" y="532"/>
                  </a:lnTo>
                  <a:lnTo>
                    <a:pt x="264" y="544"/>
                  </a:lnTo>
                  <a:lnTo>
                    <a:pt x="258" y="556"/>
                  </a:lnTo>
                  <a:lnTo>
                    <a:pt x="248" y="566"/>
                  </a:lnTo>
                  <a:lnTo>
                    <a:pt x="240" y="576"/>
                  </a:lnTo>
                  <a:lnTo>
                    <a:pt x="230" y="586"/>
                  </a:lnTo>
                  <a:lnTo>
                    <a:pt x="220" y="594"/>
                  </a:lnTo>
                  <a:lnTo>
                    <a:pt x="208" y="600"/>
                  </a:lnTo>
                  <a:lnTo>
                    <a:pt x="196" y="606"/>
                  </a:lnTo>
                  <a:lnTo>
                    <a:pt x="182" y="610"/>
                  </a:lnTo>
                  <a:lnTo>
                    <a:pt x="168" y="614"/>
                  </a:lnTo>
                  <a:lnTo>
                    <a:pt x="154" y="616"/>
                  </a:lnTo>
                  <a:lnTo>
                    <a:pt x="140" y="618"/>
                  </a:lnTo>
                  <a:lnTo>
                    <a:pt x="140" y="618"/>
                  </a:lnTo>
                  <a:lnTo>
                    <a:pt x="126" y="616"/>
                  </a:lnTo>
                  <a:lnTo>
                    <a:pt x="112" y="614"/>
                  </a:lnTo>
                  <a:lnTo>
                    <a:pt x="98" y="610"/>
                  </a:lnTo>
                  <a:lnTo>
                    <a:pt x="86" y="606"/>
                  </a:lnTo>
                  <a:lnTo>
                    <a:pt x="74" y="600"/>
                  </a:lnTo>
                  <a:lnTo>
                    <a:pt x="62" y="594"/>
                  </a:lnTo>
                  <a:lnTo>
                    <a:pt x="52" y="586"/>
                  </a:lnTo>
                  <a:lnTo>
                    <a:pt x="42" y="576"/>
                  </a:lnTo>
                  <a:lnTo>
                    <a:pt x="32" y="566"/>
                  </a:lnTo>
                  <a:lnTo>
                    <a:pt x="24" y="556"/>
                  </a:lnTo>
                  <a:lnTo>
                    <a:pt x="18" y="544"/>
                  </a:lnTo>
                  <a:lnTo>
                    <a:pt x="12" y="532"/>
                  </a:lnTo>
                  <a:lnTo>
                    <a:pt x="6" y="518"/>
                  </a:lnTo>
                  <a:lnTo>
                    <a:pt x="4" y="506"/>
                  </a:lnTo>
                  <a:lnTo>
                    <a:pt x="2" y="492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2" y="462"/>
                  </a:lnTo>
                  <a:lnTo>
                    <a:pt x="4" y="448"/>
                  </a:lnTo>
                  <a:lnTo>
                    <a:pt x="6" y="436"/>
                  </a:lnTo>
                  <a:lnTo>
                    <a:pt x="12" y="422"/>
                  </a:lnTo>
                  <a:lnTo>
                    <a:pt x="18" y="410"/>
                  </a:lnTo>
                  <a:lnTo>
                    <a:pt x="24" y="398"/>
                  </a:lnTo>
                  <a:lnTo>
                    <a:pt x="32" y="388"/>
                  </a:lnTo>
                  <a:lnTo>
                    <a:pt x="42" y="378"/>
                  </a:lnTo>
                  <a:lnTo>
                    <a:pt x="52" y="368"/>
                  </a:lnTo>
                  <a:lnTo>
                    <a:pt x="62" y="360"/>
                  </a:lnTo>
                  <a:lnTo>
                    <a:pt x="74" y="354"/>
                  </a:lnTo>
                  <a:lnTo>
                    <a:pt x="86" y="348"/>
                  </a:lnTo>
                  <a:lnTo>
                    <a:pt x="98" y="342"/>
                  </a:lnTo>
                  <a:lnTo>
                    <a:pt x="112" y="340"/>
                  </a:lnTo>
                  <a:lnTo>
                    <a:pt x="126" y="338"/>
                  </a:lnTo>
                  <a:lnTo>
                    <a:pt x="140" y="336"/>
                  </a:lnTo>
                  <a:lnTo>
                    <a:pt x="140" y="336"/>
                  </a:lnTo>
                  <a:lnTo>
                    <a:pt x="154" y="338"/>
                  </a:lnTo>
                  <a:lnTo>
                    <a:pt x="168" y="340"/>
                  </a:lnTo>
                  <a:lnTo>
                    <a:pt x="182" y="342"/>
                  </a:lnTo>
                  <a:lnTo>
                    <a:pt x="196" y="348"/>
                  </a:lnTo>
                  <a:lnTo>
                    <a:pt x="208" y="354"/>
                  </a:lnTo>
                  <a:lnTo>
                    <a:pt x="220" y="360"/>
                  </a:lnTo>
                  <a:lnTo>
                    <a:pt x="230" y="368"/>
                  </a:lnTo>
                  <a:lnTo>
                    <a:pt x="240" y="378"/>
                  </a:lnTo>
                  <a:lnTo>
                    <a:pt x="248" y="388"/>
                  </a:lnTo>
                  <a:lnTo>
                    <a:pt x="258" y="398"/>
                  </a:lnTo>
                  <a:lnTo>
                    <a:pt x="264" y="410"/>
                  </a:lnTo>
                  <a:lnTo>
                    <a:pt x="270" y="422"/>
                  </a:lnTo>
                  <a:lnTo>
                    <a:pt x="274" y="436"/>
                  </a:lnTo>
                  <a:lnTo>
                    <a:pt x="278" y="448"/>
                  </a:lnTo>
                  <a:lnTo>
                    <a:pt x="280" y="462"/>
                  </a:lnTo>
                  <a:lnTo>
                    <a:pt x="280" y="476"/>
                  </a:lnTo>
                  <a:lnTo>
                    <a:pt x="280" y="476"/>
                  </a:lnTo>
                  <a:close/>
                  <a:moveTo>
                    <a:pt x="618" y="476"/>
                  </a:moveTo>
                  <a:lnTo>
                    <a:pt x="618" y="476"/>
                  </a:lnTo>
                  <a:lnTo>
                    <a:pt x="618" y="492"/>
                  </a:lnTo>
                  <a:lnTo>
                    <a:pt x="616" y="506"/>
                  </a:lnTo>
                  <a:lnTo>
                    <a:pt x="612" y="518"/>
                  </a:lnTo>
                  <a:lnTo>
                    <a:pt x="606" y="532"/>
                  </a:lnTo>
                  <a:lnTo>
                    <a:pt x="600" y="544"/>
                  </a:lnTo>
                  <a:lnTo>
                    <a:pt x="594" y="556"/>
                  </a:lnTo>
                  <a:lnTo>
                    <a:pt x="586" y="566"/>
                  </a:lnTo>
                  <a:lnTo>
                    <a:pt x="576" y="576"/>
                  </a:lnTo>
                  <a:lnTo>
                    <a:pt x="566" y="586"/>
                  </a:lnTo>
                  <a:lnTo>
                    <a:pt x="556" y="594"/>
                  </a:lnTo>
                  <a:lnTo>
                    <a:pt x="544" y="600"/>
                  </a:lnTo>
                  <a:lnTo>
                    <a:pt x="532" y="606"/>
                  </a:lnTo>
                  <a:lnTo>
                    <a:pt x="520" y="610"/>
                  </a:lnTo>
                  <a:lnTo>
                    <a:pt x="506" y="614"/>
                  </a:lnTo>
                  <a:lnTo>
                    <a:pt x="492" y="616"/>
                  </a:lnTo>
                  <a:lnTo>
                    <a:pt x="478" y="618"/>
                  </a:lnTo>
                  <a:lnTo>
                    <a:pt x="478" y="618"/>
                  </a:lnTo>
                  <a:lnTo>
                    <a:pt x="464" y="616"/>
                  </a:lnTo>
                  <a:lnTo>
                    <a:pt x="450" y="614"/>
                  </a:lnTo>
                  <a:lnTo>
                    <a:pt x="436" y="610"/>
                  </a:lnTo>
                  <a:lnTo>
                    <a:pt x="422" y="606"/>
                  </a:lnTo>
                  <a:lnTo>
                    <a:pt x="410" y="600"/>
                  </a:lnTo>
                  <a:lnTo>
                    <a:pt x="400" y="594"/>
                  </a:lnTo>
                  <a:lnTo>
                    <a:pt x="388" y="586"/>
                  </a:lnTo>
                  <a:lnTo>
                    <a:pt x="378" y="576"/>
                  </a:lnTo>
                  <a:lnTo>
                    <a:pt x="370" y="566"/>
                  </a:lnTo>
                  <a:lnTo>
                    <a:pt x="362" y="556"/>
                  </a:lnTo>
                  <a:lnTo>
                    <a:pt x="354" y="544"/>
                  </a:lnTo>
                  <a:lnTo>
                    <a:pt x="348" y="532"/>
                  </a:lnTo>
                  <a:lnTo>
                    <a:pt x="344" y="518"/>
                  </a:lnTo>
                  <a:lnTo>
                    <a:pt x="340" y="506"/>
                  </a:lnTo>
                  <a:lnTo>
                    <a:pt x="338" y="492"/>
                  </a:lnTo>
                  <a:lnTo>
                    <a:pt x="338" y="476"/>
                  </a:lnTo>
                  <a:lnTo>
                    <a:pt x="338" y="476"/>
                  </a:lnTo>
                  <a:lnTo>
                    <a:pt x="338" y="462"/>
                  </a:lnTo>
                  <a:lnTo>
                    <a:pt x="340" y="448"/>
                  </a:lnTo>
                  <a:lnTo>
                    <a:pt x="344" y="436"/>
                  </a:lnTo>
                  <a:lnTo>
                    <a:pt x="348" y="422"/>
                  </a:lnTo>
                  <a:lnTo>
                    <a:pt x="354" y="410"/>
                  </a:lnTo>
                  <a:lnTo>
                    <a:pt x="362" y="398"/>
                  </a:lnTo>
                  <a:lnTo>
                    <a:pt x="370" y="388"/>
                  </a:lnTo>
                  <a:lnTo>
                    <a:pt x="378" y="378"/>
                  </a:lnTo>
                  <a:lnTo>
                    <a:pt x="388" y="368"/>
                  </a:lnTo>
                  <a:lnTo>
                    <a:pt x="400" y="360"/>
                  </a:lnTo>
                  <a:lnTo>
                    <a:pt x="410" y="354"/>
                  </a:lnTo>
                  <a:lnTo>
                    <a:pt x="422" y="348"/>
                  </a:lnTo>
                  <a:lnTo>
                    <a:pt x="436" y="342"/>
                  </a:lnTo>
                  <a:lnTo>
                    <a:pt x="450" y="340"/>
                  </a:lnTo>
                  <a:lnTo>
                    <a:pt x="464" y="338"/>
                  </a:lnTo>
                  <a:lnTo>
                    <a:pt x="478" y="336"/>
                  </a:lnTo>
                  <a:lnTo>
                    <a:pt x="478" y="336"/>
                  </a:lnTo>
                  <a:lnTo>
                    <a:pt x="492" y="338"/>
                  </a:lnTo>
                  <a:lnTo>
                    <a:pt x="506" y="340"/>
                  </a:lnTo>
                  <a:lnTo>
                    <a:pt x="520" y="342"/>
                  </a:lnTo>
                  <a:lnTo>
                    <a:pt x="532" y="348"/>
                  </a:lnTo>
                  <a:lnTo>
                    <a:pt x="544" y="354"/>
                  </a:lnTo>
                  <a:lnTo>
                    <a:pt x="556" y="360"/>
                  </a:lnTo>
                  <a:lnTo>
                    <a:pt x="566" y="368"/>
                  </a:lnTo>
                  <a:lnTo>
                    <a:pt x="576" y="378"/>
                  </a:lnTo>
                  <a:lnTo>
                    <a:pt x="586" y="388"/>
                  </a:lnTo>
                  <a:lnTo>
                    <a:pt x="594" y="398"/>
                  </a:lnTo>
                  <a:lnTo>
                    <a:pt x="600" y="410"/>
                  </a:lnTo>
                  <a:lnTo>
                    <a:pt x="606" y="422"/>
                  </a:lnTo>
                  <a:lnTo>
                    <a:pt x="612" y="436"/>
                  </a:lnTo>
                  <a:lnTo>
                    <a:pt x="616" y="448"/>
                  </a:lnTo>
                  <a:lnTo>
                    <a:pt x="618" y="462"/>
                  </a:lnTo>
                  <a:lnTo>
                    <a:pt x="618" y="476"/>
                  </a:lnTo>
                  <a:lnTo>
                    <a:pt x="618" y="476"/>
                  </a:lnTo>
                  <a:close/>
                  <a:moveTo>
                    <a:pt x="954" y="476"/>
                  </a:moveTo>
                  <a:lnTo>
                    <a:pt x="954" y="476"/>
                  </a:lnTo>
                  <a:lnTo>
                    <a:pt x="954" y="492"/>
                  </a:lnTo>
                  <a:lnTo>
                    <a:pt x="952" y="506"/>
                  </a:lnTo>
                  <a:lnTo>
                    <a:pt x="948" y="518"/>
                  </a:lnTo>
                  <a:lnTo>
                    <a:pt x="944" y="532"/>
                  </a:lnTo>
                  <a:lnTo>
                    <a:pt x="938" y="544"/>
                  </a:lnTo>
                  <a:lnTo>
                    <a:pt x="930" y="556"/>
                  </a:lnTo>
                  <a:lnTo>
                    <a:pt x="922" y="566"/>
                  </a:lnTo>
                  <a:lnTo>
                    <a:pt x="914" y="576"/>
                  </a:lnTo>
                  <a:lnTo>
                    <a:pt x="904" y="586"/>
                  </a:lnTo>
                  <a:lnTo>
                    <a:pt x="892" y="594"/>
                  </a:lnTo>
                  <a:lnTo>
                    <a:pt x="882" y="600"/>
                  </a:lnTo>
                  <a:lnTo>
                    <a:pt x="870" y="606"/>
                  </a:lnTo>
                  <a:lnTo>
                    <a:pt x="856" y="610"/>
                  </a:lnTo>
                  <a:lnTo>
                    <a:pt x="842" y="614"/>
                  </a:lnTo>
                  <a:lnTo>
                    <a:pt x="828" y="616"/>
                  </a:lnTo>
                  <a:lnTo>
                    <a:pt x="814" y="618"/>
                  </a:lnTo>
                  <a:lnTo>
                    <a:pt x="814" y="618"/>
                  </a:lnTo>
                  <a:lnTo>
                    <a:pt x="800" y="616"/>
                  </a:lnTo>
                  <a:lnTo>
                    <a:pt x="786" y="614"/>
                  </a:lnTo>
                  <a:lnTo>
                    <a:pt x="772" y="610"/>
                  </a:lnTo>
                  <a:lnTo>
                    <a:pt x="760" y="606"/>
                  </a:lnTo>
                  <a:lnTo>
                    <a:pt x="748" y="600"/>
                  </a:lnTo>
                  <a:lnTo>
                    <a:pt x="736" y="594"/>
                  </a:lnTo>
                  <a:lnTo>
                    <a:pt x="726" y="586"/>
                  </a:lnTo>
                  <a:lnTo>
                    <a:pt x="716" y="576"/>
                  </a:lnTo>
                  <a:lnTo>
                    <a:pt x="706" y="566"/>
                  </a:lnTo>
                  <a:lnTo>
                    <a:pt x="698" y="556"/>
                  </a:lnTo>
                  <a:lnTo>
                    <a:pt x="692" y="544"/>
                  </a:lnTo>
                  <a:lnTo>
                    <a:pt x="686" y="532"/>
                  </a:lnTo>
                  <a:lnTo>
                    <a:pt x="680" y="518"/>
                  </a:lnTo>
                  <a:lnTo>
                    <a:pt x="676" y="506"/>
                  </a:lnTo>
                  <a:lnTo>
                    <a:pt x="674" y="492"/>
                  </a:lnTo>
                  <a:lnTo>
                    <a:pt x="674" y="476"/>
                  </a:lnTo>
                  <a:lnTo>
                    <a:pt x="674" y="476"/>
                  </a:lnTo>
                  <a:lnTo>
                    <a:pt x="674" y="462"/>
                  </a:lnTo>
                  <a:lnTo>
                    <a:pt x="676" y="448"/>
                  </a:lnTo>
                  <a:lnTo>
                    <a:pt x="680" y="436"/>
                  </a:lnTo>
                  <a:lnTo>
                    <a:pt x="686" y="422"/>
                  </a:lnTo>
                  <a:lnTo>
                    <a:pt x="692" y="410"/>
                  </a:lnTo>
                  <a:lnTo>
                    <a:pt x="698" y="398"/>
                  </a:lnTo>
                  <a:lnTo>
                    <a:pt x="706" y="388"/>
                  </a:lnTo>
                  <a:lnTo>
                    <a:pt x="716" y="378"/>
                  </a:lnTo>
                  <a:lnTo>
                    <a:pt x="726" y="368"/>
                  </a:lnTo>
                  <a:lnTo>
                    <a:pt x="736" y="360"/>
                  </a:lnTo>
                  <a:lnTo>
                    <a:pt x="748" y="354"/>
                  </a:lnTo>
                  <a:lnTo>
                    <a:pt x="760" y="348"/>
                  </a:lnTo>
                  <a:lnTo>
                    <a:pt x="772" y="342"/>
                  </a:lnTo>
                  <a:lnTo>
                    <a:pt x="786" y="340"/>
                  </a:lnTo>
                  <a:lnTo>
                    <a:pt x="800" y="338"/>
                  </a:lnTo>
                  <a:lnTo>
                    <a:pt x="814" y="336"/>
                  </a:lnTo>
                  <a:lnTo>
                    <a:pt x="814" y="336"/>
                  </a:lnTo>
                  <a:lnTo>
                    <a:pt x="828" y="338"/>
                  </a:lnTo>
                  <a:lnTo>
                    <a:pt x="842" y="340"/>
                  </a:lnTo>
                  <a:lnTo>
                    <a:pt x="856" y="342"/>
                  </a:lnTo>
                  <a:lnTo>
                    <a:pt x="870" y="348"/>
                  </a:lnTo>
                  <a:lnTo>
                    <a:pt x="882" y="354"/>
                  </a:lnTo>
                  <a:lnTo>
                    <a:pt x="892" y="360"/>
                  </a:lnTo>
                  <a:lnTo>
                    <a:pt x="904" y="368"/>
                  </a:lnTo>
                  <a:lnTo>
                    <a:pt x="914" y="378"/>
                  </a:lnTo>
                  <a:lnTo>
                    <a:pt x="922" y="388"/>
                  </a:lnTo>
                  <a:lnTo>
                    <a:pt x="930" y="398"/>
                  </a:lnTo>
                  <a:lnTo>
                    <a:pt x="938" y="410"/>
                  </a:lnTo>
                  <a:lnTo>
                    <a:pt x="944" y="422"/>
                  </a:lnTo>
                  <a:lnTo>
                    <a:pt x="948" y="436"/>
                  </a:lnTo>
                  <a:lnTo>
                    <a:pt x="952" y="448"/>
                  </a:lnTo>
                  <a:lnTo>
                    <a:pt x="954" y="462"/>
                  </a:lnTo>
                  <a:lnTo>
                    <a:pt x="954" y="476"/>
                  </a:lnTo>
                  <a:lnTo>
                    <a:pt x="954" y="476"/>
                  </a:lnTo>
                  <a:close/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8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20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4" y="168"/>
                  </a:lnTo>
                  <a:lnTo>
                    <a:pt x="2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" y="126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4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20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8" y="62"/>
                  </a:lnTo>
                  <a:lnTo>
                    <a:pt x="264" y="74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  <a:moveTo>
                    <a:pt x="618" y="140"/>
                  </a:moveTo>
                  <a:lnTo>
                    <a:pt x="618" y="140"/>
                  </a:lnTo>
                  <a:lnTo>
                    <a:pt x="618" y="154"/>
                  </a:lnTo>
                  <a:lnTo>
                    <a:pt x="616" y="168"/>
                  </a:lnTo>
                  <a:lnTo>
                    <a:pt x="612" y="182"/>
                  </a:lnTo>
                  <a:lnTo>
                    <a:pt x="606" y="194"/>
                  </a:lnTo>
                  <a:lnTo>
                    <a:pt x="600" y="206"/>
                  </a:lnTo>
                  <a:lnTo>
                    <a:pt x="594" y="218"/>
                  </a:lnTo>
                  <a:lnTo>
                    <a:pt x="586" y="230"/>
                  </a:lnTo>
                  <a:lnTo>
                    <a:pt x="576" y="240"/>
                  </a:lnTo>
                  <a:lnTo>
                    <a:pt x="566" y="248"/>
                  </a:lnTo>
                  <a:lnTo>
                    <a:pt x="556" y="256"/>
                  </a:lnTo>
                  <a:lnTo>
                    <a:pt x="544" y="264"/>
                  </a:lnTo>
                  <a:lnTo>
                    <a:pt x="532" y="270"/>
                  </a:lnTo>
                  <a:lnTo>
                    <a:pt x="520" y="274"/>
                  </a:lnTo>
                  <a:lnTo>
                    <a:pt x="506" y="278"/>
                  </a:lnTo>
                  <a:lnTo>
                    <a:pt x="492" y="280"/>
                  </a:lnTo>
                  <a:lnTo>
                    <a:pt x="478" y="280"/>
                  </a:lnTo>
                  <a:lnTo>
                    <a:pt x="478" y="280"/>
                  </a:lnTo>
                  <a:lnTo>
                    <a:pt x="464" y="280"/>
                  </a:lnTo>
                  <a:lnTo>
                    <a:pt x="450" y="278"/>
                  </a:lnTo>
                  <a:lnTo>
                    <a:pt x="436" y="274"/>
                  </a:lnTo>
                  <a:lnTo>
                    <a:pt x="422" y="270"/>
                  </a:lnTo>
                  <a:lnTo>
                    <a:pt x="410" y="264"/>
                  </a:lnTo>
                  <a:lnTo>
                    <a:pt x="400" y="256"/>
                  </a:lnTo>
                  <a:lnTo>
                    <a:pt x="388" y="248"/>
                  </a:lnTo>
                  <a:lnTo>
                    <a:pt x="378" y="240"/>
                  </a:lnTo>
                  <a:lnTo>
                    <a:pt x="370" y="230"/>
                  </a:lnTo>
                  <a:lnTo>
                    <a:pt x="362" y="218"/>
                  </a:lnTo>
                  <a:lnTo>
                    <a:pt x="354" y="206"/>
                  </a:lnTo>
                  <a:lnTo>
                    <a:pt x="348" y="194"/>
                  </a:lnTo>
                  <a:lnTo>
                    <a:pt x="344" y="182"/>
                  </a:lnTo>
                  <a:lnTo>
                    <a:pt x="340" y="168"/>
                  </a:lnTo>
                  <a:lnTo>
                    <a:pt x="338" y="154"/>
                  </a:lnTo>
                  <a:lnTo>
                    <a:pt x="338" y="140"/>
                  </a:lnTo>
                  <a:lnTo>
                    <a:pt x="338" y="140"/>
                  </a:lnTo>
                  <a:lnTo>
                    <a:pt x="338" y="126"/>
                  </a:lnTo>
                  <a:lnTo>
                    <a:pt x="340" y="112"/>
                  </a:lnTo>
                  <a:lnTo>
                    <a:pt x="344" y="98"/>
                  </a:lnTo>
                  <a:lnTo>
                    <a:pt x="348" y="86"/>
                  </a:lnTo>
                  <a:lnTo>
                    <a:pt x="354" y="74"/>
                  </a:lnTo>
                  <a:lnTo>
                    <a:pt x="362" y="62"/>
                  </a:lnTo>
                  <a:lnTo>
                    <a:pt x="370" y="50"/>
                  </a:lnTo>
                  <a:lnTo>
                    <a:pt x="378" y="40"/>
                  </a:lnTo>
                  <a:lnTo>
                    <a:pt x="388" y="32"/>
                  </a:lnTo>
                  <a:lnTo>
                    <a:pt x="400" y="24"/>
                  </a:lnTo>
                  <a:lnTo>
                    <a:pt x="410" y="16"/>
                  </a:lnTo>
                  <a:lnTo>
                    <a:pt x="422" y="10"/>
                  </a:lnTo>
                  <a:lnTo>
                    <a:pt x="436" y="6"/>
                  </a:lnTo>
                  <a:lnTo>
                    <a:pt x="450" y="2"/>
                  </a:lnTo>
                  <a:lnTo>
                    <a:pt x="464" y="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92" y="0"/>
                  </a:lnTo>
                  <a:lnTo>
                    <a:pt x="506" y="2"/>
                  </a:lnTo>
                  <a:lnTo>
                    <a:pt x="520" y="6"/>
                  </a:lnTo>
                  <a:lnTo>
                    <a:pt x="532" y="10"/>
                  </a:lnTo>
                  <a:lnTo>
                    <a:pt x="544" y="16"/>
                  </a:lnTo>
                  <a:lnTo>
                    <a:pt x="556" y="24"/>
                  </a:lnTo>
                  <a:lnTo>
                    <a:pt x="566" y="32"/>
                  </a:lnTo>
                  <a:lnTo>
                    <a:pt x="576" y="40"/>
                  </a:lnTo>
                  <a:lnTo>
                    <a:pt x="586" y="50"/>
                  </a:lnTo>
                  <a:lnTo>
                    <a:pt x="594" y="62"/>
                  </a:lnTo>
                  <a:lnTo>
                    <a:pt x="600" y="74"/>
                  </a:lnTo>
                  <a:lnTo>
                    <a:pt x="606" y="86"/>
                  </a:lnTo>
                  <a:lnTo>
                    <a:pt x="612" y="98"/>
                  </a:lnTo>
                  <a:lnTo>
                    <a:pt x="616" y="112"/>
                  </a:lnTo>
                  <a:lnTo>
                    <a:pt x="618" y="126"/>
                  </a:lnTo>
                  <a:lnTo>
                    <a:pt x="618" y="140"/>
                  </a:lnTo>
                  <a:lnTo>
                    <a:pt x="618" y="140"/>
                  </a:lnTo>
                  <a:close/>
                  <a:moveTo>
                    <a:pt x="954" y="140"/>
                  </a:moveTo>
                  <a:lnTo>
                    <a:pt x="954" y="140"/>
                  </a:lnTo>
                  <a:lnTo>
                    <a:pt x="954" y="154"/>
                  </a:lnTo>
                  <a:lnTo>
                    <a:pt x="952" y="168"/>
                  </a:lnTo>
                  <a:lnTo>
                    <a:pt x="948" y="182"/>
                  </a:lnTo>
                  <a:lnTo>
                    <a:pt x="944" y="194"/>
                  </a:lnTo>
                  <a:lnTo>
                    <a:pt x="938" y="206"/>
                  </a:lnTo>
                  <a:lnTo>
                    <a:pt x="930" y="218"/>
                  </a:lnTo>
                  <a:lnTo>
                    <a:pt x="922" y="230"/>
                  </a:lnTo>
                  <a:lnTo>
                    <a:pt x="914" y="240"/>
                  </a:lnTo>
                  <a:lnTo>
                    <a:pt x="904" y="248"/>
                  </a:lnTo>
                  <a:lnTo>
                    <a:pt x="892" y="256"/>
                  </a:lnTo>
                  <a:lnTo>
                    <a:pt x="882" y="264"/>
                  </a:lnTo>
                  <a:lnTo>
                    <a:pt x="870" y="270"/>
                  </a:lnTo>
                  <a:lnTo>
                    <a:pt x="856" y="274"/>
                  </a:lnTo>
                  <a:lnTo>
                    <a:pt x="842" y="278"/>
                  </a:lnTo>
                  <a:lnTo>
                    <a:pt x="828" y="280"/>
                  </a:lnTo>
                  <a:lnTo>
                    <a:pt x="814" y="280"/>
                  </a:lnTo>
                  <a:lnTo>
                    <a:pt x="814" y="280"/>
                  </a:lnTo>
                  <a:lnTo>
                    <a:pt x="800" y="280"/>
                  </a:lnTo>
                  <a:lnTo>
                    <a:pt x="786" y="278"/>
                  </a:lnTo>
                  <a:lnTo>
                    <a:pt x="772" y="274"/>
                  </a:lnTo>
                  <a:lnTo>
                    <a:pt x="760" y="270"/>
                  </a:lnTo>
                  <a:lnTo>
                    <a:pt x="748" y="264"/>
                  </a:lnTo>
                  <a:lnTo>
                    <a:pt x="736" y="256"/>
                  </a:lnTo>
                  <a:lnTo>
                    <a:pt x="726" y="248"/>
                  </a:lnTo>
                  <a:lnTo>
                    <a:pt x="716" y="240"/>
                  </a:lnTo>
                  <a:lnTo>
                    <a:pt x="706" y="230"/>
                  </a:lnTo>
                  <a:lnTo>
                    <a:pt x="698" y="218"/>
                  </a:lnTo>
                  <a:lnTo>
                    <a:pt x="692" y="206"/>
                  </a:lnTo>
                  <a:lnTo>
                    <a:pt x="686" y="194"/>
                  </a:lnTo>
                  <a:lnTo>
                    <a:pt x="680" y="182"/>
                  </a:lnTo>
                  <a:lnTo>
                    <a:pt x="676" y="168"/>
                  </a:lnTo>
                  <a:lnTo>
                    <a:pt x="674" y="154"/>
                  </a:lnTo>
                  <a:lnTo>
                    <a:pt x="674" y="140"/>
                  </a:lnTo>
                  <a:lnTo>
                    <a:pt x="674" y="140"/>
                  </a:lnTo>
                  <a:lnTo>
                    <a:pt x="674" y="126"/>
                  </a:lnTo>
                  <a:lnTo>
                    <a:pt x="676" y="112"/>
                  </a:lnTo>
                  <a:lnTo>
                    <a:pt x="680" y="98"/>
                  </a:lnTo>
                  <a:lnTo>
                    <a:pt x="686" y="86"/>
                  </a:lnTo>
                  <a:lnTo>
                    <a:pt x="692" y="74"/>
                  </a:lnTo>
                  <a:lnTo>
                    <a:pt x="698" y="62"/>
                  </a:lnTo>
                  <a:lnTo>
                    <a:pt x="706" y="50"/>
                  </a:lnTo>
                  <a:lnTo>
                    <a:pt x="716" y="40"/>
                  </a:lnTo>
                  <a:lnTo>
                    <a:pt x="726" y="32"/>
                  </a:lnTo>
                  <a:lnTo>
                    <a:pt x="736" y="24"/>
                  </a:lnTo>
                  <a:lnTo>
                    <a:pt x="748" y="16"/>
                  </a:lnTo>
                  <a:lnTo>
                    <a:pt x="760" y="10"/>
                  </a:lnTo>
                  <a:lnTo>
                    <a:pt x="772" y="6"/>
                  </a:lnTo>
                  <a:lnTo>
                    <a:pt x="786" y="2"/>
                  </a:lnTo>
                  <a:lnTo>
                    <a:pt x="800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828" y="0"/>
                  </a:lnTo>
                  <a:lnTo>
                    <a:pt x="842" y="2"/>
                  </a:lnTo>
                  <a:lnTo>
                    <a:pt x="856" y="6"/>
                  </a:lnTo>
                  <a:lnTo>
                    <a:pt x="870" y="10"/>
                  </a:lnTo>
                  <a:lnTo>
                    <a:pt x="882" y="16"/>
                  </a:lnTo>
                  <a:lnTo>
                    <a:pt x="892" y="24"/>
                  </a:lnTo>
                  <a:lnTo>
                    <a:pt x="904" y="32"/>
                  </a:lnTo>
                  <a:lnTo>
                    <a:pt x="914" y="40"/>
                  </a:lnTo>
                  <a:lnTo>
                    <a:pt x="922" y="50"/>
                  </a:lnTo>
                  <a:lnTo>
                    <a:pt x="930" y="62"/>
                  </a:lnTo>
                  <a:lnTo>
                    <a:pt x="938" y="74"/>
                  </a:lnTo>
                  <a:lnTo>
                    <a:pt x="944" y="86"/>
                  </a:lnTo>
                  <a:lnTo>
                    <a:pt x="948" y="98"/>
                  </a:lnTo>
                  <a:lnTo>
                    <a:pt x="952" y="112"/>
                  </a:lnTo>
                  <a:lnTo>
                    <a:pt x="954" y="126"/>
                  </a:lnTo>
                  <a:lnTo>
                    <a:pt x="954" y="140"/>
                  </a:lnTo>
                  <a:lnTo>
                    <a:pt x="954" y="140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3" name="Freeform 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482975"/>
              <a:ext cx="444500" cy="444500"/>
            </a:xfrm>
            <a:custGeom>
              <a:avLst/>
              <a:gdLst>
                <a:gd name="T0" fmla="*/ 280 w 280"/>
                <a:gd name="T1" fmla="*/ 140 h 280"/>
                <a:gd name="T2" fmla="*/ 278 w 280"/>
                <a:gd name="T3" fmla="*/ 168 h 280"/>
                <a:gd name="T4" fmla="*/ 270 w 280"/>
                <a:gd name="T5" fmla="*/ 194 h 280"/>
                <a:gd name="T6" fmla="*/ 256 w 280"/>
                <a:gd name="T7" fmla="*/ 218 h 280"/>
                <a:gd name="T8" fmla="*/ 240 w 280"/>
                <a:gd name="T9" fmla="*/ 240 h 280"/>
                <a:gd name="T10" fmla="*/ 218 w 280"/>
                <a:gd name="T11" fmla="*/ 256 h 280"/>
                <a:gd name="T12" fmla="*/ 196 w 280"/>
                <a:gd name="T13" fmla="*/ 270 h 280"/>
                <a:gd name="T14" fmla="*/ 168 w 280"/>
                <a:gd name="T15" fmla="*/ 278 h 280"/>
                <a:gd name="T16" fmla="*/ 140 w 280"/>
                <a:gd name="T17" fmla="*/ 280 h 280"/>
                <a:gd name="T18" fmla="*/ 126 w 280"/>
                <a:gd name="T19" fmla="*/ 280 h 280"/>
                <a:gd name="T20" fmla="*/ 98 w 280"/>
                <a:gd name="T21" fmla="*/ 274 h 280"/>
                <a:gd name="T22" fmla="*/ 74 w 280"/>
                <a:gd name="T23" fmla="*/ 264 h 280"/>
                <a:gd name="T24" fmla="*/ 52 w 280"/>
                <a:gd name="T25" fmla="*/ 248 h 280"/>
                <a:gd name="T26" fmla="*/ 32 w 280"/>
                <a:gd name="T27" fmla="*/ 230 h 280"/>
                <a:gd name="T28" fmla="*/ 18 w 280"/>
                <a:gd name="T29" fmla="*/ 206 h 280"/>
                <a:gd name="T30" fmla="*/ 6 w 280"/>
                <a:gd name="T31" fmla="*/ 182 h 280"/>
                <a:gd name="T32" fmla="*/ 0 w 280"/>
                <a:gd name="T33" fmla="*/ 154 h 280"/>
                <a:gd name="T34" fmla="*/ 0 w 280"/>
                <a:gd name="T35" fmla="*/ 140 h 280"/>
                <a:gd name="T36" fmla="*/ 2 w 280"/>
                <a:gd name="T37" fmla="*/ 112 h 280"/>
                <a:gd name="T38" fmla="*/ 12 w 280"/>
                <a:gd name="T39" fmla="*/ 86 h 280"/>
                <a:gd name="T40" fmla="*/ 24 w 280"/>
                <a:gd name="T41" fmla="*/ 62 h 280"/>
                <a:gd name="T42" fmla="*/ 42 w 280"/>
                <a:gd name="T43" fmla="*/ 40 h 280"/>
                <a:gd name="T44" fmla="*/ 62 w 280"/>
                <a:gd name="T45" fmla="*/ 24 h 280"/>
                <a:gd name="T46" fmla="*/ 86 w 280"/>
                <a:gd name="T47" fmla="*/ 10 h 280"/>
                <a:gd name="T48" fmla="*/ 112 w 280"/>
                <a:gd name="T49" fmla="*/ 2 h 280"/>
                <a:gd name="T50" fmla="*/ 140 w 280"/>
                <a:gd name="T51" fmla="*/ 0 h 280"/>
                <a:gd name="T52" fmla="*/ 154 w 280"/>
                <a:gd name="T53" fmla="*/ 0 h 280"/>
                <a:gd name="T54" fmla="*/ 182 w 280"/>
                <a:gd name="T55" fmla="*/ 6 h 280"/>
                <a:gd name="T56" fmla="*/ 208 w 280"/>
                <a:gd name="T57" fmla="*/ 16 h 280"/>
                <a:gd name="T58" fmla="*/ 230 w 280"/>
                <a:gd name="T59" fmla="*/ 32 h 280"/>
                <a:gd name="T60" fmla="*/ 248 w 280"/>
                <a:gd name="T61" fmla="*/ 50 h 280"/>
                <a:gd name="T62" fmla="*/ 264 w 280"/>
                <a:gd name="T63" fmla="*/ 72 h 280"/>
                <a:gd name="T64" fmla="*/ 274 w 280"/>
                <a:gd name="T65" fmla="*/ 98 h 280"/>
                <a:gd name="T66" fmla="*/ 280 w 280"/>
                <a:gd name="T67" fmla="*/ 126 h 280"/>
                <a:gd name="T68" fmla="*/ 280 w 280"/>
                <a:gd name="T69" fmla="*/ 14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280"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6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18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26"/>
                  </a:lnTo>
                  <a:lnTo>
                    <a:pt x="2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2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18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6" y="62"/>
                  </a:lnTo>
                  <a:lnTo>
                    <a:pt x="264" y="72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</p:grpSp>
      <p:cxnSp>
        <p:nvCxnSpPr>
          <p:cNvPr id="14" name="Straight Connector 13"/>
          <p:cNvCxnSpPr/>
          <p:nvPr userDrawn="1"/>
        </p:nvCxnSpPr>
        <p:spPr>
          <a:xfrm>
            <a:off x="11727779" y="6524669"/>
            <a:ext cx="0" cy="297521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265112" y="766763"/>
            <a:ext cx="11658600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lIns="9144" tIns="9144" rIns="9144" bIns="9144" anchor="ctr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346785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4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11"/>
          <a:stretch/>
        </p:blipFill>
        <p:spPr bwMode="auto">
          <a:xfrm>
            <a:off x="2802467" y="6492240"/>
            <a:ext cx="9386358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0" y="6492240"/>
            <a:ext cx="3174139" cy="365760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r>
              <a:rPr lang="en-GB" sz="1600" b="1" smtClean="0"/>
              <a:t>NISSAN</a:t>
            </a:r>
            <a:r>
              <a:rPr lang="en-GB" sz="1600" b="1" baseline="0" smtClean="0"/>
              <a:t> MOTOR CORPORATION</a:t>
            </a:r>
            <a:endParaRPr lang="en-US" sz="1600" b="1"/>
          </a:p>
        </p:txBody>
      </p:sp>
      <p:sp>
        <p:nvSpPr>
          <p:cNvPr id="20" name="TextBox 19"/>
          <p:cNvSpPr txBox="1"/>
          <p:nvPr userDrawn="1"/>
        </p:nvSpPr>
        <p:spPr>
          <a:xfrm>
            <a:off x="2902479" y="6492240"/>
            <a:ext cx="2834640" cy="3657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lvl="0" fontAlgn="base">
              <a:spcBef>
                <a:spcPct val="0"/>
              </a:spcBef>
              <a:spcAft>
                <a:spcPct val="0"/>
              </a:spcAft>
              <a:defRPr kumimoji="1" sz="4000" b="1" kern="0">
                <a:solidFill>
                  <a:srgbClr val="FFFFFF"/>
                </a:solidFill>
                <a:latin typeface="Nissan Brand Bold" panose="020B0804020204030204" pitchFamily="34" charset="0"/>
                <a:ea typeface="Verdana" panose="020B0604030504040204" pitchFamily="34" charset="0"/>
                <a:cs typeface="Verdana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342892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685783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02867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371566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r>
              <a:rPr lang="en-US" sz="1600" b="1" dirty="0" smtClean="0">
                <a:latin typeface="+mj-lt"/>
              </a:rPr>
              <a:t>Customer Quality – Local Survey</a:t>
            </a:r>
            <a:endParaRPr lang="en-US" sz="1600" b="1" dirty="0">
              <a:latin typeface="+mj-lt"/>
            </a:endParaRPr>
          </a:p>
        </p:txBody>
      </p:sp>
      <p:pic>
        <p:nvPicPr>
          <p:cNvPr id="22" name="Picture 2" descr="D:\Public\Pictures\Labeling Template\02_NSC_W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599" y="6544284"/>
            <a:ext cx="1701801" cy="26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5589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48385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112" y="430340"/>
            <a:ext cx="11658600" cy="326243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rgbClr val="484848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3689" y="6492875"/>
            <a:ext cx="9729216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61616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rgbClr val="61616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200" y="6519333"/>
            <a:ext cx="1137596" cy="304799"/>
            <a:chOff x="151791" y="5957092"/>
            <a:chExt cx="2014385" cy="539719"/>
          </a:xfrm>
        </p:grpSpPr>
        <p:cxnSp>
          <p:nvCxnSpPr>
            <p:cNvPr id="10" name="Straight Connector 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90BFA381-7EEA-415C-A6A9-D7309D8C8A35}"/>
                </a:ext>
              </a:extLst>
            </p:cNvPr>
            <p:cNvCxnSpPr>
              <a:cxnSpLocks/>
            </p:cNvCxnSpPr>
            <p:nvPr/>
          </p:nvCxnSpPr>
          <p:spPr>
            <a:xfrm>
              <a:off x="2166176" y="5957092"/>
              <a:ext cx="0" cy="539719"/>
            </a:xfrm>
            <a:prstGeom prst="line">
              <a:avLst/>
            </a:prstGeom>
            <a:ln w="19050" cap="rnd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791" y="5966875"/>
              <a:ext cx="1842485" cy="520155"/>
              <a:chOff x="973138" y="2413000"/>
              <a:chExt cx="7197725" cy="2032000"/>
            </a:xfrm>
          </p:grpSpPr>
          <p:sp>
            <p:nvSpPr>
              <p:cNvPr id="13" name="Freeform 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4114800"/>
                <a:ext cx="2727325" cy="330200"/>
              </a:xfrm>
              <a:custGeom>
                <a:avLst/>
                <a:gdLst>
                  <a:gd name="T0" fmla="*/ 1602 w 1718"/>
                  <a:gd name="T1" fmla="*/ 148 h 208"/>
                  <a:gd name="T2" fmla="*/ 1586 w 1718"/>
                  <a:gd name="T3" fmla="*/ 114 h 208"/>
                  <a:gd name="T4" fmla="*/ 1594 w 1718"/>
                  <a:gd name="T5" fmla="*/ 84 h 208"/>
                  <a:gd name="T6" fmla="*/ 1600 w 1718"/>
                  <a:gd name="T7" fmla="*/ 54 h 208"/>
                  <a:gd name="T8" fmla="*/ 1642 w 1718"/>
                  <a:gd name="T9" fmla="*/ 190 h 208"/>
                  <a:gd name="T10" fmla="*/ 1572 w 1718"/>
                  <a:gd name="T11" fmla="*/ 206 h 208"/>
                  <a:gd name="T12" fmla="*/ 1556 w 1718"/>
                  <a:gd name="T13" fmla="*/ 86 h 208"/>
                  <a:gd name="T14" fmla="*/ 1552 w 1718"/>
                  <a:gd name="T15" fmla="*/ 56 h 208"/>
                  <a:gd name="T16" fmla="*/ 1550 w 1718"/>
                  <a:gd name="T17" fmla="*/ 146 h 208"/>
                  <a:gd name="T18" fmla="*/ 1568 w 1718"/>
                  <a:gd name="T19" fmla="*/ 182 h 208"/>
                  <a:gd name="T20" fmla="*/ 1512 w 1718"/>
                  <a:gd name="T21" fmla="*/ 192 h 208"/>
                  <a:gd name="T22" fmla="*/ 1526 w 1718"/>
                  <a:gd name="T23" fmla="*/ 126 h 208"/>
                  <a:gd name="T24" fmla="*/ 1250 w 1718"/>
                  <a:gd name="T25" fmla="*/ 174 h 208"/>
                  <a:gd name="T26" fmla="*/ 1264 w 1718"/>
                  <a:gd name="T27" fmla="*/ 106 h 208"/>
                  <a:gd name="T28" fmla="*/ 1264 w 1718"/>
                  <a:gd name="T29" fmla="*/ 58 h 208"/>
                  <a:gd name="T30" fmla="*/ 1302 w 1718"/>
                  <a:gd name="T31" fmla="*/ 162 h 208"/>
                  <a:gd name="T32" fmla="*/ 1376 w 1718"/>
                  <a:gd name="T33" fmla="*/ 78 h 208"/>
                  <a:gd name="T34" fmla="*/ 1464 w 1718"/>
                  <a:gd name="T35" fmla="*/ 70 h 208"/>
                  <a:gd name="T36" fmla="*/ 1430 w 1718"/>
                  <a:gd name="T37" fmla="*/ 94 h 208"/>
                  <a:gd name="T38" fmla="*/ 1382 w 1718"/>
                  <a:gd name="T39" fmla="*/ 100 h 208"/>
                  <a:gd name="T40" fmla="*/ 1214 w 1718"/>
                  <a:gd name="T41" fmla="*/ 88 h 208"/>
                  <a:gd name="T42" fmla="*/ 1200 w 1718"/>
                  <a:gd name="T43" fmla="*/ 156 h 208"/>
                  <a:gd name="T44" fmla="*/ 1216 w 1718"/>
                  <a:gd name="T45" fmla="*/ 206 h 208"/>
                  <a:gd name="T46" fmla="*/ 1158 w 1718"/>
                  <a:gd name="T47" fmla="*/ 114 h 208"/>
                  <a:gd name="T48" fmla="*/ 1232 w 1718"/>
                  <a:gd name="T49" fmla="*/ 52 h 208"/>
                  <a:gd name="T50" fmla="*/ 906 w 1718"/>
                  <a:gd name="T51" fmla="*/ 156 h 208"/>
                  <a:gd name="T52" fmla="*/ 878 w 1718"/>
                  <a:gd name="T53" fmla="*/ 116 h 208"/>
                  <a:gd name="T54" fmla="*/ 898 w 1718"/>
                  <a:gd name="T55" fmla="*/ 84 h 208"/>
                  <a:gd name="T56" fmla="*/ 904 w 1718"/>
                  <a:gd name="T57" fmla="*/ 54 h 208"/>
                  <a:gd name="T58" fmla="*/ 948 w 1718"/>
                  <a:gd name="T59" fmla="*/ 190 h 208"/>
                  <a:gd name="T60" fmla="*/ 878 w 1718"/>
                  <a:gd name="T61" fmla="*/ 206 h 208"/>
                  <a:gd name="T62" fmla="*/ 1050 w 1718"/>
                  <a:gd name="T63" fmla="*/ 174 h 208"/>
                  <a:gd name="T64" fmla="*/ 1012 w 1718"/>
                  <a:gd name="T65" fmla="*/ 202 h 208"/>
                  <a:gd name="T66" fmla="*/ 992 w 1718"/>
                  <a:gd name="T67" fmla="*/ 12 h 208"/>
                  <a:gd name="T68" fmla="*/ 1126 w 1718"/>
                  <a:gd name="T69" fmla="*/ 0 h 208"/>
                  <a:gd name="T70" fmla="*/ 812 w 1718"/>
                  <a:gd name="T71" fmla="*/ 102 h 208"/>
                  <a:gd name="T72" fmla="*/ 878 w 1718"/>
                  <a:gd name="T73" fmla="*/ 54 h 208"/>
                  <a:gd name="T74" fmla="*/ 850 w 1718"/>
                  <a:gd name="T75" fmla="*/ 158 h 208"/>
                  <a:gd name="T76" fmla="*/ 878 w 1718"/>
                  <a:gd name="T77" fmla="*/ 182 h 208"/>
                  <a:gd name="T78" fmla="*/ 812 w 1718"/>
                  <a:gd name="T79" fmla="*/ 184 h 208"/>
                  <a:gd name="T80" fmla="*/ 840 w 1718"/>
                  <a:gd name="T81" fmla="*/ 124 h 208"/>
                  <a:gd name="T82" fmla="*/ 438 w 1718"/>
                  <a:gd name="T83" fmla="*/ 176 h 208"/>
                  <a:gd name="T84" fmla="*/ 458 w 1718"/>
                  <a:gd name="T85" fmla="*/ 202 h 208"/>
                  <a:gd name="T86" fmla="*/ 446 w 1718"/>
                  <a:gd name="T87" fmla="*/ 92 h 208"/>
                  <a:gd name="T88" fmla="*/ 482 w 1718"/>
                  <a:gd name="T89" fmla="*/ 80 h 208"/>
                  <a:gd name="T90" fmla="*/ 562 w 1718"/>
                  <a:gd name="T91" fmla="*/ 84 h 208"/>
                  <a:gd name="T92" fmla="*/ 618 w 1718"/>
                  <a:gd name="T93" fmla="*/ 92 h 208"/>
                  <a:gd name="T94" fmla="*/ 566 w 1718"/>
                  <a:gd name="T95" fmla="*/ 120 h 208"/>
                  <a:gd name="T96" fmla="*/ 690 w 1718"/>
                  <a:gd name="T97" fmla="*/ 66 h 208"/>
                  <a:gd name="T98" fmla="*/ 774 w 1718"/>
                  <a:gd name="T99" fmla="*/ 78 h 208"/>
                  <a:gd name="T100" fmla="*/ 732 w 1718"/>
                  <a:gd name="T101" fmla="*/ 90 h 208"/>
                  <a:gd name="T102" fmla="*/ 682 w 1718"/>
                  <a:gd name="T103" fmla="*/ 128 h 208"/>
                  <a:gd name="T104" fmla="*/ 424 w 1718"/>
                  <a:gd name="T105" fmla="*/ 84 h 208"/>
                  <a:gd name="T106" fmla="*/ 424 w 1718"/>
                  <a:gd name="T107" fmla="*/ 140 h 208"/>
                  <a:gd name="T108" fmla="*/ 408 w 1718"/>
                  <a:gd name="T109" fmla="*/ 206 h 208"/>
                  <a:gd name="T110" fmla="*/ 352 w 1718"/>
                  <a:gd name="T111" fmla="*/ 114 h 208"/>
                  <a:gd name="T112" fmla="*/ 120 w 1718"/>
                  <a:gd name="T113" fmla="*/ 56 h 208"/>
                  <a:gd name="T114" fmla="*/ 194 w 1718"/>
                  <a:gd name="T115" fmla="*/ 58 h 208"/>
                  <a:gd name="T116" fmla="*/ 180 w 1718"/>
                  <a:gd name="T117" fmla="*/ 122 h 208"/>
                  <a:gd name="T118" fmla="*/ 130 w 1718"/>
                  <a:gd name="T119" fmla="*/ 94 h 208"/>
                  <a:gd name="T120" fmla="*/ 306 w 1718"/>
                  <a:gd name="T121" fmla="*/ 84 h 208"/>
                  <a:gd name="T122" fmla="*/ 334 w 1718"/>
                  <a:gd name="T123" fmla="*/ 204 h 208"/>
                  <a:gd name="T124" fmla="*/ 268 w 1718"/>
                  <a:gd name="T125" fmla="*/ 18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8" h="208">
                    <a:moveTo>
                      <a:pt x="1572" y="206"/>
                    </a:moveTo>
                    <a:lnTo>
                      <a:pt x="1572" y="182"/>
                    </a:lnTo>
                    <a:lnTo>
                      <a:pt x="1572" y="182"/>
                    </a:lnTo>
                    <a:lnTo>
                      <a:pt x="1580" y="180"/>
                    </a:lnTo>
                    <a:lnTo>
                      <a:pt x="1586" y="178"/>
                    </a:lnTo>
                    <a:lnTo>
                      <a:pt x="1586" y="178"/>
                    </a:lnTo>
                    <a:lnTo>
                      <a:pt x="1592" y="172"/>
                    </a:lnTo>
                    <a:lnTo>
                      <a:pt x="1596" y="168"/>
                    </a:lnTo>
                    <a:lnTo>
                      <a:pt x="1596" y="168"/>
                    </a:lnTo>
                    <a:lnTo>
                      <a:pt x="1600" y="156"/>
                    </a:lnTo>
                    <a:lnTo>
                      <a:pt x="1600" y="156"/>
                    </a:lnTo>
                    <a:lnTo>
                      <a:pt x="1602" y="148"/>
                    </a:lnTo>
                    <a:lnTo>
                      <a:pt x="1602" y="132"/>
                    </a:lnTo>
                    <a:lnTo>
                      <a:pt x="1602" y="132"/>
                    </a:lnTo>
                    <a:lnTo>
                      <a:pt x="1594" y="136"/>
                    </a:lnTo>
                    <a:lnTo>
                      <a:pt x="1594" y="136"/>
                    </a:lnTo>
                    <a:lnTo>
                      <a:pt x="1586" y="138"/>
                    </a:lnTo>
                    <a:lnTo>
                      <a:pt x="1586" y="138"/>
                    </a:lnTo>
                    <a:lnTo>
                      <a:pt x="1578" y="140"/>
                    </a:lnTo>
                    <a:lnTo>
                      <a:pt x="1578" y="140"/>
                    </a:lnTo>
                    <a:lnTo>
                      <a:pt x="1572" y="140"/>
                    </a:lnTo>
                    <a:lnTo>
                      <a:pt x="1572" y="116"/>
                    </a:lnTo>
                    <a:lnTo>
                      <a:pt x="1572" y="116"/>
                    </a:lnTo>
                    <a:lnTo>
                      <a:pt x="1586" y="114"/>
                    </a:lnTo>
                    <a:lnTo>
                      <a:pt x="1586" y="114"/>
                    </a:lnTo>
                    <a:lnTo>
                      <a:pt x="1592" y="112"/>
                    </a:lnTo>
                    <a:lnTo>
                      <a:pt x="1598" y="110"/>
                    </a:lnTo>
                    <a:lnTo>
                      <a:pt x="1598" y="110"/>
                    </a:lnTo>
                    <a:lnTo>
                      <a:pt x="1600" y="106"/>
                    </a:lnTo>
                    <a:lnTo>
                      <a:pt x="1602" y="100"/>
                    </a:lnTo>
                    <a:lnTo>
                      <a:pt x="1602" y="100"/>
                    </a:lnTo>
                    <a:lnTo>
                      <a:pt x="1600" y="94"/>
                    </a:lnTo>
                    <a:lnTo>
                      <a:pt x="1598" y="90"/>
                    </a:lnTo>
                    <a:lnTo>
                      <a:pt x="1598" y="90"/>
                    </a:lnTo>
                    <a:lnTo>
                      <a:pt x="1596" y="86"/>
                    </a:lnTo>
                    <a:lnTo>
                      <a:pt x="1594" y="84"/>
                    </a:lnTo>
                    <a:lnTo>
                      <a:pt x="1594" y="84"/>
                    </a:lnTo>
                    <a:lnTo>
                      <a:pt x="1586" y="80"/>
                    </a:lnTo>
                    <a:lnTo>
                      <a:pt x="1586" y="80"/>
                    </a:lnTo>
                    <a:lnTo>
                      <a:pt x="1574" y="80"/>
                    </a:lnTo>
                    <a:lnTo>
                      <a:pt x="1574" y="80"/>
                    </a:lnTo>
                    <a:lnTo>
                      <a:pt x="1572" y="80"/>
                    </a:lnTo>
                    <a:lnTo>
                      <a:pt x="1572" y="54"/>
                    </a:lnTo>
                    <a:lnTo>
                      <a:pt x="1572" y="54"/>
                    </a:lnTo>
                    <a:lnTo>
                      <a:pt x="1576" y="52"/>
                    </a:lnTo>
                    <a:lnTo>
                      <a:pt x="1576" y="52"/>
                    </a:lnTo>
                    <a:lnTo>
                      <a:pt x="1600" y="54"/>
                    </a:lnTo>
                    <a:lnTo>
                      <a:pt x="1600" y="54"/>
                    </a:lnTo>
                    <a:lnTo>
                      <a:pt x="1610" y="56"/>
                    </a:lnTo>
                    <a:lnTo>
                      <a:pt x="1620" y="60"/>
                    </a:lnTo>
                    <a:lnTo>
                      <a:pt x="1620" y="60"/>
                    </a:lnTo>
                    <a:lnTo>
                      <a:pt x="1628" y="66"/>
                    </a:lnTo>
                    <a:lnTo>
                      <a:pt x="1636" y="74"/>
                    </a:lnTo>
                    <a:lnTo>
                      <a:pt x="1636" y="74"/>
                    </a:lnTo>
                    <a:lnTo>
                      <a:pt x="1640" y="82"/>
                    </a:lnTo>
                    <a:lnTo>
                      <a:pt x="1642" y="94"/>
                    </a:lnTo>
                    <a:lnTo>
                      <a:pt x="1642" y="172"/>
                    </a:lnTo>
                    <a:lnTo>
                      <a:pt x="1642" y="172"/>
                    </a:lnTo>
                    <a:lnTo>
                      <a:pt x="1642" y="190"/>
                    </a:lnTo>
                    <a:lnTo>
                      <a:pt x="1642" y="190"/>
                    </a:lnTo>
                    <a:lnTo>
                      <a:pt x="1644" y="198"/>
                    </a:lnTo>
                    <a:lnTo>
                      <a:pt x="1646" y="204"/>
                    </a:lnTo>
                    <a:lnTo>
                      <a:pt x="1606" y="204"/>
                    </a:lnTo>
                    <a:lnTo>
                      <a:pt x="1606" y="204"/>
                    </a:lnTo>
                    <a:lnTo>
                      <a:pt x="1604" y="198"/>
                    </a:lnTo>
                    <a:lnTo>
                      <a:pt x="1604" y="198"/>
                    </a:lnTo>
                    <a:lnTo>
                      <a:pt x="1602" y="190"/>
                    </a:lnTo>
                    <a:lnTo>
                      <a:pt x="1602" y="190"/>
                    </a:lnTo>
                    <a:lnTo>
                      <a:pt x="1592" y="198"/>
                    </a:lnTo>
                    <a:lnTo>
                      <a:pt x="1580" y="204"/>
                    </a:lnTo>
                    <a:lnTo>
                      <a:pt x="1580" y="204"/>
                    </a:lnTo>
                    <a:lnTo>
                      <a:pt x="1572" y="206"/>
                    </a:lnTo>
                    <a:lnTo>
                      <a:pt x="1572" y="206"/>
                    </a:lnTo>
                    <a:close/>
                    <a:moveTo>
                      <a:pt x="1718" y="204"/>
                    </a:moveTo>
                    <a:lnTo>
                      <a:pt x="1676" y="204"/>
                    </a:lnTo>
                    <a:lnTo>
                      <a:pt x="1676" y="0"/>
                    </a:lnTo>
                    <a:lnTo>
                      <a:pt x="1718" y="0"/>
                    </a:lnTo>
                    <a:lnTo>
                      <a:pt x="1718" y="204"/>
                    </a:lnTo>
                    <a:close/>
                    <a:moveTo>
                      <a:pt x="1572" y="54"/>
                    </a:moveTo>
                    <a:lnTo>
                      <a:pt x="1572" y="80"/>
                    </a:lnTo>
                    <a:lnTo>
                      <a:pt x="1572" y="80"/>
                    </a:lnTo>
                    <a:lnTo>
                      <a:pt x="1564" y="82"/>
                    </a:lnTo>
                    <a:lnTo>
                      <a:pt x="1556" y="86"/>
                    </a:lnTo>
                    <a:lnTo>
                      <a:pt x="1556" y="86"/>
                    </a:lnTo>
                    <a:lnTo>
                      <a:pt x="1550" y="92"/>
                    </a:lnTo>
                    <a:lnTo>
                      <a:pt x="1548" y="102"/>
                    </a:lnTo>
                    <a:lnTo>
                      <a:pt x="1508" y="102"/>
                    </a:lnTo>
                    <a:lnTo>
                      <a:pt x="1508" y="102"/>
                    </a:lnTo>
                    <a:lnTo>
                      <a:pt x="1510" y="90"/>
                    </a:lnTo>
                    <a:lnTo>
                      <a:pt x="1514" y="78"/>
                    </a:lnTo>
                    <a:lnTo>
                      <a:pt x="1514" y="78"/>
                    </a:lnTo>
                    <a:lnTo>
                      <a:pt x="1522" y="70"/>
                    </a:lnTo>
                    <a:lnTo>
                      <a:pt x="1530" y="64"/>
                    </a:lnTo>
                    <a:lnTo>
                      <a:pt x="1530" y="64"/>
                    </a:lnTo>
                    <a:lnTo>
                      <a:pt x="1540" y="58"/>
                    </a:lnTo>
                    <a:lnTo>
                      <a:pt x="1552" y="56"/>
                    </a:lnTo>
                    <a:lnTo>
                      <a:pt x="1552" y="56"/>
                    </a:lnTo>
                    <a:lnTo>
                      <a:pt x="1572" y="54"/>
                    </a:lnTo>
                    <a:lnTo>
                      <a:pt x="1572" y="54"/>
                    </a:lnTo>
                    <a:close/>
                    <a:moveTo>
                      <a:pt x="1572" y="116"/>
                    </a:moveTo>
                    <a:lnTo>
                      <a:pt x="1572" y="140"/>
                    </a:lnTo>
                    <a:lnTo>
                      <a:pt x="1572" y="140"/>
                    </a:lnTo>
                    <a:lnTo>
                      <a:pt x="1568" y="140"/>
                    </a:lnTo>
                    <a:lnTo>
                      <a:pt x="1568" y="140"/>
                    </a:lnTo>
                    <a:lnTo>
                      <a:pt x="1558" y="144"/>
                    </a:lnTo>
                    <a:lnTo>
                      <a:pt x="1558" y="144"/>
                    </a:lnTo>
                    <a:lnTo>
                      <a:pt x="1550" y="146"/>
                    </a:lnTo>
                    <a:lnTo>
                      <a:pt x="1550" y="146"/>
                    </a:lnTo>
                    <a:lnTo>
                      <a:pt x="1546" y="154"/>
                    </a:lnTo>
                    <a:lnTo>
                      <a:pt x="1546" y="154"/>
                    </a:lnTo>
                    <a:lnTo>
                      <a:pt x="1544" y="162"/>
                    </a:lnTo>
                    <a:lnTo>
                      <a:pt x="1544" y="162"/>
                    </a:lnTo>
                    <a:lnTo>
                      <a:pt x="1546" y="172"/>
                    </a:lnTo>
                    <a:lnTo>
                      <a:pt x="1546" y="172"/>
                    </a:lnTo>
                    <a:lnTo>
                      <a:pt x="1550" y="178"/>
                    </a:lnTo>
                    <a:lnTo>
                      <a:pt x="1550" y="178"/>
                    </a:lnTo>
                    <a:lnTo>
                      <a:pt x="1558" y="180"/>
                    </a:lnTo>
                    <a:lnTo>
                      <a:pt x="1558" y="180"/>
                    </a:lnTo>
                    <a:lnTo>
                      <a:pt x="1568" y="182"/>
                    </a:lnTo>
                    <a:lnTo>
                      <a:pt x="1568" y="182"/>
                    </a:lnTo>
                    <a:lnTo>
                      <a:pt x="1572" y="182"/>
                    </a:lnTo>
                    <a:lnTo>
                      <a:pt x="1572" y="206"/>
                    </a:lnTo>
                    <a:lnTo>
                      <a:pt x="1572" y="206"/>
                    </a:lnTo>
                    <a:lnTo>
                      <a:pt x="1554" y="208"/>
                    </a:lnTo>
                    <a:lnTo>
                      <a:pt x="1554" y="208"/>
                    </a:lnTo>
                    <a:lnTo>
                      <a:pt x="1544" y="208"/>
                    </a:lnTo>
                    <a:lnTo>
                      <a:pt x="1534" y="206"/>
                    </a:lnTo>
                    <a:lnTo>
                      <a:pt x="1534" y="206"/>
                    </a:lnTo>
                    <a:lnTo>
                      <a:pt x="1524" y="202"/>
                    </a:lnTo>
                    <a:lnTo>
                      <a:pt x="1518" y="198"/>
                    </a:lnTo>
                    <a:lnTo>
                      <a:pt x="1518" y="198"/>
                    </a:lnTo>
                    <a:lnTo>
                      <a:pt x="1512" y="192"/>
                    </a:lnTo>
                    <a:lnTo>
                      <a:pt x="1506" y="184"/>
                    </a:lnTo>
                    <a:lnTo>
                      <a:pt x="1506" y="184"/>
                    </a:lnTo>
                    <a:lnTo>
                      <a:pt x="1504" y="174"/>
                    </a:lnTo>
                    <a:lnTo>
                      <a:pt x="1504" y="164"/>
                    </a:lnTo>
                    <a:lnTo>
                      <a:pt x="1504" y="164"/>
                    </a:lnTo>
                    <a:lnTo>
                      <a:pt x="1504" y="152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2" y="136"/>
                    </a:lnTo>
                    <a:lnTo>
                      <a:pt x="1518" y="130"/>
                    </a:lnTo>
                    <a:lnTo>
                      <a:pt x="1518" y="130"/>
                    </a:lnTo>
                    <a:lnTo>
                      <a:pt x="1526" y="126"/>
                    </a:lnTo>
                    <a:lnTo>
                      <a:pt x="1534" y="124"/>
                    </a:lnTo>
                    <a:lnTo>
                      <a:pt x="1534" y="124"/>
                    </a:lnTo>
                    <a:lnTo>
                      <a:pt x="1552" y="120"/>
                    </a:lnTo>
                    <a:lnTo>
                      <a:pt x="1552" y="120"/>
                    </a:lnTo>
                    <a:lnTo>
                      <a:pt x="1570" y="118"/>
                    </a:lnTo>
                    <a:lnTo>
                      <a:pt x="1572" y="116"/>
                    </a:lnTo>
                    <a:lnTo>
                      <a:pt x="1572" y="116"/>
                    </a:lnTo>
                    <a:close/>
                    <a:moveTo>
                      <a:pt x="1232" y="208"/>
                    </a:moveTo>
                    <a:lnTo>
                      <a:pt x="1232" y="178"/>
                    </a:lnTo>
                    <a:lnTo>
                      <a:pt x="1232" y="178"/>
                    </a:lnTo>
                    <a:lnTo>
                      <a:pt x="1242" y="176"/>
                    </a:lnTo>
                    <a:lnTo>
                      <a:pt x="1250" y="174"/>
                    </a:lnTo>
                    <a:lnTo>
                      <a:pt x="1250" y="174"/>
                    </a:lnTo>
                    <a:lnTo>
                      <a:pt x="1256" y="170"/>
                    </a:lnTo>
                    <a:lnTo>
                      <a:pt x="1260" y="164"/>
                    </a:lnTo>
                    <a:lnTo>
                      <a:pt x="1260" y="164"/>
                    </a:lnTo>
                    <a:lnTo>
                      <a:pt x="1264" y="156"/>
                    </a:lnTo>
                    <a:lnTo>
                      <a:pt x="1266" y="148"/>
                    </a:lnTo>
                    <a:lnTo>
                      <a:pt x="1266" y="148"/>
                    </a:lnTo>
                    <a:lnTo>
                      <a:pt x="1268" y="130"/>
                    </a:lnTo>
                    <a:lnTo>
                      <a:pt x="1268" y="130"/>
                    </a:lnTo>
                    <a:lnTo>
                      <a:pt x="1266" y="114"/>
                    </a:lnTo>
                    <a:lnTo>
                      <a:pt x="1266" y="114"/>
                    </a:lnTo>
                    <a:lnTo>
                      <a:pt x="1264" y="106"/>
                    </a:lnTo>
                    <a:lnTo>
                      <a:pt x="1260" y="98"/>
                    </a:lnTo>
                    <a:lnTo>
                      <a:pt x="1260" y="98"/>
                    </a:lnTo>
                    <a:lnTo>
                      <a:pt x="1256" y="92"/>
                    </a:lnTo>
                    <a:lnTo>
                      <a:pt x="1250" y="88"/>
                    </a:lnTo>
                    <a:lnTo>
                      <a:pt x="1250" y="88"/>
                    </a:lnTo>
                    <a:lnTo>
                      <a:pt x="1242" y="84"/>
                    </a:lnTo>
                    <a:lnTo>
                      <a:pt x="1232" y="8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48" y="54"/>
                    </a:lnTo>
                    <a:lnTo>
                      <a:pt x="1264" y="58"/>
                    </a:lnTo>
                    <a:lnTo>
                      <a:pt x="1264" y="58"/>
                    </a:lnTo>
                    <a:lnTo>
                      <a:pt x="1276" y="66"/>
                    </a:lnTo>
                    <a:lnTo>
                      <a:pt x="1288" y="74"/>
                    </a:lnTo>
                    <a:lnTo>
                      <a:pt x="1288" y="74"/>
                    </a:lnTo>
                    <a:lnTo>
                      <a:pt x="1296" y="86"/>
                    </a:lnTo>
                    <a:lnTo>
                      <a:pt x="1302" y="98"/>
                    </a:lnTo>
                    <a:lnTo>
                      <a:pt x="1302" y="98"/>
                    </a:lnTo>
                    <a:lnTo>
                      <a:pt x="1308" y="114"/>
                    </a:lnTo>
                    <a:lnTo>
                      <a:pt x="1308" y="130"/>
                    </a:lnTo>
                    <a:lnTo>
                      <a:pt x="1308" y="130"/>
                    </a:lnTo>
                    <a:lnTo>
                      <a:pt x="1308" y="148"/>
                    </a:lnTo>
                    <a:lnTo>
                      <a:pt x="1302" y="162"/>
                    </a:lnTo>
                    <a:lnTo>
                      <a:pt x="1302" y="162"/>
                    </a:lnTo>
                    <a:lnTo>
                      <a:pt x="1296" y="176"/>
                    </a:lnTo>
                    <a:lnTo>
                      <a:pt x="1288" y="188"/>
                    </a:lnTo>
                    <a:lnTo>
                      <a:pt x="1288" y="188"/>
                    </a:lnTo>
                    <a:lnTo>
                      <a:pt x="1276" y="196"/>
                    </a:lnTo>
                    <a:lnTo>
                      <a:pt x="1264" y="202"/>
                    </a:lnTo>
                    <a:lnTo>
                      <a:pt x="1264" y="202"/>
                    </a:lnTo>
                    <a:lnTo>
                      <a:pt x="1248" y="206"/>
                    </a:lnTo>
                    <a:lnTo>
                      <a:pt x="1232" y="208"/>
                    </a:lnTo>
                    <a:lnTo>
                      <a:pt x="1232" y="208"/>
                    </a:lnTo>
                    <a:close/>
                    <a:moveTo>
                      <a:pt x="1376" y="56"/>
                    </a:moveTo>
                    <a:lnTo>
                      <a:pt x="1376" y="78"/>
                    </a:lnTo>
                    <a:lnTo>
                      <a:pt x="1376" y="78"/>
                    </a:lnTo>
                    <a:lnTo>
                      <a:pt x="1376" y="78"/>
                    </a:lnTo>
                    <a:lnTo>
                      <a:pt x="1386" y="66"/>
                    </a:lnTo>
                    <a:lnTo>
                      <a:pt x="1396" y="58"/>
                    </a:lnTo>
                    <a:lnTo>
                      <a:pt x="1396" y="58"/>
                    </a:lnTo>
                    <a:lnTo>
                      <a:pt x="1410" y="54"/>
                    </a:lnTo>
                    <a:lnTo>
                      <a:pt x="1422" y="52"/>
                    </a:lnTo>
                    <a:lnTo>
                      <a:pt x="1422" y="52"/>
                    </a:lnTo>
                    <a:lnTo>
                      <a:pt x="1436" y="54"/>
                    </a:lnTo>
                    <a:lnTo>
                      <a:pt x="1448" y="58"/>
                    </a:lnTo>
                    <a:lnTo>
                      <a:pt x="1448" y="58"/>
                    </a:lnTo>
                    <a:lnTo>
                      <a:pt x="1458" y="62"/>
                    </a:lnTo>
                    <a:lnTo>
                      <a:pt x="1464" y="70"/>
                    </a:lnTo>
                    <a:lnTo>
                      <a:pt x="1464" y="70"/>
                    </a:lnTo>
                    <a:lnTo>
                      <a:pt x="1470" y="78"/>
                    </a:lnTo>
                    <a:lnTo>
                      <a:pt x="1474" y="88"/>
                    </a:lnTo>
                    <a:lnTo>
                      <a:pt x="1474" y="88"/>
                    </a:lnTo>
                    <a:lnTo>
                      <a:pt x="1476" y="100"/>
                    </a:lnTo>
                    <a:lnTo>
                      <a:pt x="1476" y="114"/>
                    </a:lnTo>
                    <a:lnTo>
                      <a:pt x="1476" y="204"/>
                    </a:lnTo>
                    <a:lnTo>
                      <a:pt x="1436" y="204"/>
                    </a:lnTo>
                    <a:lnTo>
                      <a:pt x="1436" y="122"/>
                    </a:lnTo>
                    <a:lnTo>
                      <a:pt x="1436" y="122"/>
                    </a:lnTo>
                    <a:lnTo>
                      <a:pt x="1434" y="106"/>
                    </a:lnTo>
                    <a:lnTo>
                      <a:pt x="1430" y="94"/>
                    </a:lnTo>
                    <a:lnTo>
                      <a:pt x="1430" y="94"/>
                    </a:lnTo>
                    <a:lnTo>
                      <a:pt x="1426" y="90"/>
                    </a:lnTo>
                    <a:lnTo>
                      <a:pt x="1422" y="88"/>
                    </a:lnTo>
                    <a:lnTo>
                      <a:pt x="1416" y="86"/>
                    </a:lnTo>
                    <a:lnTo>
                      <a:pt x="1410" y="84"/>
                    </a:lnTo>
                    <a:lnTo>
                      <a:pt x="1410" y="84"/>
                    </a:lnTo>
                    <a:lnTo>
                      <a:pt x="1402" y="86"/>
                    </a:lnTo>
                    <a:lnTo>
                      <a:pt x="1396" y="88"/>
                    </a:lnTo>
                    <a:lnTo>
                      <a:pt x="1390" y="90"/>
                    </a:lnTo>
                    <a:lnTo>
                      <a:pt x="1386" y="94"/>
                    </a:lnTo>
                    <a:lnTo>
                      <a:pt x="1386" y="94"/>
                    </a:lnTo>
                    <a:lnTo>
                      <a:pt x="1382" y="100"/>
                    </a:lnTo>
                    <a:lnTo>
                      <a:pt x="1380" y="108"/>
                    </a:lnTo>
                    <a:lnTo>
                      <a:pt x="1378" y="128"/>
                    </a:lnTo>
                    <a:lnTo>
                      <a:pt x="1378" y="204"/>
                    </a:lnTo>
                    <a:lnTo>
                      <a:pt x="1338" y="204"/>
                    </a:lnTo>
                    <a:lnTo>
                      <a:pt x="1338" y="56"/>
                    </a:lnTo>
                    <a:lnTo>
                      <a:pt x="1376" y="56"/>
                    </a:lnTo>
                    <a:close/>
                    <a:moveTo>
                      <a:pt x="1232" y="52"/>
                    </a:moveTo>
                    <a:lnTo>
                      <a:pt x="1232" y="84"/>
                    </a:lnTo>
                    <a:lnTo>
                      <a:pt x="1232" y="84"/>
                    </a:lnTo>
                    <a:lnTo>
                      <a:pt x="1232" y="84"/>
                    </a:lnTo>
                    <a:lnTo>
                      <a:pt x="1222" y="84"/>
                    </a:lnTo>
                    <a:lnTo>
                      <a:pt x="1214" y="88"/>
                    </a:lnTo>
                    <a:lnTo>
                      <a:pt x="1214" y="88"/>
                    </a:lnTo>
                    <a:lnTo>
                      <a:pt x="1208" y="92"/>
                    </a:lnTo>
                    <a:lnTo>
                      <a:pt x="1204" y="98"/>
                    </a:lnTo>
                    <a:lnTo>
                      <a:pt x="1204" y="98"/>
                    </a:lnTo>
                    <a:lnTo>
                      <a:pt x="1200" y="106"/>
                    </a:lnTo>
                    <a:lnTo>
                      <a:pt x="1198" y="114"/>
                    </a:lnTo>
                    <a:lnTo>
                      <a:pt x="1198" y="114"/>
                    </a:lnTo>
                    <a:lnTo>
                      <a:pt x="1196" y="130"/>
                    </a:lnTo>
                    <a:lnTo>
                      <a:pt x="1196" y="130"/>
                    </a:lnTo>
                    <a:lnTo>
                      <a:pt x="1198" y="148"/>
                    </a:lnTo>
                    <a:lnTo>
                      <a:pt x="1198" y="148"/>
                    </a:lnTo>
                    <a:lnTo>
                      <a:pt x="1200" y="156"/>
                    </a:lnTo>
                    <a:lnTo>
                      <a:pt x="1204" y="164"/>
                    </a:lnTo>
                    <a:lnTo>
                      <a:pt x="1204" y="164"/>
                    </a:lnTo>
                    <a:lnTo>
                      <a:pt x="1208" y="170"/>
                    </a:lnTo>
                    <a:lnTo>
                      <a:pt x="1214" y="174"/>
                    </a:lnTo>
                    <a:lnTo>
                      <a:pt x="1214" y="174"/>
                    </a:lnTo>
                    <a:lnTo>
                      <a:pt x="1222" y="176"/>
                    </a:lnTo>
                    <a:lnTo>
                      <a:pt x="1232" y="178"/>
                    </a:lnTo>
                    <a:lnTo>
                      <a:pt x="1232" y="17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16" y="206"/>
                    </a:lnTo>
                    <a:lnTo>
                      <a:pt x="1200" y="202"/>
                    </a:lnTo>
                    <a:lnTo>
                      <a:pt x="1200" y="202"/>
                    </a:lnTo>
                    <a:lnTo>
                      <a:pt x="1188" y="196"/>
                    </a:lnTo>
                    <a:lnTo>
                      <a:pt x="1176" y="188"/>
                    </a:lnTo>
                    <a:lnTo>
                      <a:pt x="1176" y="188"/>
                    </a:lnTo>
                    <a:lnTo>
                      <a:pt x="1168" y="176"/>
                    </a:lnTo>
                    <a:lnTo>
                      <a:pt x="1162" y="162"/>
                    </a:lnTo>
                    <a:lnTo>
                      <a:pt x="1162" y="162"/>
                    </a:lnTo>
                    <a:lnTo>
                      <a:pt x="1158" y="148"/>
                    </a:lnTo>
                    <a:lnTo>
                      <a:pt x="1156" y="130"/>
                    </a:lnTo>
                    <a:lnTo>
                      <a:pt x="1156" y="130"/>
                    </a:lnTo>
                    <a:lnTo>
                      <a:pt x="1158" y="114"/>
                    </a:lnTo>
                    <a:lnTo>
                      <a:pt x="1162" y="98"/>
                    </a:lnTo>
                    <a:lnTo>
                      <a:pt x="1162" y="98"/>
                    </a:lnTo>
                    <a:lnTo>
                      <a:pt x="1168" y="86"/>
                    </a:lnTo>
                    <a:lnTo>
                      <a:pt x="1176" y="74"/>
                    </a:lnTo>
                    <a:lnTo>
                      <a:pt x="1176" y="74"/>
                    </a:lnTo>
                    <a:lnTo>
                      <a:pt x="1188" y="66"/>
                    </a:lnTo>
                    <a:lnTo>
                      <a:pt x="1200" y="58"/>
                    </a:lnTo>
                    <a:lnTo>
                      <a:pt x="1200" y="58"/>
                    </a:lnTo>
                    <a:lnTo>
                      <a:pt x="1216" y="5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32" y="52"/>
                    </a:lnTo>
                    <a:close/>
                    <a:moveTo>
                      <a:pt x="878" y="206"/>
                    </a:moveTo>
                    <a:lnTo>
                      <a:pt x="878" y="182"/>
                    </a:lnTo>
                    <a:lnTo>
                      <a:pt x="878" y="182"/>
                    </a:lnTo>
                    <a:lnTo>
                      <a:pt x="886" y="180"/>
                    </a:lnTo>
                    <a:lnTo>
                      <a:pt x="892" y="178"/>
                    </a:lnTo>
                    <a:lnTo>
                      <a:pt x="892" y="178"/>
                    </a:lnTo>
                    <a:lnTo>
                      <a:pt x="898" y="172"/>
                    </a:lnTo>
                    <a:lnTo>
                      <a:pt x="902" y="168"/>
                    </a:lnTo>
                    <a:lnTo>
                      <a:pt x="902" y="168"/>
                    </a:lnTo>
                    <a:lnTo>
                      <a:pt x="904" y="162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48"/>
                    </a:lnTo>
                    <a:lnTo>
                      <a:pt x="906" y="132"/>
                    </a:lnTo>
                    <a:lnTo>
                      <a:pt x="906" y="132"/>
                    </a:lnTo>
                    <a:lnTo>
                      <a:pt x="900" y="136"/>
                    </a:lnTo>
                    <a:lnTo>
                      <a:pt x="900" y="136"/>
                    </a:lnTo>
                    <a:lnTo>
                      <a:pt x="892" y="138"/>
                    </a:lnTo>
                    <a:lnTo>
                      <a:pt x="892" y="138"/>
                    </a:lnTo>
                    <a:lnTo>
                      <a:pt x="882" y="140"/>
                    </a:lnTo>
                    <a:lnTo>
                      <a:pt x="882" y="140"/>
                    </a:lnTo>
                    <a:lnTo>
                      <a:pt x="878" y="140"/>
                    </a:lnTo>
                    <a:lnTo>
                      <a:pt x="878" y="116"/>
                    </a:lnTo>
                    <a:lnTo>
                      <a:pt x="878" y="116"/>
                    </a:lnTo>
                    <a:lnTo>
                      <a:pt x="892" y="114"/>
                    </a:lnTo>
                    <a:lnTo>
                      <a:pt x="892" y="114"/>
                    </a:lnTo>
                    <a:lnTo>
                      <a:pt x="898" y="112"/>
                    </a:lnTo>
                    <a:lnTo>
                      <a:pt x="902" y="110"/>
                    </a:lnTo>
                    <a:lnTo>
                      <a:pt x="902" y="110"/>
                    </a:lnTo>
                    <a:lnTo>
                      <a:pt x="906" y="106"/>
                    </a:lnTo>
                    <a:lnTo>
                      <a:pt x="906" y="100"/>
                    </a:lnTo>
                    <a:lnTo>
                      <a:pt x="906" y="100"/>
                    </a:lnTo>
                    <a:lnTo>
                      <a:pt x="906" y="94"/>
                    </a:lnTo>
                    <a:lnTo>
                      <a:pt x="904" y="90"/>
                    </a:lnTo>
                    <a:lnTo>
                      <a:pt x="904" y="90"/>
                    </a:lnTo>
                    <a:lnTo>
                      <a:pt x="898" y="84"/>
                    </a:lnTo>
                    <a:lnTo>
                      <a:pt x="898" y="84"/>
                    </a:lnTo>
                    <a:lnTo>
                      <a:pt x="890" y="80"/>
                    </a:lnTo>
                    <a:lnTo>
                      <a:pt x="890" y="80"/>
                    </a:lnTo>
                    <a:lnTo>
                      <a:pt x="880" y="80"/>
                    </a:lnTo>
                    <a:lnTo>
                      <a:pt x="880" y="80"/>
                    </a:lnTo>
                    <a:lnTo>
                      <a:pt x="878" y="80"/>
                    </a:lnTo>
                    <a:lnTo>
                      <a:pt x="878" y="54"/>
                    </a:lnTo>
                    <a:lnTo>
                      <a:pt x="878" y="54"/>
                    </a:lnTo>
                    <a:lnTo>
                      <a:pt x="882" y="52"/>
                    </a:lnTo>
                    <a:lnTo>
                      <a:pt x="882" y="52"/>
                    </a:lnTo>
                    <a:lnTo>
                      <a:pt x="904" y="54"/>
                    </a:lnTo>
                    <a:lnTo>
                      <a:pt x="904" y="54"/>
                    </a:lnTo>
                    <a:lnTo>
                      <a:pt x="916" y="56"/>
                    </a:lnTo>
                    <a:lnTo>
                      <a:pt x="926" y="60"/>
                    </a:lnTo>
                    <a:lnTo>
                      <a:pt x="926" y="60"/>
                    </a:lnTo>
                    <a:lnTo>
                      <a:pt x="934" y="66"/>
                    </a:lnTo>
                    <a:lnTo>
                      <a:pt x="940" y="74"/>
                    </a:lnTo>
                    <a:lnTo>
                      <a:pt x="940" y="74"/>
                    </a:lnTo>
                    <a:lnTo>
                      <a:pt x="946" y="82"/>
                    </a:lnTo>
                    <a:lnTo>
                      <a:pt x="946" y="94"/>
                    </a:lnTo>
                    <a:lnTo>
                      <a:pt x="946" y="172"/>
                    </a:lnTo>
                    <a:lnTo>
                      <a:pt x="946" y="172"/>
                    </a:lnTo>
                    <a:lnTo>
                      <a:pt x="948" y="190"/>
                    </a:lnTo>
                    <a:lnTo>
                      <a:pt x="948" y="190"/>
                    </a:lnTo>
                    <a:lnTo>
                      <a:pt x="950" y="198"/>
                    </a:lnTo>
                    <a:lnTo>
                      <a:pt x="952" y="204"/>
                    </a:lnTo>
                    <a:lnTo>
                      <a:pt x="910" y="204"/>
                    </a:lnTo>
                    <a:lnTo>
                      <a:pt x="910" y="204"/>
                    </a:lnTo>
                    <a:lnTo>
                      <a:pt x="908" y="198"/>
                    </a:lnTo>
                    <a:lnTo>
                      <a:pt x="908" y="198"/>
                    </a:lnTo>
                    <a:lnTo>
                      <a:pt x="908" y="190"/>
                    </a:lnTo>
                    <a:lnTo>
                      <a:pt x="908" y="190"/>
                    </a:lnTo>
                    <a:lnTo>
                      <a:pt x="898" y="198"/>
                    </a:lnTo>
                    <a:lnTo>
                      <a:pt x="886" y="204"/>
                    </a:lnTo>
                    <a:lnTo>
                      <a:pt x="886" y="204"/>
                    </a:lnTo>
                    <a:lnTo>
                      <a:pt x="878" y="206"/>
                    </a:lnTo>
                    <a:lnTo>
                      <a:pt x="878" y="206"/>
                    </a:lnTo>
                    <a:close/>
                    <a:moveTo>
                      <a:pt x="1062" y="56"/>
                    </a:moveTo>
                    <a:lnTo>
                      <a:pt x="1062" y="84"/>
                    </a:lnTo>
                    <a:lnTo>
                      <a:pt x="1032" y="84"/>
                    </a:lnTo>
                    <a:lnTo>
                      <a:pt x="1032" y="156"/>
                    </a:lnTo>
                    <a:lnTo>
                      <a:pt x="1032" y="156"/>
                    </a:lnTo>
                    <a:lnTo>
                      <a:pt x="1032" y="166"/>
                    </a:lnTo>
                    <a:lnTo>
                      <a:pt x="1036" y="170"/>
                    </a:lnTo>
                    <a:lnTo>
                      <a:pt x="1036" y="170"/>
                    </a:lnTo>
                    <a:lnTo>
                      <a:pt x="1040" y="174"/>
                    </a:lnTo>
                    <a:lnTo>
                      <a:pt x="1050" y="174"/>
                    </a:lnTo>
                    <a:lnTo>
                      <a:pt x="1050" y="174"/>
                    </a:lnTo>
                    <a:lnTo>
                      <a:pt x="1056" y="174"/>
                    </a:lnTo>
                    <a:lnTo>
                      <a:pt x="1056" y="174"/>
                    </a:lnTo>
                    <a:lnTo>
                      <a:pt x="1062" y="172"/>
                    </a:lnTo>
                    <a:lnTo>
                      <a:pt x="1062" y="204"/>
                    </a:lnTo>
                    <a:lnTo>
                      <a:pt x="1062" y="204"/>
                    </a:lnTo>
                    <a:lnTo>
                      <a:pt x="1050" y="206"/>
                    </a:lnTo>
                    <a:lnTo>
                      <a:pt x="1050" y="206"/>
                    </a:lnTo>
                    <a:lnTo>
                      <a:pt x="1038" y="206"/>
                    </a:lnTo>
                    <a:lnTo>
                      <a:pt x="1038" y="206"/>
                    </a:lnTo>
                    <a:lnTo>
                      <a:pt x="1020" y="204"/>
                    </a:lnTo>
                    <a:lnTo>
                      <a:pt x="1020" y="204"/>
                    </a:lnTo>
                    <a:lnTo>
                      <a:pt x="1012" y="202"/>
                    </a:lnTo>
                    <a:lnTo>
                      <a:pt x="1006" y="200"/>
                    </a:lnTo>
                    <a:lnTo>
                      <a:pt x="1006" y="200"/>
                    </a:lnTo>
                    <a:lnTo>
                      <a:pt x="1000" y="194"/>
                    </a:lnTo>
                    <a:lnTo>
                      <a:pt x="996" y="188"/>
                    </a:lnTo>
                    <a:lnTo>
                      <a:pt x="996" y="188"/>
                    </a:lnTo>
                    <a:lnTo>
                      <a:pt x="992" y="182"/>
                    </a:lnTo>
                    <a:lnTo>
                      <a:pt x="992" y="170"/>
                    </a:lnTo>
                    <a:lnTo>
                      <a:pt x="992" y="84"/>
                    </a:lnTo>
                    <a:lnTo>
                      <a:pt x="968" y="84"/>
                    </a:lnTo>
                    <a:lnTo>
                      <a:pt x="968" y="56"/>
                    </a:lnTo>
                    <a:lnTo>
                      <a:pt x="992" y="56"/>
                    </a:lnTo>
                    <a:lnTo>
                      <a:pt x="992" y="12"/>
                    </a:lnTo>
                    <a:lnTo>
                      <a:pt x="1032" y="12"/>
                    </a:lnTo>
                    <a:lnTo>
                      <a:pt x="1032" y="56"/>
                    </a:lnTo>
                    <a:lnTo>
                      <a:pt x="1062" y="56"/>
                    </a:lnTo>
                    <a:lnTo>
                      <a:pt x="1062" y="56"/>
                    </a:lnTo>
                    <a:close/>
                    <a:moveTo>
                      <a:pt x="1126" y="204"/>
                    </a:moveTo>
                    <a:lnTo>
                      <a:pt x="1086" y="204"/>
                    </a:lnTo>
                    <a:lnTo>
                      <a:pt x="1086" y="56"/>
                    </a:lnTo>
                    <a:lnTo>
                      <a:pt x="1126" y="56"/>
                    </a:lnTo>
                    <a:lnTo>
                      <a:pt x="1126" y="204"/>
                    </a:lnTo>
                    <a:lnTo>
                      <a:pt x="1126" y="204"/>
                    </a:lnTo>
                    <a:close/>
                    <a:moveTo>
                      <a:pt x="1086" y="0"/>
                    </a:moveTo>
                    <a:lnTo>
                      <a:pt x="1126" y="0"/>
                    </a:lnTo>
                    <a:lnTo>
                      <a:pt x="1126" y="34"/>
                    </a:lnTo>
                    <a:lnTo>
                      <a:pt x="1086" y="34"/>
                    </a:lnTo>
                    <a:lnTo>
                      <a:pt x="1086" y="0"/>
                    </a:lnTo>
                    <a:close/>
                    <a:moveTo>
                      <a:pt x="878" y="54"/>
                    </a:moveTo>
                    <a:lnTo>
                      <a:pt x="878" y="80"/>
                    </a:lnTo>
                    <a:lnTo>
                      <a:pt x="878" y="80"/>
                    </a:lnTo>
                    <a:lnTo>
                      <a:pt x="868" y="82"/>
                    </a:lnTo>
                    <a:lnTo>
                      <a:pt x="862" y="86"/>
                    </a:lnTo>
                    <a:lnTo>
                      <a:pt x="862" y="86"/>
                    </a:lnTo>
                    <a:lnTo>
                      <a:pt x="856" y="92"/>
                    </a:lnTo>
                    <a:lnTo>
                      <a:pt x="854" y="102"/>
                    </a:lnTo>
                    <a:lnTo>
                      <a:pt x="812" y="102"/>
                    </a:lnTo>
                    <a:lnTo>
                      <a:pt x="812" y="102"/>
                    </a:lnTo>
                    <a:lnTo>
                      <a:pt x="814" y="90"/>
                    </a:lnTo>
                    <a:lnTo>
                      <a:pt x="820" y="78"/>
                    </a:lnTo>
                    <a:lnTo>
                      <a:pt x="820" y="78"/>
                    </a:lnTo>
                    <a:lnTo>
                      <a:pt x="826" y="70"/>
                    </a:lnTo>
                    <a:lnTo>
                      <a:pt x="836" y="64"/>
                    </a:lnTo>
                    <a:lnTo>
                      <a:pt x="836" y="64"/>
                    </a:lnTo>
                    <a:lnTo>
                      <a:pt x="846" y="58"/>
                    </a:lnTo>
                    <a:lnTo>
                      <a:pt x="858" y="56"/>
                    </a:lnTo>
                    <a:lnTo>
                      <a:pt x="858" y="56"/>
                    </a:lnTo>
                    <a:lnTo>
                      <a:pt x="878" y="54"/>
                    </a:lnTo>
                    <a:lnTo>
                      <a:pt x="878" y="54"/>
                    </a:lnTo>
                    <a:close/>
                    <a:moveTo>
                      <a:pt x="878" y="116"/>
                    </a:moveTo>
                    <a:lnTo>
                      <a:pt x="878" y="140"/>
                    </a:lnTo>
                    <a:lnTo>
                      <a:pt x="878" y="140"/>
                    </a:lnTo>
                    <a:lnTo>
                      <a:pt x="872" y="140"/>
                    </a:lnTo>
                    <a:lnTo>
                      <a:pt x="872" y="140"/>
                    </a:lnTo>
                    <a:lnTo>
                      <a:pt x="864" y="144"/>
                    </a:lnTo>
                    <a:lnTo>
                      <a:pt x="864" y="144"/>
                    </a:lnTo>
                    <a:lnTo>
                      <a:pt x="856" y="146"/>
                    </a:lnTo>
                    <a:lnTo>
                      <a:pt x="856" y="146"/>
                    </a:lnTo>
                    <a:lnTo>
                      <a:pt x="850" y="154"/>
                    </a:lnTo>
                    <a:lnTo>
                      <a:pt x="850" y="154"/>
                    </a:lnTo>
                    <a:lnTo>
                      <a:pt x="850" y="158"/>
                    </a:lnTo>
                    <a:lnTo>
                      <a:pt x="848" y="162"/>
                    </a:lnTo>
                    <a:lnTo>
                      <a:pt x="848" y="162"/>
                    </a:lnTo>
                    <a:lnTo>
                      <a:pt x="850" y="168"/>
                    </a:lnTo>
                    <a:lnTo>
                      <a:pt x="850" y="172"/>
                    </a:lnTo>
                    <a:lnTo>
                      <a:pt x="850" y="172"/>
                    </a:lnTo>
                    <a:lnTo>
                      <a:pt x="856" y="178"/>
                    </a:lnTo>
                    <a:lnTo>
                      <a:pt x="856" y="178"/>
                    </a:lnTo>
                    <a:lnTo>
                      <a:pt x="864" y="180"/>
                    </a:lnTo>
                    <a:lnTo>
                      <a:pt x="864" y="180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8" y="182"/>
                    </a:lnTo>
                    <a:lnTo>
                      <a:pt x="878" y="206"/>
                    </a:lnTo>
                    <a:lnTo>
                      <a:pt x="878" y="206"/>
                    </a:lnTo>
                    <a:lnTo>
                      <a:pt x="858" y="208"/>
                    </a:lnTo>
                    <a:lnTo>
                      <a:pt x="858" y="208"/>
                    </a:lnTo>
                    <a:lnTo>
                      <a:pt x="848" y="208"/>
                    </a:lnTo>
                    <a:lnTo>
                      <a:pt x="838" y="206"/>
                    </a:lnTo>
                    <a:lnTo>
                      <a:pt x="838" y="206"/>
                    </a:lnTo>
                    <a:lnTo>
                      <a:pt x="830" y="202"/>
                    </a:lnTo>
                    <a:lnTo>
                      <a:pt x="822" y="198"/>
                    </a:lnTo>
                    <a:lnTo>
                      <a:pt x="822" y="198"/>
                    </a:lnTo>
                    <a:lnTo>
                      <a:pt x="816" y="192"/>
                    </a:lnTo>
                    <a:lnTo>
                      <a:pt x="812" y="184"/>
                    </a:lnTo>
                    <a:lnTo>
                      <a:pt x="812" y="184"/>
                    </a:lnTo>
                    <a:lnTo>
                      <a:pt x="810" y="174"/>
                    </a:lnTo>
                    <a:lnTo>
                      <a:pt x="808" y="164"/>
                    </a:lnTo>
                    <a:lnTo>
                      <a:pt x="808" y="164"/>
                    </a:lnTo>
                    <a:lnTo>
                      <a:pt x="810" y="152"/>
                    </a:lnTo>
                    <a:lnTo>
                      <a:pt x="812" y="144"/>
                    </a:lnTo>
                    <a:lnTo>
                      <a:pt x="812" y="144"/>
                    </a:lnTo>
                    <a:lnTo>
                      <a:pt x="818" y="136"/>
                    </a:lnTo>
                    <a:lnTo>
                      <a:pt x="824" y="130"/>
                    </a:lnTo>
                    <a:lnTo>
                      <a:pt x="824" y="130"/>
                    </a:lnTo>
                    <a:lnTo>
                      <a:pt x="832" y="126"/>
                    </a:lnTo>
                    <a:lnTo>
                      <a:pt x="840" y="124"/>
                    </a:lnTo>
                    <a:lnTo>
                      <a:pt x="840" y="124"/>
                    </a:lnTo>
                    <a:lnTo>
                      <a:pt x="858" y="120"/>
                    </a:lnTo>
                    <a:lnTo>
                      <a:pt x="858" y="120"/>
                    </a:lnTo>
                    <a:lnTo>
                      <a:pt x="876" y="118"/>
                    </a:lnTo>
                    <a:lnTo>
                      <a:pt x="878" y="116"/>
                    </a:lnTo>
                    <a:lnTo>
                      <a:pt x="878" y="116"/>
                    </a:lnTo>
                    <a:close/>
                    <a:moveTo>
                      <a:pt x="424" y="208"/>
                    </a:moveTo>
                    <a:lnTo>
                      <a:pt x="424" y="178"/>
                    </a:lnTo>
                    <a:lnTo>
                      <a:pt x="424" y="178"/>
                    </a:lnTo>
                    <a:lnTo>
                      <a:pt x="426" y="178"/>
                    </a:lnTo>
                    <a:lnTo>
                      <a:pt x="426" y="178"/>
                    </a:lnTo>
                    <a:lnTo>
                      <a:pt x="438" y="176"/>
                    </a:lnTo>
                    <a:lnTo>
                      <a:pt x="448" y="172"/>
                    </a:lnTo>
                    <a:lnTo>
                      <a:pt x="448" y="172"/>
                    </a:lnTo>
                    <a:lnTo>
                      <a:pt x="454" y="166"/>
                    </a:lnTo>
                    <a:lnTo>
                      <a:pt x="458" y="158"/>
                    </a:lnTo>
                    <a:lnTo>
                      <a:pt x="494" y="158"/>
                    </a:lnTo>
                    <a:lnTo>
                      <a:pt x="494" y="158"/>
                    </a:lnTo>
                    <a:lnTo>
                      <a:pt x="490" y="172"/>
                    </a:lnTo>
                    <a:lnTo>
                      <a:pt x="484" y="182"/>
                    </a:lnTo>
                    <a:lnTo>
                      <a:pt x="476" y="190"/>
                    </a:lnTo>
                    <a:lnTo>
                      <a:pt x="468" y="196"/>
                    </a:lnTo>
                    <a:lnTo>
                      <a:pt x="468" y="196"/>
                    </a:lnTo>
                    <a:lnTo>
                      <a:pt x="458" y="202"/>
                    </a:lnTo>
                    <a:lnTo>
                      <a:pt x="448" y="206"/>
                    </a:lnTo>
                    <a:lnTo>
                      <a:pt x="438" y="208"/>
                    </a:lnTo>
                    <a:lnTo>
                      <a:pt x="426" y="208"/>
                    </a:lnTo>
                    <a:lnTo>
                      <a:pt x="424" y="208"/>
                    </a:lnTo>
                    <a:lnTo>
                      <a:pt x="424" y="208"/>
                    </a:lnTo>
                    <a:close/>
                    <a:moveTo>
                      <a:pt x="424" y="140"/>
                    </a:moveTo>
                    <a:lnTo>
                      <a:pt x="424" y="114"/>
                    </a:lnTo>
                    <a:lnTo>
                      <a:pt x="456" y="114"/>
                    </a:lnTo>
                    <a:lnTo>
                      <a:pt x="456" y="114"/>
                    </a:lnTo>
                    <a:lnTo>
                      <a:pt x="452" y="102"/>
                    </a:lnTo>
                    <a:lnTo>
                      <a:pt x="446" y="92"/>
                    </a:lnTo>
                    <a:lnTo>
                      <a:pt x="446" y="92"/>
                    </a:lnTo>
                    <a:lnTo>
                      <a:pt x="442" y="88"/>
                    </a:lnTo>
                    <a:lnTo>
                      <a:pt x="438" y="86"/>
                    </a:lnTo>
                    <a:lnTo>
                      <a:pt x="424" y="84"/>
                    </a:lnTo>
                    <a:lnTo>
                      <a:pt x="424" y="84"/>
                    </a:lnTo>
                    <a:lnTo>
                      <a:pt x="424" y="52"/>
                    </a:lnTo>
                    <a:lnTo>
                      <a:pt x="426" y="52"/>
                    </a:lnTo>
                    <a:lnTo>
                      <a:pt x="426" y="52"/>
                    </a:lnTo>
                    <a:lnTo>
                      <a:pt x="442" y="54"/>
                    </a:lnTo>
                    <a:lnTo>
                      <a:pt x="458" y="60"/>
                    </a:lnTo>
                    <a:lnTo>
                      <a:pt x="458" y="60"/>
                    </a:lnTo>
                    <a:lnTo>
                      <a:pt x="470" y="68"/>
                    </a:lnTo>
                    <a:lnTo>
                      <a:pt x="482" y="80"/>
                    </a:lnTo>
                    <a:lnTo>
                      <a:pt x="482" y="80"/>
                    </a:lnTo>
                    <a:lnTo>
                      <a:pt x="488" y="92"/>
                    </a:lnTo>
                    <a:lnTo>
                      <a:pt x="494" y="108"/>
                    </a:lnTo>
                    <a:lnTo>
                      <a:pt x="494" y="108"/>
                    </a:lnTo>
                    <a:lnTo>
                      <a:pt x="496" y="124"/>
                    </a:lnTo>
                    <a:lnTo>
                      <a:pt x="496" y="140"/>
                    </a:lnTo>
                    <a:lnTo>
                      <a:pt x="424" y="140"/>
                    </a:lnTo>
                    <a:lnTo>
                      <a:pt x="424" y="140"/>
                    </a:lnTo>
                    <a:close/>
                    <a:moveTo>
                      <a:pt x="562" y="56"/>
                    </a:moveTo>
                    <a:lnTo>
                      <a:pt x="562" y="84"/>
                    </a:lnTo>
                    <a:lnTo>
                      <a:pt x="562" y="84"/>
                    </a:lnTo>
                    <a:lnTo>
                      <a:pt x="562" y="84"/>
                    </a:lnTo>
                    <a:lnTo>
                      <a:pt x="570" y="72"/>
                    </a:lnTo>
                    <a:lnTo>
                      <a:pt x="570" y="72"/>
                    </a:lnTo>
                    <a:lnTo>
                      <a:pt x="582" y="62"/>
                    </a:lnTo>
                    <a:lnTo>
                      <a:pt x="582" y="62"/>
                    </a:lnTo>
                    <a:lnTo>
                      <a:pt x="594" y="56"/>
                    </a:lnTo>
                    <a:lnTo>
                      <a:pt x="594" y="56"/>
                    </a:lnTo>
                    <a:lnTo>
                      <a:pt x="602" y="54"/>
                    </a:lnTo>
                    <a:lnTo>
                      <a:pt x="610" y="52"/>
                    </a:lnTo>
                    <a:lnTo>
                      <a:pt x="610" y="52"/>
                    </a:lnTo>
                    <a:lnTo>
                      <a:pt x="618" y="54"/>
                    </a:lnTo>
                    <a:lnTo>
                      <a:pt x="618" y="92"/>
                    </a:lnTo>
                    <a:lnTo>
                      <a:pt x="618" y="92"/>
                    </a:lnTo>
                    <a:lnTo>
                      <a:pt x="612" y="92"/>
                    </a:lnTo>
                    <a:lnTo>
                      <a:pt x="612" y="92"/>
                    </a:lnTo>
                    <a:lnTo>
                      <a:pt x="604" y="90"/>
                    </a:lnTo>
                    <a:lnTo>
                      <a:pt x="604" y="90"/>
                    </a:lnTo>
                    <a:lnTo>
                      <a:pt x="594" y="92"/>
                    </a:lnTo>
                    <a:lnTo>
                      <a:pt x="586" y="94"/>
                    </a:lnTo>
                    <a:lnTo>
                      <a:pt x="586" y="94"/>
                    </a:lnTo>
                    <a:lnTo>
                      <a:pt x="578" y="98"/>
                    </a:lnTo>
                    <a:lnTo>
                      <a:pt x="572" y="104"/>
                    </a:lnTo>
                    <a:lnTo>
                      <a:pt x="572" y="104"/>
                    </a:lnTo>
                    <a:lnTo>
                      <a:pt x="568" y="112"/>
                    </a:lnTo>
                    <a:lnTo>
                      <a:pt x="566" y="120"/>
                    </a:lnTo>
                    <a:lnTo>
                      <a:pt x="566" y="120"/>
                    </a:lnTo>
                    <a:lnTo>
                      <a:pt x="564" y="138"/>
                    </a:lnTo>
                    <a:lnTo>
                      <a:pt x="564" y="204"/>
                    </a:lnTo>
                    <a:lnTo>
                      <a:pt x="524" y="204"/>
                    </a:lnTo>
                    <a:lnTo>
                      <a:pt x="524" y="56"/>
                    </a:lnTo>
                    <a:lnTo>
                      <a:pt x="562" y="56"/>
                    </a:lnTo>
                    <a:lnTo>
                      <a:pt x="562" y="56"/>
                    </a:lnTo>
                    <a:close/>
                    <a:moveTo>
                      <a:pt x="680" y="56"/>
                    </a:moveTo>
                    <a:lnTo>
                      <a:pt x="680" y="78"/>
                    </a:lnTo>
                    <a:lnTo>
                      <a:pt x="682" y="78"/>
                    </a:lnTo>
                    <a:lnTo>
                      <a:pt x="682" y="78"/>
                    </a:lnTo>
                    <a:lnTo>
                      <a:pt x="690" y="66"/>
                    </a:lnTo>
                    <a:lnTo>
                      <a:pt x="702" y="58"/>
                    </a:lnTo>
                    <a:lnTo>
                      <a:pt x="702" y="58"/>
                    </a:lnTo>
                    <a:lnTo>
                      <a:pt x="714" y="54"/>
                    </a:lnTo>
                    <a:lnTo>
                      <a:pt x="726" y="52"/>
                    </a:lnTo>
                    <a:lnTo>
                      <a:pt x="726" y="52"/>
                    </a:lnTo>
                    <a:lnTo>
                      <a:pt x="742" y="54"/>
                    </a:lnTo>
                    <a:lnTo>
                      <a:pt x="754" y="58"/>
                    </a:lnTo>
                    <a:lnTo>
                      <a:pt x="754" y="58"/>
                    </a:lnTo>
                    <a:lnTo>
                      <a:pt x="762" y="62"/>
                    </a:lnTo>
                    <a:lnTo>
                      <a:pt x="770" y="70"/>
                    </a:lnTo>
                    <a:lnTo>
                      <a:pt x="770" y="70"/>
                    </a:lnTo>
                    <a:lnTo>
                      <a:pt x="774" y="78"/>
                    </a:lnTo>
                    <a:lnTo>
                      <a:pt x="778" y="88"/>
                    </a:lnTo>
                    <a:lnTo>
                      <a:pt x="778" y="88"/>
                    </a:lnTo>
                    <a:lnTo>
                      <a:pt x="780" y="100"/>
                    </a:lnTo>
                    <a:lnTo>
                      <a:pt x="780" y="114"/>
                    </a:lnTo>
                    <a:lnTo>
                      <a:pt x="780" y="204"/>
                    </a:lnTo>
                    <a:lnTo>
                      <a:pt x="740" y="204"/>
                    </a:lnTo>
                    <a:lnTo>
                      <a:pt x="740" y="122"/>
                    </a:lnTo>
                    <a:lnTo>
                      <a:pt x="740" y="122"/>
                    </a:lnTo>
                    <a:lnTo>
                      <a:pt x="738" y="106"/>
                    </a:lnTo>
                    <a:lnTo>
                      <a:pt x="734" y="94"/>
                    </a:lnTo>
                    <a:lnTo>
                      <a:pt x="734" y="94"/>
                    </a:lnTo>
                    <a:lnTo>
                      <a:pt x="732" y="90"/>
                    </a:lnTo>
                    <a:lnTo>
                      <a:pt x="726" y="88"/>
                    </a:lnTo>
                    <a:lnTo>
                      <a:pt x="722" y="86"/>
                    </a:lnTo>
                    <a:lnTo>
                      <a:pt x="714" y="84"/>
                    </a:lnTo>
                    <a:lnTo>
                      <a:pt x="714" y="84"/>
                    </a:lnTo>
                    <a:lnTo>
                      <a:pt x="706" y="86"/>
                    </a:lnTo>
                    <a:lnTo>
                      <a:pt x="700" y="88"/>
                    </a:lnTo>
                    <a:lnTo>
                      <a:pt x="694" y="90"/>
                    </a:lnTo>
                    <a:lnTo>
                      <a:pt x="690" y="94"/>
                    </a:lnTo>
                    <a:lnTo>
                      <a:pt x="690" y="94"/>
                    </a:lnTo>
                    <a:lnTo>
                      <a:pt x="688" y="100"/>
                    </a:lnTo>
                    <a:lnTo>
                      <a:pt x="684" y="108"/>
                    </a:lnTo>
                    <a:lnTo>
                      <a:pt x="682" y="128"/>
                    </a:lnTo>
                    <a:lnTo>
                      <a:pt x="682" y="204"/>
                    </a:lnTo>
                    <a:lnTo>
                      <a:pt x="642" y="204"/>
                    </a:lnTo>
                    <a:lnTo>
                      <a:pt x="642" y="56"/>
                    </a:lnTo>
                    <a:lnTo>
                      <a:pt x="680" y="56"/>
                    </a:lnTo>
                    <a:close/>
                    <a:moveTo>
                      <a:pt x="44" y="204"/>
                    </a:moveTo>
                    <a:lnTo>
                      <a:pt x="0" y="204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204"/>
                    </a:lnTo>
                    <a:lnTo>
                      <a:pt x="44" y="204"/>
                    </a:lnTo>
                    <a:close/>
                    <a:moveTo>
                      <a:pt x="424" y="52"/>
                    </a:moveTo>
                    <a:lnTo>
                      <a:pt x="424" y="84"/>
                    </a:lnTo>
                    <a:lnTo>
                      <a:pt x="424" y="84"/>
                    </a:lnTo>
                    <a:lnTo>
                      <a:pt x="414" y="84"/>
                    </a:lnTo>
                    <a:lnTo>
                      <a:pt x="408" y="86"/>
                    </a:lnTo>
                    <a:lnTo>
                      <a:pt x="408" y="86"/>
                    </a:lnTo>
                    <a:lnTo>
                      <a:pt x="402" y="90"/>
                    </a:lnTo>
                    <a:lnTo>
                      <a:pt x="398" y="94"/>
                    </a:lnTo>
                    <a:lnTo>
                      <a:pt x="398" y="94"/>
                    </a:lnTo>
                    <a:lnTo>
                      <a:pt x="392" y="106"/>
                    </a:lnTo>
                    <a:lnTo>
                      <a:pt x="392" y="106"/>
                    </a:lnTo>
                    <a:lnTo>
                      <a:pt x="390" y="114"/>
                    </a:lnTo>
                    <a:lnTo>
                      <a:pt x="424" y="114"/>
                    </a:lnTo>
                    <a:lnTo>
                      <a:pt x="424" y="140"/>
                    </a:lnTo>
                    <a:lnTo>
                      <a:pt x="390" y="140"/>
                    </a:lnTo>
                    <a:lnTo>
                      <a:pt x="390" y="140"/>
                    </a:lnTo>
                    <a:lnTo>
                      <a:pt x="392" y="150"/>
                    </a:lnTo>
                    <a:lnTo>
                      <a:pt x="394" y="158"/>
                    </a:lnTo>
                    <a:lnTo>
                      <a:pt x="396" y="164"/>
                    </a:lnTo>
                    <a:lnTo>
                      <a:pt x="400" y="168"/>
                    </a:lnTo>
                    <a:lnTo>
                      <a:pt x="400" y="168"/>
                    </a:lnTo>
                    <a:lnTo>
                      <a:pt x="410" y="176"/>
                    </a:lnTo>
                    <a:lnTo>
                      <a:pt x="424" y="178"/>
                    </a:lnTo>
                    <a:lnTo>
                      <a:pt x="424" y="208"/>
                    </a:lnTo>
                    <a:lnTo>
                      <a:pt x="424" y="208"/>
                    </a:lnTo>
                    <a:lnTo>
                      <a:pt x="408" y="206"/>
                    </a:lnTo>
                    <a:lnTo>
                      <a:pt x="394" y="202"/>
                    </a:lnTo>
                    <a:lnTo>
                      <a:pt x="394" y="202"/>
                    </a:lnTo>
                    <a:lnTo>
                      <a:pt x="382" y="196"/>
                    </a:lnTo>
                    <a:lnTo>
                      <a:pt x="370" y="186"/>
                    </a:lnTo>
                    <a:lnTo>
                      <a:pt x="370" y="186"/>
                    </a:lnTo>
                    <a:lnTo>
                      <a:pt x="362" y="176"/>
                    </a:lnTo>
                    <a:lnTo>
                      <a:pt x="356" y="162"/>
                    </a:lnTo>
                    <a:lnTo>
                      <a:pt x="356" y="162"/>
                    </a:lnTo>
                    <a:lnTo>
                      <a:pt x="352" y="148"/>
                    </a:lnTo>
                    <a:lnTo>
                      <a:pt x="350" y="130"/>
                    </a:lnTo>
                    <a:lnTo>
                      <a:pt x="350" y="130"/>
                    </a:lnTo>
                    <a:lnTo>
                      <a:pt x="352" y="114"/>
                    </a:lnTo>
                    <a:lnTo>
                      <a:pt x="356" y="100"/>
                    </a:lnTo>
                    <a:lnTo>
                      <a:pt x="356" y="100"/>
                    </a:lnTo>
                    <a:lnTo>
                      <a:pt x="362" y="86"/>
                    </a:lnTo>
                    <a:lnTo>
                      <a:pt x="370" y="76"/>
                    </a:lnTo>
                    <a:lnTo>
                      <a:pt x="370" y="76"/>
                    </a:lnTo>
                    <a:lnTo>
                      <a:pt x="382" y="66"/>
                    </a:lnTo>
                    <a:lnTo>
                      <a:pt x="394" y="58"/>
                    </a:lnTo>
                    <a:lnTo>
                      <a:pt x="394" y="58"/>
                    </a:lnTo>
                    <a:lnTo>
                      <a:pt x="408" y="54"/>
                    </a:lnTo>
                    <a:lnTo>
                      <a:pt x="424" y="52"/>
                    </a:lnTo>
                    <a:lnTo>
                      <a:pt x="424" y="52"/>
                    </a:lnTo>
                    <a:close/>
                    <a:moveTo>
                      <a:pt x="120" y="56"/>
                    </a:moveTo>
                    <a:lnTo>
                      <a:pt x="120" y="78"/>
                    </a:lnTo>
                    <a:lnTo>
                      <a:pt x="122" y="78"/>
                    </a:lnTo>
                    <a:lnTo>
                      <a:pt x="122" y="78"/>
                    </a:lnTo>
                    <a:lnTo>
                      <a:pt x="130" y="66"/>
                    </a:lnTo>
                    <a:lnTo>
                      <a:pt x="142" y="58"/>
                    </a:lnTo>
                    <a:lnTo>
                      <a:pt x="142" y="58"/>
                    </a:lnTo>
                    <a:lnTo>
                      <a:pt x="154" y="54"/>
                    </a:lnTo>
                    <a:lnTo>
                      <a:pt x="166" y="52"/>
                    </a:lnTo>
                    <a:lnTo>
                      <a:pt x="166" y="52"/>
                    </a:lnTo>
                    <a:lnTo>
                      <a:pt x="182" y="54"/>
                    </a:lnTo>
                    <a:lnTo>
                      <a:pt x="194" y="58"/>
                    </a:lnTo>
                    <a:lnTo>
                      <a:pt x="194" y="58"/>
                    </a:lnTo>
                    <a:lnTo>
                      <a:pt x="202" y="62"/>
                    </a:lnTo>
                    <a:lnTo>
                      <a:pt x="210" y="70"/>
                    </a:lnTo>
                    <a:lnTo>
                      <a:pt x="210" y="70"/>
                    </a:lnTo>
                    <a:lnTo>
                      <a:pt x="214" y="78"/>
                    </a:lnTo>
                    <a:lnTo>
                      <a:pt x="218" y="88"/>
                    </a:lnTo>
                    <a:lnTo>
                      <a:pt x="218" y="88"/>
                    </a:lnTo>
                    <a:lnTo>
                      <a:pt x="220" y="100"/>
                    </a:lnTo>
                    <a:lnTo>
                      <a:pt x="220" y="114"/>
                    </a:lnTo>
                    <a:lnTo>
                      <a:pt x="220" y="204"/>
                    </a:lnTo>
                    <a:lnTo>
                      <a:pt x="180" y="204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78" y="10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0" y="90"/>
                    </a:lnTo>
                    <a:lnTo>
                      <a:pt x="166" y="88"/>
                    </a:lnTo>
                    <a:lnTo>
                      <a:pt x="160" y="86"/>
                    </a:lnTo>
                    <a:lnTo>
                      <a:pt x="154" y="84"/>
                    </a:lnTo>
                    <a:lnTo>
                      <a:pt x="154" y="84"/>
                    </a:lnTo>
                    <a:lnTo>
                      <a:pt x="146" y="86"/>
                    </a:lnTo>
                    <a:lnTo>
                      <a:pt x="140" y="88"/>
                    </a:lnTo>
                    <a:lnTo>
                      <a:pt x="134" y="90"/>
                    </a:lnTo>
                    <a:lnTo>
                      <a:pt x="130" y="94"/>
                    </a:lnTo>
                    <a:lnTo>
                      <a:pt x="130" y="94"/>
                    </a:lnTo>
                    <a:lnTo>
                      <a:pt x="126" y="100"/>
                    </a:lnTo>
                    <a:lnTo>
                      <a:pt x="124" y="108"/>
                    </a:lnTo>
                    <a:lnTo>
                      <a:pt x="122" y="128"/>
                    </a:lnTo>
                    <a:lnTo>
                      <a:pt x="122" y="204"/>
                    </a:lnTo>
                    <a:lnTo>
                      <a:pt x="82" y="204"/>
                    </a:lnTo>
                    <a:lnTo>
                      <a:pt x="82" y="56"/>
                    </a:lnTo>
                    <a:lnTo>
                      <a:pt x="120" y="56"/>
                    </a:lnTo>
                    <a:lnTo>
                      <a:pt x="120" y="56"/>
                    </a:lnTo>
                    <a:close/>
                    <a:moveTo>
                      <a:pt x="334" y="56"/>
                    </a:moveTo>
                    <a:lnTo>
                      <a:pt x="334" y="84"/>
                    </a:lnTo>
                    <a:lnTo>
                      <a:pt x="306" y="84"/>
                    </a:lnTo>
                    <a:lnTo>
                      <a:pt x="306" y="156"/>
                    </a:lnTo>
                    <a:lnTo>
                      <a:pt x="306" y="156"/>
                    </a:lnTo>
                    <a:lnTo>
                      <a:pt x="306" y="166"/>
                    </a:lnTo>
                    <a:lnTo>
                      <a:pt x="308" y="170"/>
                    </a:lnTo>
                    <a:lnTo>
                      <a:pt x="308" y="170"/>
                    </a:lnTo>
                    <a:lnTo>
                      <a:pt x="314" y="174"/>
                    </a:lnTo>
                    <a:lnTo>
                      <a:pt x="322" y="174"/>
                    </a:lnTo>
                    <a:lnTo>
                      <a:pt x="322" y="174"/>
                    </a:lnTo>
                    <a:lnTo>
                      <a:pt x="328" y="174"/>
                    </a:lnTo>
                    <a:lnTo>
                      <a:pt x="328" y="174"/>
                    </a:lnTo>
                    <a:lnTo>
                      <a:pt x="334" y="172"/>
                    </a:lnTo>
                    <a:lnTo>
                      <a:pt x="334" y="204"/>
                    </a:lnTo>
                    <a:lnTo>
                      <a:pt x="334" y="204"/>
                    </a:lnTo>
                    <a:lnTo>
                      <a:pt x="324" y="206"/>
                    </a:lnTo>
                    <a:lnTo>
                      <a:pt x="324" y="206"/>
                    </a:lnTo>
                    <a:lnTo>
                      <a:pt x="312" y="206"/>
                    </a:lnTo>
                    <a:lnTo>
                      <a:pt x="312" y="206"/>
                    </a:lnTo>
                    <a:lnTo>
                      <a:pt x="294" y="204"/>
                    </a:lnTo>
                    <a:lnTo>
                      <a:pt x="294" y="204"/>
                    </a:lnTo>
                    <a:lnTo>
                      <a:pt x="286" y="202"/>
                    </a:lnTo>
                    <a:lnTo>
                      <a:pt x="278" y="200"/>
                    </a:lnTo>
                    <a:lnTo>
                      <a:pt x="278" y="200"/>
                    </a:lnTo>
                    <a:lnTo>
                      <a:pt x="272" y="194"/>
                    </a:lnTo>
                    <a:lnTo>
                      <a:pt x="268" y="188"/>
                    </a:lnTo>
                    <a:lnTo>
                      <a:pt x="268" y="188"/>
                    </a:lnTo>
                    <a:lnTo>
                      <a:pt x="266" y="182"/>
                    </a:lnTo>
                    <a:lnTo>
                      <a:pt x="264" y="170"/>
                    </a:lnTo>
                    <a:lnTo>
                      <a:pt x="264" y="84"/>
                    </a:lnTo>
                    <a:lnTo>
                      <a:pt x="240" y="84"/>
                    </a:lnTo>
                    <a:lnTo>
                      <a:pt x="240" y="56"/>
                    </a:lnTo>
                    <a:lnTo>
                      <a:pt x="264" y="56"/>
                    </a:lnTo>
                    <a:lnTo>
                      <a:pt x="264" y="12"/>
                    </a:lnTo>
                    <a:lnTo>
                      <a:pt x="306" y="12"/>
                    </a:lnTo>
                    <a:lnTo>
                      <a:pt x="306" y="56"/>
                    </a:lnTo>
                    <a:lnTo>
                      <a:pt x="334" y="56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2781300"/>
                <a:ext cx="5454650" cy="1108075"/>
              </a:xfrm>
              <a:custGeom>
                <a:avLst/>
                <a:gdLst>
                  <a:gd name="T0" fmla="*/ 3292 w 3436"/>
                  <a:gd name="T1" fmla="*/ 536 h 698"/>
                  <a:gd name="T2" fmla="*/ 3202 w 3436"/>
                  <a:gd name="T3" fmla="*/ 698 h 698"/>
                  <a:gd name="T4" fmla="*/ 3220 w 3436"/>
                  <a:gd name="T5" fmla="*/ 332 h 698"/>
                  <a:gd name="T6" fmla="*/ 3368 w 3436"/>
                  <a:gd name="T7" fmla="*/ 292 h 698"/>
                  <a:gd name="T8" fmla="*/ 3202 w 3436"/>
                  <a:gd name="T9" fmla="*/ 222 h 698"/>
                  <a:gd name="T10" fmla="*/ 3104 w 3436"/>
                  <a:gd name="T11" fmla="*/ 404 h 698"/>
                  <a:gd name="T12" fmla="*/ 3182 w 3436"/>
                  <a:gd name="T13" fmla="*/ 574 h 698"/>
                  <a:gd name="T14" fmla="*/ 3054 w 3436"/>
                  <a:gd name="T15" fmla="*/ 646 h 698"/>
                  <a:gd name="T16" fmla="*/ 2968 w 3436"/>
                  <a:gd name="T17" fmla="*/ 460 h 698"/>
                  <a:gd name="T18" fmla="*/ 3072 w 3436"/>
                  <a:gd name="T19" fmla="*/ 262 h 698"/>
                  <a:gd name="T20" fmla="*/ 1782 w 3436"/>
                  <a:gd name="T21" fmla="*/ 578 h 698"/>
                  <a:gd name="T22" fmla="*/ 1932 w 3436"/>
                  <a:gd name="T23" fmla="*/ 642 h 698"/>
                  <a:gd name="T24" fmla="*/ 1782 w 3436"/>
                  <a:gd name="T25" fmla="*/ 404 h 698"/>
                  <a:gd name="T26" fmla="*/ 1782 w 3436"/>
                  <a:gd name="T27" fmla="*/ 330 h 698"/>
                  <a:gd name="T28" fmla="*/ 1950 w 3436"/>
                  <a:gd name="T29" fmla="*/ 292 h 698"/>
                  <a:gd name="T30" fmla="*/ 1782 w 3436"/>
                  <a:gd name="T31" fmla="*/ 488 h 698"/>
                  <a:gd name="T32" fmla="*/ 2138 w 3436"/>
                  <a:gd name="T33" fmla="*/ 264 h 698"/>
                  <a:gd name="T34" fmla="*/ 2346 w 3436"/>
                  <a:gd name="T35" fmla="*/ 230 h 698"/>
                  <a:gd name="T36" fmla="*/ 2478 w 3436"/>
                  <a:gd name="T37" fmla="*/ 376 h 698"/>
                  <a:gd name="T38" fmla="*/ 2328 w 3436"/>
                  <a:gd name="T39" fmla="*/ 362 h 698"/>
                  <a:gd name="T40" fmla="*/ 2196 w 3436"/>
                  <a:gd name="T41" fmla="*/ 424 h 698"/>
                  <a:gd name="T42" fmla="*/ 2684 w 3436"/>
                  <a:gd name="T43" fmla="*/ 680 h 698"/>
                  <a:gd name="T44" fmla="*/ 2544 w 3436"/>
                  <a:gd name="T45" fmla="*/ 506 h 698"/>
                  <a:gd name="T46" fmla="*/ 2608 w 3436"/>
                  <a:gd name="T47" fmla="*/ 292 h 698"/>
                  <a:gd name="T48" fmla="*/ 2800 w 3436"/>
                  <a:gd name="T49" fmla="*/ 224 h 698"/>
                  <a:gd name="T50" fmla="*/ 2848 w 3436"/>
                  <a:gd name="T51" fmla="*/ 372 h 698"/>
                  <a:gd name="T52" fmla="*/ 2712 w 3436"/>
                  <a:gd name="T53" fmla="*/ 364 h 698"/>
                  <a:gd name="T54" fmla="*/ 2712 w 3436"/>
                  <a:gd name="T55" fmla="*/ 556 h 698"/>
                  <a:gd name="T56" fmla="*/ 2852 w 3436"/>
                  <a:gd name="T57" fmla="*/ 544 h 698"/>
                  <a:gd name="T58" fmla="*/ 2774 w 3436"/>
                  <a:gd name="T59" fmla="*/ 698 h 698"/>
                  <a:gd name="T60" fmla="*/ 1690 w 3436"/>
                  <a:gd name="T61" fmla="*/ 386 h 698"/>
                  <a:gd name="T62" fmla="*/ 1746 w 3436"/>
                  <a:gd name="T63" fmla="*/ 570 h 698"/>
                  <a:gd name="T64" fmla="*/ 1634 w 3436"/>
                  <a:gd name="T65" fmla="*/ 646 h 698"/>
                  <a:gd name="T66" fmla="*/ 1548 w 3436"/>
                  <a:gd name="T67" fmla="*/ 460 h 698"/>
                  <a:gd name="T68" fmla="*/ 1652 w 3436"/>
                  <a:gd name="T69" fmla="*/ 262 h 698"/>
                  <a:gd name="T70" fmla="*/ 1258 w 3436"/>
                  <a:gd name="T71" fmla="*/ 576 h 698"/>
                  <a:gd name="T72" fmla="*/ 1360 w 3436"/>
                  <a:gd name="T73" fmla="*/ 412 h 698"/>
                  <a:gd name="T74" fmla="*/ 1274 w 3436"/>
                  <a:gd name="T75" fmla="*/ 226 h 698"/>
                  <a:gd name="T76" fmla="*/ 1490 w 3436"/>
                  <a:gd name="T77" fmla="*/ 402 h 698"/>
                  <a:gd name="T78" fmla="*/ 1400 w 3436"/>
                  <a:gd name="T79" fmla="*/ 658 h 698"/>
                  <a:gd name="T80" fmla="*/ 1214 w 3436"/>
                  <a:gd name="T81" fmla="*/ 352 h 698"/>
                  <a:gd name="T82" fmla="*/ 1180 w 3436"/>
                  <a:gd name="T83" fmla="*/ 542 h 698"/>
                  <a:gd name="T84" fmla="*/ 1168 w 3436"/>
                  <a:gd name="T85" fmla="*/ 680 h 698"/>
                  <a:gd name="T86" fmla="*/ 1030 w 3436"/>
                  <a:gd name="T87" fmla="*/ 520 h 698"/>
                  <a:gd name="T88" fmla="*/ 1078 w 3436"/>
                  <a:gd name="T89" fmla="*/ 308 h 698"/>
                  <a:gd name="T90" fmla="*/ 1248 w 3436"/>
                  <a:gd name="T91" fmla="*/ 224 h 698"/>
                  <a:gd name="T92" fmla="*/ 1024 w 3436"/>
                  <a:gd name="T93" fmla="*/ 460 h 698"/>
                  <a:gd name="T94" fmla="*/ 858 w 3436"/>
                  <a:gd name="T95" fmla="*/ 288 h 698"/>
                  <a:gd name="T96" fmla="*/ 694 w 3436"/>
                  <a:gd name="T97" fmla="*/ 344 h 698"/>
                  <a:gd name="T98" fmla="*/ 802 w 3436"/>
                  <a:gd name="T99" fmla="*/ 484 h 698"/>
                  <a:gd name="T100" fmla="*/ 720 w 3436"/>
                  <a:gd name="T101" fmla="*/ 698 h 698"/>
                  <a:gd name="T102" fmla="*/ 472 w 3436"/>
                  <a:gd name="T103" fmla="*/ 2 h 698"/>
                  <a:gd name="T104" fmla="*/ 694 w 3436"/>
                  <a:gd name="T105" fmla="*/ 222 h 698"/>
                  <a:gd name="T106" fmla="*/ 524 w 3436"/>
                  <a:gd name="T107" fmla="*/ 292 h 698"/>
                  <a:gd name="T108" fmla="*/ 524 w 3436"/>
                  <a:gd name="T109" fmla="*/ 628 h 698"/>
                  <a:gd name="T110" fmla="*/ 694 w 3436"/>
                  <a:gd name="T111" fmla="*/ 576 h 698"/>
                  <a:gd name="T112" fmla="*/ 592 w 3436"/>
                  <a:gd name="T113" fmla="*/ 416 h 698"/>
                  <a:gd name="T114" fmla="*/ 134 w 3436"/>
                  <a:gd name="T115" fmla="*/ 264 h 698"/>
                  <a:gd name="T116" fmla="*/ 0 w 3436"/>
                  <a:gd name="T117" fmla="*/ 2 h 698"/>
                  <a:gd name="T118" fmla="*/ 466 w 3436"/>
                  <a:gd name="T119" fmla="*/ 52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36" h="698">
                    <a:moveTo>
                      <a:pt x="3202" y="698"/>
                    </a:moveTo>
                    <a:lnTo>
                      <a:pt x="3202" y="578"/>
                    </a:lnTo>
                    <a:lnTo>
                      <a:pt x="3202" y="578"/>
                    </a:lnTo>
                    <a:lnTo>
                      <a:pt x="3208" y="578"/>
                    </a:lnTo>
                    <a:lnTo>
                      <a:pt x="3208" y="578"/>
                    </a:lnTo>
                    <a:lnTo>
                      <a:pt x="3220" y="576"/>
                    </a:lnTo>
                    <a:lnTo>
                      <a:pt x="3230" y="574"/>
                    </a:lnTo>
                    <a:lnTo>
                      <a:pt x="3240" y="572"/>
                    </a:lnTo>
                    <a:lnTo>
                      <a:pt x="3252" y="566"/>
                    </a:lnTo>
                    <a:lnTo>
                      <a:pt x="3272" y="554"/>
                    </a:lnTo>
                    <a:lnTo>
                      <a:pt x="3292" y="536"/>
                    </a:lnTo>
                    <a:lnTo>
                      <a:pt x="3370" y="624"/>
                    </a:lnTo>
                    <a:lnTo>
                      <a:pt x="3370" y="624"/>
                    </a:lnTo>
                    <a:lnTo>
                      <a:pt x="3352" y="642"/>
                    </a:lnTo>
                    <a:lnTo>
                      <a:pt x="3332" y="658"/>
                    </a:lnTo>
                    <a:lnTo>
                      <a:pt x="3312" y="670"/>
                    </a:lnTo>
                    <a:lnTo>
                      <a:pt x="3290" y="680"/>
                    </a:lnTo>
                    <a:lnTo>
                      <a:pt x="3270" y="688"/>
                    </a:lnTo>
                    <a:lnTo>
                      <a:pt x="3248" y="694"/>
                    </a:lnTo>
                    <a:lnTo>
                      <a:pt x="3224" y="698"/>
                    </a:lnTo>
                    <a:lnTo>
                      <a:pt x="3202" y="698"/>
                    </a:lnTo>
                    <a:lnTo>
                      <a:pt x="3202" y="698"/>
                    </a:lnTo>
                    <a:close/>
                    <a:moveTo>
                      <a:pt x="3202" y="488"/>
                    </a:moveTo>
                    <a:lnTo>
                      <a:pt x="3202" y="404"/>
                    </a:lnTo>
                    <a:lnTo>
                      <a:pt x="3300" y="404"/>
                    </a:lnTo>
                    <a:lnTo>
                      <a:pt x="3300" y="404"/>
                    </a:lnTo>
                    <a:lnTo>
                      <a:pt x="3294" y="388"/>
                    </a:lnTo>
                    <a:lnTo>
                      <a:pt x="3288" y="374"/>
                    </a:lnTo>
                    <a:lnTo>
                      <a:pt x="3278" y="360"/>
                    </a:lnTo>
                    <a:lnTo>
                      <a:pt x="3266" y="350"/>
                    </a:lnTo>
                    <a:lnTo>
                      <a:pt x="3252" y="342"/>
                    </a:lnTo>
                    <a:lnTo>
                      <a:pt x="3236" y="336"/>
                    </a:lnTo>
                    <a:lnTo>
                      <a:pt x="3220" y="332"/>
                    </a:lnTo>
                    <a:lnTo>
                      <a:pt x="3202" y="330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26" y="224"/>
                    </a:lnTo>
                    <a:lnTo>
                      <a:pt x="3250" y="226"/>
                    </a:lnTo>
                    <a:lnTo>
                      <a:pt x="3272" y="232"/>
                    </a:lnTo>
                    <a:lnTo>
                      <a:pt x="3294" y="240"/>
                    </a:lnTo>
                    <a:lnTo>
                      <a:pt x="3314" y="250"/>
                    </a:lnTo>
                    <a:lnTo>
                      <a:pt x="3334" y="262"/>
                    </a:lnTo>
                    <a:lnTo>
                      <a:pt x="3352" y="276"/>
                    </a:lnTo>
                    <a:lnTo>
                      <a:pt x="3368" y="292"/>
                    </a:lnTo>
                    <a:lnTo>
                      <a:pt x="3382" y="310"/>
                    </a:lnTo>
                    <a:lnTo>
                      <a:pt x="3396" y="330"/>
                    </a:lnTo>
                    <a:lnTo>
                      <a:pt x="3408" y="352"/>
                    </a:lnTo>
                    <a:lnTo>
                      <a:pt x="3418" y="374"/>
                    </a:lnTo>
                    <a:lnTo>
                      <a:pt x="3426" y="398"/>
                    </a:lnTo>
                    <a:lnTo>
                      <a:pt x="3430" y="424"/>
                    </a:lnTo>
                    <a:lnTo>
                      <a:pt x="3434" y="452"/>
                    </a:lnTo>
                    <a:lnTo>
                      <a:pt x="3436" y="482"/>
                    </a:lnTo>
                    <a:lnTo>
                      <a:pt x="3436" y="488"/>
                    </a:lnTo>
                    <a:lnTo>
                      <a:pt x="3202" y="488"/>
                    </a:lnTo>
                    <a:close/>
                    <a:moveTo>
                      <a:pt x="3202" y="222"/>
                    </a:moveTo>
                    <a:lnTo>
                      <a:pt x="3202" y="330"/>
                    </a:lnTo>
                    <a:lnTo>
                      <a:pt x="3202" y="330"/>
                    </a:lnTo>
                    <a:lnTo>
                      <a:pt x="3202" y="330"/>
                    </a:lnTo>
                    <a:lnTo>
                      <a:pt x="3184" y="332"/>
                    </a:lnTo>
                    <a:lnTo>
                      <a:pt x="3166" y="334"/>
                    </a:lnTo>
                    <a:lnTo>
                      <a:pt x="3152" y="340"/>
                    </a:lnTo>
                    <a:lnTo>
                      <a:pt x="3138" y="350"/>
                    </a:lnTo>
                    <a:lnTo>
                      <a:pt x="3126" y="360"/>
                    </a:lnTo>
                    <a:lnTo>
                      <a:pt x="3116" y="372"/>
                    </a:lnTo>
                    <a:lnTo>
                      <a:pt x="3108" y="386"/>
                    </a:lnTo>
                    <a:lnTo>
                      <a:pt x="3104" y="404"/>
                    </a:lnTo>
                    <a:lnTo>
                      <a:pt x="3202" y="404"/>
                    </a:lnTo>
                    <a:lnTo>
                      <a:pt x="3202" y="488"/>
                    </a:lnTo>
                    <a:lnTo>
                      <a:pt x="3096" y="488"/>
                    </a:lnTo>
                    <a:lnTo>
                      <a:pt x="3096" y="488"/>
                    </a:lnTo>
                    <a:lnTo>
                      <a:pt x="3102" y="506"/>
                    </a:lnTo>
                    <a:lnTo>
                      <a:pt x="3110" y="524"/>
                    </a:lnTo>
                    <a:lnTo>
                      <a:pt x="3122" y="540"/>
                    </a:lnTo>
                    <a:lnTo>
                      <a:pt x="3134" y="552"/>
                    </a:lnTo>
                    <a:lnTo>
                      <a:pt x="3148" y="562"/>
                    </a:lnTo>
                    <a:lnTo>
                      <a:pt x="3164" y="570"/>
                    </a:lnTo>
                    <a:lnTo>
                      <a:pt x="3182" y="574"/>
                    </a:lnTo>
                    <a:lnTo>
                      <a:pt x="3202" y="57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178" y="698"/>
                    </a:lnTo>
                    <a:lnTo>
                      <a:pt x="3156" y="694"/>
                    </a:lnTo>
                    <a:lnTo>
                      <a:pt x="3134" y="688"/>
                    </a:lnTo>
                    <a:lnTo>
                      <a:pt x="3112" y="680"/>
                    </a:lnTo>
                    <a:lnTo>
                      <a:pt x="3092" y="672"/>
                    </a:lnTo>
                    <a:lnTo>
                      <a:pt x="3072" y="660"/>
                    </a:lnTo>
                    <a:lnTo>
                      <a:pt x="3054" y="646"/>
                    </a:lnTo>
                    <a:lnTo>
                      <a:pt x="3036" y="630"/>
                    </a:lnTo>
                    <a:lnTo>
                      <a:pt x="3036" y="630"/>
                    </a:lnTo>
                    <a:lnTo>
                      <a:pt x="3020" y="612"/>
                    </a:lnTo>
                    <a:lnTo>
                      <a:pt x="3006" y="592"/>
                    </a:lnTo>
                    <a:lnTo>
                      <a:pt x="2994" y="572"/>
                    </a:lnTo>
                    <a:lnTo>
                      <a:pt x="2986" y="552"/>
                    </a:lnTo>
                    <a:lnTo>
                      <a:pt x="2978" y="530"/>
                    </a:lnTo>
                    <a:lnTo>
                      <a:pt x="2972" y="506"/>
                    </a:lnTo>
                    <a:lnTo>
                      <a:pt x="2968" y="484"/>
                    </a:lnTo>
                    <a:lnTo>
                      <a:pt x="2968" y="460"/>
                    </a:lnTo>
                    <a:lnTo>
                      <a:pt x="2968" y="460"/>
                    </a:lnTo>
                    <a:lnTo>
                      <a:pt x="2968" y="436"/>
                    </a:lnTo>
                    <a:lnTo>
                      <a:pt x="2972" y="414"/>
                    </a:lnTo>
                    <a:lnTo>
                      <a:pt x="2978" y="390"/>
                    </a:lnTo>
                    <a:lnTo>
                      <a:pt x="2986" y="368"/>
                    </a:lnTo>
                    <a:lnTo>
                      <a:pt x="2994" y="348"/>
                    </a:lnTo>
                    <a:lnTo>
                      <a:pt x="3006" y="328"/>
                    </a:lnTo>
                    <a:lnTo>
                      <a:pt x="3020" y="310"/>
                    </a:lnTo>
                    <a:lnTo>
                      <a:pt x="3036" y="292"/>
                    </a:lnTo>
                    <a:lnTo>
                      <a:pt x="3036" y="292"/>
                    </a:lnTo>
                    <a:lnTo>
                      <a:pt x="3054" y="276"/>
                    </a:lnTo>
                    <a:lnTo>
                      <a:pt x="3072" y="262"/>
                    </a:lnTo>
                    <a:lnTo>
                      <a:pt x="3092" y="250"/>
                    </a:lnTo>
                    <a:lnTo>
                      <a:pt x="3112" y="240"/>
                    </a:lnTo>
                    <a:lnTo>
                      <a:pt x="3134" y="232"/>
                    </a:lnTo>
                    <a:lnTo>
                      <a:pt x="3156" y="226"/>
                    </a:lnTo>
                    <a:lnTo>
                      <a:pt x="3178" y="224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02" y="222"/>
                    </a:lnTo>
                    <a:close/>
                    <a:moveTo>
                      <a:pt x="1782" y="698"/>
                    </a:moveTo>
                    <a:lnTo>
                      <a:pt x="1782" y="578"/>
                    </a:lnTo>
                    <a:lnTo>
                      <a:pt x="1782" y="578"/>
                    </a:lnTo>
                    <a:lnTo>
                      <a:pt x="1788" y="578"/>
                    </a:lnTo>
                    <a:lnTo>
                      <a:pt x="1788" y="578"/>
                    </a:lnTo>
                    <a:lnTo>
                      <a:pt x="1800" y="576"/>
                    </a:lnTo>
                    <a:lnTo>
                      <a:pt x="1812" y="574"/>
                    </a:lnTo>
                    <a:lnTo>
                      <a:pt x="1822" y="572"/>
                    </a:lnTo>
                    <a:lnTo>
                      <a:pt x="1832" y="566"/>
                    </a:lnTo>
                    <a:lnTo>
                      <a:pt x="1852" y="554"/>
                    </a:lnTo>
                    <a:lnTo>
                      <a:pt x="1874" y="536"/>
                    </a:lnTo>
                    <a:lnTo>
                      <a:pt x="1952" y="624"/>
                    </a:lnTo>
                    <a:lnTo>
                      <a:pt x="1952" y="624"/>
                    </a:lnTo>
                    <a:lnTo>
                      <a:pt x="1932" y="642"/>
                    </a:lnTo>
                    <a:lnTo>
                      <a:pt x="1912" y="658"/>
                    </a:lnTo>
                    <a:lnTo>
                      <a:pt x="1892" y="670"/>
                    </a:lnTo>
                    <a:lnTo>
                      <a:pt x="1872" y="680"/>
                    </a:lnTo>
                    <a:lnTo>
                      <a:pt x="1850" y="688"/>
                    </a:lnTo>
                    <a:lnTo>
                      <a:pt x="1828" y="694"/>
                    </a:lnTo>
                    <a:lnTo>
                      <a:pt x="1806" y="69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82" y="698"/>
                    </a:lnTo>
                    <a:close/>
                    <a:moveTo>
                      <a:pt x="1782" y="488"/>
                    </a:moveTo>
                    <a:lnTo>
                      <a:pt x="1782" y="404"/>
                    </a:lnTo>
                    <a:lnTo>
                      <a:pt x="1880" y="404"/>
                    </a:lnTo>
                    <a:lnTo>
                      <a:pt x="1880" y="404"/>
                    </a:lnTo>
                    <a:lnTo>
                      <a:pt x="1876" y="388"/>
                    </a:lnTo>
                    <a:lnTo>
                      <a:pt x="1868" y="372"/>
                    </a:lnTo>
                    <a:lnTo>
                      <a:pt x="1858" y="360"/>
                    </a:lnTo>
                    <a:lnTo>
                      <a:pt x="1846" y="350"/>
                    </a:lnTo>
                    <a:lnTo>
                      <a:pt x="1834" y="342"/>
                    </a:lnTo>
                    <a:lnTo>
                      <a:pt x="1818" y="336"/>
                    </a:lnTo>
                    <a:lnTo>
                      <a:pt x="1800" y="332"/>
                    </a:lnTo>
                    <a:lnTo>
                      <a:pt x="1782" y="330"/>
                    </a:lnTo>
                    <a:lnTo>
                      <a:pt x="1782" y="330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806" y="224"/>
                    </a:lnTo>
                    <a:lnTo>
                      <a:pt x="1830" y="226"/>
                    </a:lnTo>
                    <a:lnTo>
                      <a:pt x="1854" y="232"/>
                    </a:lnTo>
                    <a:lnTo>
                      <a:pt x="1874" y="240"/>
                    </a:lnTo>
                    <a:lnTo>
                      <a:pt x="1896" y="250"/>
                    </a:lnTo>
                    <a:lnTo>
                      <a:pt x="1914" y="262"/>
                    </a:lnTo>
                    <a:lnTo>
                      <a:pt x="1932" y="276"/>
                    </a:lnTo>
                    <a:lnTo>
                      <a:pt x="1950" y="292"/>
                    </a:lnTo>
                    <a:lnTo>
                      <a:pt x="1964" y="310"/>
                    </a:lnTo>
                    <a:lnTo>
                      <a:pt x="1978" y="330"/>
                    </a:lnTo>
                    <a:lnTo>
                      <a:pt x="1988" y="352"/>
                    </a:lnTo>
                    <a:lnTo>
                      <a:pt x="1998" y="374"/>
                    </a:lnTo>
                    <a:lnTo>
                      <a:pt x="2006" y="398"/>
                    </a:lnTo>
                    <a:lnTo>
                      <a:pt x="2012" y="424"/>
                    </a:lnTo>
                    <a:lnTo>
                      <a:pt x="2016" y="452"/>
                    </a:lnTo>
                    <a:lnTo>
                      <a:pt x="2016" y="482"/>
                    </a:lnTo>
                    <a:lnTo>
                      <a:pt x="2016" y="488"/>
                    </a:lnTo>
                    <a:lnTo>
                      <a:pt x="1782" y="488"/>
                    </a:lnTo>
                    <a:lnTo>
                      <a:pt x="1782" y="488"/>
                    </a:lnTo>
                    <a:close/>
                    <a:moveTo>
                      <a:pt x="2070" y="448"/>
                    </a:moveTo>
                    <a:lnTo>
                      <a:pt x="2070" y="448"/>
                    </a:lnTo>
                    <a:lnTo>
                      <a:pt x="2072" y="420"/>
                    </a:lnTo>
                    <a:lnTo>
                      <a:pt x="2074" y="396"/>
                    </a:lnTo>
                    <a:lnTo>
                      <a:pt x="2078" y="372"/>
                    </a:lnTo>
                    <a:lnTo>
                      <a:pt x="2084" y="350"/>
                    </a:lnTo>
                    <a:lnTo>
                      <a:pt x="2092" y="328"/>
                    </a:lnTo>
                    <a:lnTo>
                      <a:pt x="2100" y="310"/>
                    </a:lnTo>
                    <a:lnTo>
                      <a:pt x="2112" y="294"/>
                    </a:lnTo>
                    <a:lnTo>
                      <a:pt x="2124" y="278"/>
                    </a:lnTo>
                    <a:lnTo>
                      <a:pt x="2138" y="264"/>
                    </a:lnTo>
                    <a:lnTo>
                      <a:pt x="2154" y="254"/>
                    </a:lnTo>
                    <a:lnTo>
                      <a:pt x="2170" y="244"/>
                    </a:lnTo>
                    <a:lnTo>
                      <a:pt x="2190" y="236"/>
                    </a:lnTo>
                    <a:lnTo>
                      <a:pt x="2210" y="230"/>
                    </a:lnTo>
                    <a:lnTo>
                      <a:pt x="2232" y="224"/>
                    </a:lnTo>
                    <a:lnTo>
                      <a:pt x="2256" y="222"/>
                    </a:lnTo>
                    <a:lnTo>
                      <a:pt x="2282" y="220"/>
                    </a:lnTo>
                    <a:lnTo>
                      <a:pt x="2282" y="220"/>
                    </a:lnTo>
                    <a:lnTo>
                      <a:pt x="2304" y="222"/>
                    </a:lnTo>
                    <a:lnTo>
                      <a:pt x="2326" y="226"/>
                    </a:lnTo>
                    <a:lnTo>
                      <a:pt x="2346" y="230"/>
                    </a:lnTo>
                    <a:lnTo>
                      <a:pt x="2366" y="238"/>
                    </a:lnTo>
                    <a:lnTo>
                      <a:pt x="2384" y="246"/>
                    </a:lnTo>
                    <a:lnTo>
                      <a:pt x="2402" y="256"/>
                    </a:lnTo>
                    <a:lnTo>
                      <a:pt x="2418" y="268"/>
                    </a:lnTo>
                    <a:lnTo>
                      <a:pt x="2432" y="282"/>
                    </a:lnTo>
                    <a:lnTo>
                      <a:pt x="2432" y="282"/>
                    </a:lnTo>
                    <a:lnTo>
                      <a:pt x="2446" y="300"/>
                    </a:lnTo>
                    <a:lnTo>
                      <a:pt x="2458" y="318"/>
                    </a:lnTo>
                    <a:lnTo>
                      <a:pt x="2468" y="336"/>
                    </a:lnTo>
                    <a:lnTo>
                      <a:pt x="2474" y="356"/>
                    </a:lnTo>
                    <a:lnTo>
                      <a:pt x="2478" y="376"/>
                    </a:lnTo>
                    <a:lnTo>
                      <a:pt x="2480" y="398"/>
                    </a:lnTo>
                    <a:lnTo>
                      <a:pt x="2482" y="448"/>
                    </a:lnTo>
                    <a:lnTo>
                      <a:pt x="2482" y="686"/>
                    </a:lnTo>
                    <a:lnTo>
                      <a:pt x="2360" y="686"/>
                    </a:lnTo>
                    <a:lnTo>
                      <a:pt x="2360" y="448"/>
                    </a:lnTo>
                    <a:lnTo>
                      <a:pt x="2360" y="448"/>
                    </a:lnTo>
                    <a:lnTo>
                      <a:pt x="2358" y="424"/>
                    </a:lnTo>
                    <a:lnTo>
                      <a:pt x="2354" y="404"/>
                    </a:lnTo>
                    <a:lnTo>
                      <a:pt x="2348" y="388"/>
                    </a:lnTo>
                    <a:lnTo>
                      <a:pt x="2340" y="372"/>
                    </a:lnTo>
                    <a:lnTo>
                      <a:pt x="2328" y="362"/>
                    </a:lnTo>
                    <a:lnTo>
                      <a:pt x="2314" y="354"/>
                    </a:lnTo>
                    <a:lnTo>
                      <a:pt x="2296" y="350"/>
                    </a:lnTo>
                    <a:lnTo>
                      <a:pt x="2276" y="348"/>
                    </a:lnTo>
                    <a:lnTo>
                      <a:pt x="2276" y="348"/>
                    </a:lnTo>
                    <a:lnTo>
                      <a:pt x="2256" y="350"/>
                    </a:lnTo>
                    <a:lnTo>
                      <a:pt x="2240" y="354"/>
                    </a:lnTo>
                    <a:lnTo>
                      <a:pt x="2226" y="362"/>
                    </a:lnTo>
                    <a:lnTo>
                      <a:pt x="2214" y="372"/>
                    </a:lnTo>
                    <a:lnTo>
                      <a:pt x="2206" y="386"/>
                    </a:lnTo>
                    <a:lnTo>
                      <a:pt x="2200" y="404"/>
                    </a:lnTo>
                    <a:lnTo>
                      <a:pt x="2196" y="424"/>
                    </a:lnTo>
                    <a:lnTo>
                      <a:pt x="2194" y="448"/>
                    </a:lnTo>
                    <a:lnTo>
                      <a:pt x="2194" y="686"/>
                    </a:lnTo>
                    <a:lnTo>
                      <a:pt x="2070" y="686"/>
                    </a:lnTo>
                    <a:lnTo>
                      <a:pt x="2070" y="448"/>
                    </a:lnTo>
                    <a:lnTo>
                      <a:pt x="2070" y="448"/>
                    </a:lnTo>
                    <a:close/>
                    <a:moveTo>
                      <a:pt x="2774" y="698"/>
                    </a:moveTo>
                    <a:lnTo>
                      <a:pt x="2774" y="698"/>
                    </a:lnTo>
                    <a:lnTo>
                      <a:pt x="2750" y="698"/>
                    </a:lnTo>
                    <a:lnTo>
                      <a:pt x="2728" y="694"/>
                    </a:lnTo>
                    <a:lnTo>
                      <a:pt x="2706" y="688"/>
                    </a:lnTo>
                    <a:lnTo>
                      <a:pt x="2684" y="680"/>
                    </a:lnTo>
                    <a:lnTo>
                      <a:pt x="2664" y="672"/>
                    </a:lnTo>
                    <a:lnTo>
                      <a:pt x="2644" y="660"/>
                    </a:lnTo>
                    <a:lnTo>
                      <a:pt x="2626" y="646"/>
                    </a:lnTo>
                    <a:lnTo>
                      <a:pt x="2608" y="630"/>
                    </a:lnTo>
                    <a:lnTo>
                      <a:pt x="2608" y="630"/>
                    </a:lnTo>
                    <a:lnTo>
                      <a:pt x="2592" y="612"/>
                    </a:lnTo>
                    <a:lnTo>
                      <a:pt x="2578" y="592"/>
                    </a:lnTo>
                    <a:lnTo>
                      <a:pt x="2568" y="572"/>
                    </a:lnTo>
                    <a:lnTo>
                      <a:pt x="2558" y="552"/>
                    </a:lnTo>
                    <a:lnTo>
                      <a:pt x="2550" y="530"/>
                    </a:lnTo>
                    <a:lnTo>
                      <a:pt x="2544" y="506"/>
                    </a:lnTo>
                    <a:lnTo>
                      <a:pt x="2540" y="484"/>
                    </a:lnTo>
                    <a:lnTo>
                      <a:pt x="2540" y="460"/>
                    </a:lnTo>
                    <a:lnTo>
                      <a:pt x="2540" y="460"/>
                    </a:lnTo>
                    <a:lnTo>
                      <a:pt x="2540" y="436"/>
                    </a:lnTo>
                    <a:lnTo>
                      <a:pt x="2544" y="414"/>
                    </a:lnTo>
                    <a:lnTo>
                      <a:pt x="2550" y="390"/>
                    </a:lnTo>
                    <a:lnTo>
                      <a:pt x="2558" y="368"/>
                    </a:lnTo>
                    <a:lnTo>
                      <a:pt x="2568" y="348"/>
                    </a:lnTo>
                    <a:lnTo>
                      <a:pt x="2578" y="328"/>
                    </a:lnTo>
                    <a:lnTo>
                      <a:pt x="2592" y="310"/>
                    </a:lnTo>
                    <a:lnTo>
                      <a:pt x="2608" y="292"/>
                    </a:lnTo>
                    <a:lnTo>
                      <a:pt x="2608" y="292"/>
                    </a:lnTo>
                    <a:lnTo>
                      <a:pt x="2626" y="276"/>
                    </a:lnTo>
                    <a:lnTo>
                      <a:pt x="2644" y="262"/>
                    </a:lnTo>
                    <a:lnTo>
                      <a:pt x="2664" y="250"/>
                    </a:lnTo>
                    <a:lnTo>
                      <a:pt x="2684" y="240"/>
                    </a:lnTo>
                    <a:lnTo>
                      <a:pt x="2706" y="232"/>
                    </a:lnTo>
                    <a:lnTo>
                      <a:pt x="2728" y="226"/>
                    </a:lnTo>
                    <a:lnTo>
                      <a:pt x="2750" y="224"/>
                    </a:lnTo>
                    <a:lnTo>
                      <a:pt x="2774" y="222"/>
                    </a:lnTo>
                    <a:lnTo>
                      <a:pt x="2774" y="222"/>
                    </a:lnTo>
                    <a:lnTo>
                      <a:pt x="2800" y="224"/>
                    </a:lnTo>
                    <a:lnTo>
                      <a:pt x="2824" y="228"/>
                    </a:lnTo>
                    <a:lnTo>
                      <a:pt x="2848" y="234"/>
                    </a:lnTo>
                    <a:lnTo>
                      <a:pt x="2870" y="242"/>
                    </a:lnTo>
                    <a:lnTo>
                      <a:pt x="2892" y="254"/>
                    </a:lnTo>
                    <a:lnTo>
                      <a:pt x="2914" y="270"/>
                    </a:lnTo>
                    <a:lnTo>
                      <a:pt x="2934" y="286"/>
                    </a:lnTo>
                    <a:lnTo>
                      <a:pt x="2952" y="306"/>
                    </a:lnTo>
                    <a:lnTo>
                      <a:pt x="2866" y="394"/>
                    </a:lnTo>
                    <a:lnTo>
                      <a:pt x="2866" y="394"/>
                    </a:lnTo>
                    <a:lnTo>
                      <a:pt x="2856" y="382"/>
                    </a:lnTo>
                    <a:lnTo>
                      <a:pt x="2848" y="372"/>
                    </a:lnTo>
                    <a:lnTo>
                      <a:pt x="2836" y="364"/>
                    </a:lnTo>
                    <a:lnTo>
                      <a:pt x="2826" y="356"/>
                    </a:lnTo>
                    <a:lnTo>
                      <a:pt x="2814" y="350"/>
                    </a:lnTo>
                    <a:lnTo>
                      <a:pt x="2802" y="348"/>
                    </a:lnTo>
                    <a:lnTo>
                      <a:pt x="2788" y="346"/>
                    </a:lnTo>
                    <a:lnTo>
                      <a:pt x="2774" y="344"/>
                    </a:lnTo>
                    <a:lnTo>
                      <a:pt x="2774" y="344"/>
                    </a:lnTo>
                    <a:lnTo>
                      <a:pt x="2764" y="344"/>
                    </a:lnTo>
                    <a:lnTo>
                      <a:pt x="2752" y="346"/>
                    </a:lnTo>
                    <a:lnTo>
                      <a:pt x="2730" y="354"/>
                    </a:lnTo>
                    <a:lnTo>
                      <a:pt x="2712" y="364"/>
                    </a:lnTo>
                    <a:lnTo>
                      <a:pt x="2696" y="380"/>
                    </a:lnTo>
                    <a:lnTo>
                      <a:pt x="2682" y="396"/>
                    </a:lnTo>
                    <a:lnTo>
                      <a:pt x="2672" y="418"/>
                    </a:lnTo>
                    <a:lnTo>
                      <a:pt x="2666" y="440"/>
                    </a:lnTo>
                    <a:lnTo>
                      <a:pt x="2664" y="462"/>
                    </a:lnTo>
                    <a:lnTo>
                      <a:pt x="2664" y="462"/>
                    </a:lnTo>
                    <a:lnTo>
                      <a:pt x="2666" y="486"/>
                    </a:lnTo>
                    <a:lnTo>
                      <a:pt x="2672" y="506"/>
                    </a:lnTo>
                    <a:lnTo>
                      <a:pt x="2682" y="526"/>
                    </a:lnTo>
                    <a:lnTo>
                      <a:pt x="2696" y="542"/>
                    </a:lnTo>
                    <a:lnTo>
                      <a:pt x="2712" y="556"/>
                    </a:lnTo>
                    <a:lnTo>
                      <a:pt x="2732" y="566"/>
                    </a:lnTo>
                    <a:lnTo>
                      <a:pt x="2752" y="574"/>
                    </a:lnTo>
                    <a:lnTo>
                      <a:pt x="2774" y="576"/>
                    </a:lnTo>
                    <a:lnTo>
                      <a:pt x="2774" y="576"/>
                    </a:lnTo>
                    <a:lnTo>
                      <a:pt x="2788" y="574"/>
                    </a:lnTo>
                    <a:lnTo>
                      <a:pt x="2800" y="572"/>
                    </a:lnTo>
                    <a:lnTo>
                      <a:pt x="2812" y="570"/>
                    </a:lnTo>
                    <a:lnTo>
                      <a:pt x="2822" y="564"/>
                    </a:lnTo>
                    <a:lnTo>
                      <a:pt x="2834" y="558"/>
                    </a:lnTo>
                    <a:lnTo>
                      <a:pt x="2842" y="552"/>
                    </a:lnTo>
                    <a:lnTo>
                      <a:pt x="2852" y="544"/>
                    </a:lnTo>
                    <a:lnTo>
                      <a:pt x="2858" y="534"/>
                    </a:lnTo>
                    <a:lnTo>
                      <a:pt x="2948" y="618"/>
                    </a:lnTo>
                    <a:lnTo>
                      <a:pt x="2948" y="618"/>
                    </a:lnTo>
                    <a:lnTo>
                      <a:pt x="2930" y="638"/>
                    </a:lnTo>
                    <a:lnTo>
                      <a:pt x="2910" y="654"/>
                    </a:lnTo>
                    <a:lnTo>
                      <a:pt x="2890" y="668"/>
                    </a:lnTo>
                    <a:lnTo>
                      <a:pt x="2868" y="678"/>
                    </a:lnTo>
                    <a:lnTo>
                      <a:pt x="2846" y="688"/>
                    </a:lnTo>
                    <a:lnTo>
                      <a:pt x="2822" y="694"/>
                    </a:lnTo>
                    <a:lnTo>
                      <a:pt x="2798" y="698"/>
                    </a:lnTo>
                    <a:lnTo>
                      <a:pt x="2774" y="698"/>
                    </a:lnTo>
                    <a:lnTo>
                      <a:pt x="2774" y="698"/>
                    </a:lnTo>
                    <a:close/>
                    <a:moveTo>
                      <a:pt x="1782" y="222"/>
                    </a:moveTo>
                    <a:lnTo>
                      <a:pt x="1782" y="330"/>
                    </a:lnTo>
                    <a:lnTo>
                      <a:pt x="1782" y="330"/>
                    </a:lnTo>
                    <a:lnTo>
                      <a:pt x="1764" y="332"/>
                    </a:lnTo>
                    <a:lnTo>
                      <a:pt x="1748" y="334"/>
                    </a:lnTo>
                    <a:lnTo>
                      <a:pt x="1732" y="340"/>
                    </a:lnTo>
                    <a:lnTo>
                      <a:pt x="1718" y="350"/>
                    </a:lnTo>
                    <a:lnTo>
                      <a:pt x="1708" y="360"/>
                    </a:lnTo>
                    <a:lnTo>
                      <a:pt x="1698" y="372"/>
                    </a:lnTo>
                    <a:lnTo>
                      <a:pt x="1690" y="386"/>
                    </a:lnTo>
                    <a:lnTo>
                      <a:pt x="1684" y="404"/>
                    </a:lnTo>
                    <a:lnTo>
                      <a:pt x="1782" y="404"/>
                    </a:lnTo>
                    <a:lnTo>
                      <a:pt x="1782" y="488"/>
                    </a:lnTo>
                    <a:lnTo>
                      <a:pt x="1676" y="488"/>
                    </a:lnTo>
                    <a:lnTo>
                      <a:pt x="1676" y="488"/>
                    </a:lnTo>
                    <a:lnTo>
                      <a:pt x="1684" y="506"/>
                    </a:lnTo>
                    <a:lnTo>
                      <a:pt x="1692" y="524"/>
                    </a:lnTo>
                    <a:lnTo>
                      <a:pt x="1702" y="540"/>
                    </a:lnTo>
                    <a:lnTo>
                      <a:pt x="1716" y="552"/>
                    </a:lnTo>
                    <a:lnTo>
                      <a:pt x="1730" y="562"/>
                    </a:lnTo>
                    <a:lnTo>
                      <a:pt x="1746" y="570"/>
                    </a:lnTo>
                    <a:lnTo>
                      <a:pt x="1764" y="574"/>
                    </a:lnTo>
                    <a:lnTo>
                      <a:pt x="1782" y="57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60" y="698"/>
                    </a:lnTo>
                    <a:lnTo>
                      <a:pt x="1736" y="694"/>
                    </a:lnTo>
                    <a:lnTo>
                      <a:pt x="1714" y="688"/>
                    </a:lnTo>
                    <a:lnTo>
                      <a:pt x="1692" y="680"/>
                    </a:lnTo>
                    <a:lnTo>
                      <a:pt x="1672" y="672"/>
                    </a:lnTo>
                    <a:lnTo>
                      <a:pt x="1652" y="660"/>
                    </a:lnTo>
                    <a:lnTo>
                      <a:pt x="1634" y="646"/>
                    </a:lnTo>
                    <a:lnTo>
                      <a:pt x="1616" y="630"/>
                    </a:lnTo>
                    <a:lnTo>
                      <a:pt x="1616" y="630"/>
                    </a:lnTo>
                    <a:lnTo>
                      <a:pt x="1602" y="612"/>
                    </a:lnTo>
                    <a:lnTo>
                      <a:pt x="1588" y="592"/>
                    </a:lnTo>
                    <a:lnTo>
                      <a:pt x="1576" y="572"/>
                    </a:lnTo>
                    <a:lnTo>
                      <a:pt x="1566" y="552"/>
                    </a:lnTo>
                    <a:lnTo>
                      <a:pt x="1558" y="530"/>
                    </a:lnTo>
                    <a:lnTo>
                      <a:pt x="1552" y="506"/>
                    </a:lnTo>
                    <a:lnTo>
                      <a:pt x="1550" y="484"/>
                    </a:lnTo>
                    <a:lnTo>
                      <a:pt x="1548" y="460"/>
                    </a:lnTo>
                    <a:lnTo>
                      <a:pt x="1548" y="460"/>
                    </a:lnTo>
                    <a:lnTo>
                      <a:pt x="1550" y="436"/>
                    </a:lnTo>
                    <a:lnTo>
                      <a:pt x="1552" y="414"/>
                    </a:lnTo>
                    <a:lnTo>
                      <a:pt x="1558" y="390"/>
                    </a:lnTo>
                    <a:lnTo>
                      <a:pt x="1566" y="368"/>
                    </a:lnTo>
                    <a:lnTo>
                      <a:pt x="1576" y="348"/>
                    </a:lnTo>
                    <a:lnTo>
                      <a:pt x="1588" y="328"/>
                    </a:lnTo>
                    <a:lnTo>
                      <a:pt x="1602" y="310"/>
                    </a:lnTo>
                    <a:lnTo>
                      <a:pt x="1616" y="292"/>
                    </a:lnTo>
                    <a:lnTo>
                      <a:pt x="1616" y="292"/>
                    </a:lnTo>
                    <a:lnTo>
                      <a:pt x="1634" y="276"/>
                    </a:lnTo>
                    <a:lnTo>
                      <a:pt x="1652" y="262"/>
                    </a:lnTo>
                    <a:lnTo>
                      <a:pt x="1672" y="250"/>
                    </a:lnTo>
                    <a:lnTo>
                      <a:pt x="1692" y="240"/>
                    </a:lnTo>
                    <a:lnTo>
                      <a:pt x="1714" y="232"/>
                    </a:lnTo>
                    <a:lnTo>
                      <a:pt x="1736" y="226"/>
                    </a:lnTo>
                    <a:lnTo>
                      <a:pt x="1760" y="224"/>
                    </a:lnTo>
                    <a:lnTo>
                      <a:pt x="1782" y="222"/>
                    </a:lnTo>
                    <a:lnTo>
                      <a:pt x="1782" y="222"/>
                    </a:lnTo>
                    <a:close/>
                    <a:moveTo>
                      <a:pt x="1258" y="698"/>
                    </a:moveTo>
                    <a:lnTo>
                      <a:pt x="1258" y="576"/>
                    </a:lnTo>
                    <a:lnTo>
                      <a:pt x="1258" y="576"/>
                    </a:lnTo>
                    <a:lnTo>
                      <a:pt x="1258" y="576"/>
                    </a:lnTo>
                    <a:lnTo>
                      <a:pt x="1282" y="574"/>
                    </a:lnTo>
                    <a:lnTo>
                      <a:pt x="1302" y="568"/>
                    </a:lnTo>
                    <a:lnTo>
                      <a:pt x="1320" y="558"/>
                    </a:lnTo>
                    <a:lnTo>
                      <a:pt x="1336" y="544"/>
                    </a:lnTo>
                    <a:lnTo>
                      <a:pt x="1350" y="528"/>
                    </a:lnTo>
                    <a:lnTo>
                      <a:pt x="1358" y="508"/>
                    </a:lnTo>
                    <a:lnTo>
                      <a:pt x="1364" y="486"/>
                    </a:lnTo>
                    <a:lnTo>
                      <a:pt x="1368" y="460"/>
                    </a:lnTo>
                    <a:lnTo>
                      <a:pt x="1368" y="460"/>
                    </a:lnTo>
                    <a:lnTo>
                      <a:pt x="1366" y="436"/>
                    </a:lnTo>
                    <a:lnTo>
                      <a:pt x="1360" y="412"/>
                    </a:lnTo>
                    <a:lnTo>
                      <a:pt x="1350" y="392"/>
                    </a:lnTo>
                    <a:lnTo>
                      <a:pt x="1338" y="376"/>
                    </a:lnTo>
                    <a:lnTo>
                      <a:pt x="1322" y="362"/>
                    </a:lnTo>
                    <a:lnTo>
                      <a:pt x="1304" y="352"/>
                    </a:lnTo>
                    <a:lnTo>
                      <a:pt x="1282" y="344"/>
                    </a:lnTo>
                    <a:lnTo>
                      <a:pt x="1260" y="342"/>
                    </a:lnTo>
                    <a:lnTo>
                      <a:pt x="1260" y="342"/>
                    </a:lnTo>
                    <a:lnTo>
                      <a:pt x="1258" y="342"/>
                    </a:lnTo>
                    <a:lnTo>
                      <a:pt x="1258" y="224"/>
                    </a:lnTo>
                    <a:lnTo>
                      <a:pt x="1258" y="224"/>
                    </a:lnTo>
                    <a:lnTo>
                      <a:pt x="1274" y="226"/>
                    </a:lnTo>
                    <a:lnTo>
                      <a:pt x="1290" y="228"/>
                    </a:lnTo>
                    <a:lnTo>
                      <a:pt x="1306" y="232"/>
                    </a:lnTo>
                    <a:lnTo>
                      <a:pt x="1320" y="238"/>
                    </a:lnTo>
                    <a:lnTo>
                      <a:pt x="1334" y="244"/>
                    </a:lnTo>
                    <a:lnTo>
                      <a:pt x="1346" y="252"/>
                    </a:lnTo>
                    <a:lnTo>
                      <a:pt x="1356" y="260"/>
                    </a:lnTo>
                    <a:lnTo>
                      <a:pt x="1368" y="270"/>
                    </a:lnTo>
                    <a:lnTo>
                      <a:pt x="1368" y="0"/>
                    </a:lnTo>
                    <a:lnTo>
                      <a:pt x="1490" y="0"/>
                    </a:lnTo>
                    <a:lnTo>
                      <a:pt x="1490" y="402"/>
                    </a:lnTo>
                    <a:lnTo>
                      <a:pt x="1490" y="402"/>
                    </a:lnTo>
                    <a:lnTo>
                      <a:pt x="1488" y="458"/>
                    </a:lnTo>
                    <a:lnTo>
                      <a:pt x="1488" y="484"/>
                    </a:lnTo>
                    <a:lnTo>
                      <a:pt x="1484" y="510"/>
                    </a:lnTo>
                    <a:lnTo>
                      <a:pt x="1480" y="532"/>
                    </a:lnTo>
                    <a:lnTo>
                      <a:pt x="1474" y="556"/>
                    </a:lnTo>
                    <a:lnTo>
                      <a:pt x="1466" y="576"/>
                    </a:lnTo>
                    <a:lnTo>
                      <a:pt x="1456" y="596"/>
                    </a:lnTo>
                    <a:lnTo>
                      <a:pt x="1456" y="596"/>
                    </a:lnTo>
                    <a:lnTo>
                      <a:pt x="1440" y="620"/>
                    </a:lnTo>
                    <a:lnTo>
                      <a:pt x="1422" y="640"/>
                    </a:lnTo>
                    <a:lnTo>
                      <a:pt x="1400" y="658"/>
                    </a:lnTo>
                    <a:lnTo>
                      <a:pt x="1376" y="672"/>
                    </a:lnTo>
                    <a:lnTo>
                      <a:pt x="1350" y="684"/>
                    </a:lnTo>
                    <a:lnTo>
                      <a:pt x="1320" y="692"/>
                    </a:lnTo>
                    <a:lnTo>
                      <a:pt x="1290" y="696"/>
                    </a:lnTo>
                    <a:lnTo>
                      <a:pt x="1258" y="698"/>
                    </a:lnTo>
                    <a:lnTo>
                      <a:pt x="1258" y="698"/>
                    </a:lnTo>
                    <a:close/>
                    <a:moveTo>
                      <a:pt x="1258" y="224"/>
                    </a:moveTo>
                    <a:lnTo>
                      <a:pt x="1258" y="342"/>
                    </a:lnTo>
                    <a:lnTo>
                      <a:pt x="1258" y="342"/>
                    </a:lnTo>
                    <a:lnTo>
                      <a:pt x="1236" y="346"/>
                    </a:lnTo>
                    <a:lnTo>
                      <a:pt x="1214" y="352"/>
                    </a:lnTo>
                    <a:lnTo>
                      <a:pt x="1196" y="362"/>
                    </a:lnTo>
                    <a:lnTo>
                      <a:pt x="1180" y="378"/>
                    </a:lnTo>
                    <a:lnTo>
                      <a:pt x="1166" y="394"/>
                    </a:lnTo>
                    <a:lnTo>
                      <a:pt x="1156" y="414"/>
                    </a:lnTo>
                    <a:lnTo>
                      <a:pt x="1150" y="436"/>
                    </a:lnTo>
                    <a:lnTo>
                      <a:pt x="1148" y="460"/>
                    </a:lnTo>
                    <a:lnTo>
                      <a:pt x="1148" y="460"/>
                    </a:lnTo>
                    <a:lnTo>
                      <a:pt x="1150" y="484"/>
                    </a:lnTo>
                    <a:lnTo>
                      <a:pt x="1158" y="506"/>
                    </a:lnTo>
                    <a:lnTo>
                      <a:pt x="1168" y="526"/>
                    </a:lnTo>
                    <a:lnTo>
                      <a:pt x="1180" y="542"/>
                    </a:lnTo>
                    <a:lnTo>
                      <a:pt x="1198" y="556"/>
                    </a:lnTo>
                    <a:lnTo>
                      <a:pt x="1216" y="568"/>
                    </a:lnTo>
                    <a:lnTo>
                      <a:pt x="1236" y="574"/>
                    </a:lnTo>
                    <a:lnTo>
                      <a:pt x="1258" y="576"/>
                    </a:lnTo>
                    <a:lnTo>
                      <a:pt x="1258" y="698"/>
                    </a:lnTo>
                    <a:lnTo>
                      <a:pt x="1256" y="698"/>
                    </a:lnTo>
                    <a:lnTo>
                      <a:pt x="1256" y="698"/>
                    </a:lnTo>
                    <a:lnTo>
                      <a:pt x="1234" y="698"/>
                    </a:lnTo>
                    <a:lnTo>
                      <a:pt x="1210" y="694"/>
                    </a:lnTo>
                    <a:lnTo>
                      <a:pt x="1188" y="688"/>
                    </a:lnTo>
                    <a:lnTo>
                      <a:pt x="1168" y="680"/>
                    </a:lnTo>
                    <a:lnTo>
                      <a:pt x="1146" y="670"/>
                    </a:lnTo>
                    <a:lnTo>
                      <a:pt x="1128" y="658"/>
                    </a:lnTo>
                    <a:lnTo>
                      <a:pt x="1108" y="644"/>
                    </a:lnTo>
                    <a:lnTo>
                      <a:pt x="1092" y="628"/>
                    </a:lnTo>
                    <a:lnTo>
                      <a:pt x="1092" y="628"/>
                    </a:lnTo>
                    <a:lnTo>
                      <a:pt x="1078" y="612"/>
                    </a:lnTo>
                    <a:lnTo>
                      <a:pt x="1064" y="596"/>
                    </a:lnTo>
                    <a:lnTo>
                      <a:pt x="1054" y="578"/>
                    </a:lnTo>
                    <a:lnTo>
                      <a:pt x="1044" y="560"/>
                    </a:lnTo>
                    <a:lnTo>
                      <a:pt x="1036" y="540"/>
                    </a:lnTo>
                    <a:lnTo>
                      <a:pt x="1030" y="520"/>
                    </a:lnTo>
                    <a:lnTo>
                      <a:pt x="1026" y="500"/>
                    </a:lnTo>
                    <a:lnTo>
                      <a:pt x="1024" y="480"/>
                    </a:lnTo>
                    <a:lnTo>
                      <a:pt x="1024" y="440"/>
                    </a:lnTo>
                    <a:lnTo>
                      <a:pt x="1024" y="440"/>
                    </a:lnTo>
                    <a:lnTo>
                      <a:pt x="1026" y="420"/>
                    </a:lnTo>
                    <a:lnTo>
                      <a:pt x="1030" y="400"/>
                    </a:lnTo>
                    <a:lnTo>
                      <a:pt x="1036" y="380"/>
                    </a:lnTo>
                    <a:lnTo>
                      <a:pt x="1044" y="360"/>
                    </a:lnTo>
                    <a:lnTo>
                      <a:pt x="1054" y="342"/>
                    </a:lnTo>
                    <a:lnTo>
                      <a:pt x="1064" y="324"/>
                    </a:lnTo>
                    <a:lnTo>
                      <a:pt x="1078" y="308"/>
                    </a:lnTo>
                    <a:lnTo>
                      <a:pt x="1092" y="292"/>
                    </a:lnTo>
                    <a:lnTo>
                      <a:pt x="1092" y="292"/>
                    </a:lnTo>
                    <a:lnTo>
                      <a:pt x="1108" y="276"/>
                    </a:lnTo>
                    <a:lnTo>
                      <a:pt x="1126" y="262"/>
                    </a:lnTo>
                    <a:lnTo>
                      <a:pt x="1144" y="250"/>
                    </a:lnTo>
                    <a:lnTo>
                      <a:pt x="1164" y="242"/>
                    </a:lnTo>
                    <a:lnTo>
                      <a:pt x="1184" y="234"/>
                    </a:lnTo>
                    <a:lnTo>
                      <a:pt x="1204" y="228"/>
                    </a:lnTo>
                    <a:lnTo>
                      <a:pt x="1226" y="226"/>
                    </a:lnTo>
                    <a:lnTo>
                      <a:pt x="1248" y="224"/>
                    </a:lnTo>
                    <a:lnTo>
                      <a:pt x="1248" y="224"/>
                    </a:lnTo>
                    <a:lnTo>
                      <a:pt x="1258" y="224"/>
                    </a:lnTo>
                    <a:lnTo>
                      <a:pt x="1258" y="224"/>
                    </a:lnTo>
                    <a:close/>
                    <a:moveTo>
                      <a:pt x="1024" y="686"/>
                    </a:moveTo>
                    <a:lnTo>
                      <a:pt x="1024" y="686"/>
                    </a:lnTo>
                    <a:lnTo>
                      <a:pt x="1024" y="684"/>
                    </a:lnTo>
                    <a:lnTo>
                      <a:pt x="1024" y="686"/>
                    </a:lnTo>
                    <a:close/>
                    <a:moveTo>
                      <a:pt x="1024" y="440"/>
                    </a:moveTo>
                    <a:lnTo>
                      <a:pt x="1024" y="480"/>
                    </a:lnTo>
                    <a:lnTo>
                      <a:pt x="1024" y="480"/>
                    </a:lnTo>
                    <a:lnTo>
                      <a:pt x="1024" y="460"/>
                    </a:lnTo>
                    <a:lnTo>
                      <a:pt x="1024" y="460"/>
                    </a:lnTo>
                    <a:lnTo>
                      <a:pt x="1024" y="440"/>
                    </a:lnTo>
                    <a:lnTo>
                      <a:pt x="1024" y="440"/>
                    </a:lnTo>
                    <a:close/>
                    <a:moveTo>
                      <a:pt x="1024" y="684"/>
                    </a:moveTo>
                    <a:lnTo>
                      <a:pt x="940" y="446"/>
                    </a:lnTo>
                    <a:lnTo>
                      <a:pt x="940" y="446"/>
                    </a:lnTo>
                    <a:lnTo>
                      <a:pt x="922" y="400"/>
                    </a:lnTo>
                    <a:lnTo>
                      <a:pt x="906" y="358"/>
                    </a:lnTo>
                    <a:lnTo>
                      <a:pt x="896" y="338"/>
                    </a:lnTo>
                    <a:lnTo>
                      <a:pt x="884" y="320"/>
                    </a:lnTo>
                    <a:lnTo>
                      <a:pt x="872" y="304"/>
                    </a:lnTo>
                    <a:lnTo>
                      <a:pt x="858" y="288"/>
                    </a:lnTo>
                    <a:lnTo>
                      <a:pt x="858" y="288"/>
                    </a:lnTo>
                    <a:lnTo>
                      <a:pt x="842" y="274"/>
                    </a:lnTo>
                    <a:lnTo>
                      <a:pt x="822" y="260"/>
                    </a:lnTo>
                    <a:lnTo>
                      <a:pt x="804" y="248"/>
                    </a:lnTo>
                    <a:lnTo>
                      <a:pt x="784" y="238"/>
                    </a:lnTo>
                    <a:lnTo>
                      <a:pt x="762" y="232"/>
                    </a:lnTo>
                    <a:lnTo>
                      <a:pt x="740" y="226"/>
                    </a:lnTo>
                    <a:lnTo>
                      <a:pt x="718" y="222"/>
                    </a:lnTo>
                    <a:lnTo>
                      <a:pt x="694" y="222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716" y="346"/>
                    </a:lnTo>
                    <a:lnTo>
                      <a:pt x="738" y="352"/>
                    </a:lnTo>
                    <a:lnTo>
                      <a:pt x="756" y="362"/>
                    </a:lnTo>
                    <a:lnTo>
                      <a:pt x="772" y="376"/>
                    </a:lnTo>
                    <a:lnTo>
                      <a:pt x="786" y="394"/>
                    </a:lnTo>
                    <a:lnTo>
                      <a:pt x="796" y="414"/>
                    </a:lnTo>
                    <a:lnTo>
                      <a:pt x="802" y="436"/>
                    </a:lnTo>
                    <a:lnTo>
                      <a:pt x="804" y="460"/>
                    </a:lnTo>
                    <a:lnTo>
                      <a:pt x="804" y="460"/>
                    </a:lnTo>
                    <a:lnTo>
                      <a:pt x="802" y="484"/>
                    </a:lnTo>
                    <a:lnTo>
                      <a:pt x="796" y="506"/>
                    </a:lnTo>
                    <a:lnTo>
                      <a:pt x="786" y="526"/>
                    </a:lnTo>
                    <a:lnTo>
                      <a:pt x="772" y="544"/>
                    </a:lnTo>
                    <a:lnTo>
                      <a:pt x="756" y="558"/>
                    </a:lnTo>
                    <a:lnTo>
                      <a:pt x="738" y="568"/>
                    </a:lnTo>
                    <a:lnTo>
                      <a:pt x="716" y="574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94" y="698"/>
                    </a:lnTo>
                    <a:lnTo>
                      <a:pt x="694" y="698"/>
                    </a:lnTo>
                    <a:lnTo>
                      <a:pt x="720" y="698"/>
                    </a:lnTo>
                    <a:lnTo>
                      <a:pt x="744" y="692"/>
                    </a:lnTo>
                    <a:lnTo>
                      <a:pt x="766" y="686"/>
                    </a:lnTo>
                    <a:lnTo>
                      <a:pt x="788" y="676"/>
                    </a:lnTo>
                    <a:lnTo>
                      <a:pt x="808" y="664"/>
                    </a:lnTo>
                    <a:lnTo>
                      <a:pt x="826" y="648"/>
                    </a:lnTo>
                    <a:lnTo>
                      <a:pt x="842" y="630"/>
                    </a:lnTo>
                    <a:lnTo>
                      <a:pt x="858" y="608"/>
                    </a:lnTo>
                    <a:lnTo>
                      <a:pt x="886" y="686"/>
                    </a:lnTo>
                    <a:lnTo>
                      <a:pt x="1024" y="686"/>
                    </a:lnTo>
                    <a:lnTo>
                      <a:pt x="1024" y="684"/>
                    </a:lnTo>
                    <a:close/>
                    <a:moveTo>
                      <a:pt x="472" y="2"/>
                    </a:moveTo>
                    <a:lnTo>
                      <a:pt x="488" y="2"/>
                    </a:lnTo>
                    <a:lnTo>
                      <a:pt x="472" y="24"/>
                    </a:lnTo>
                    <a:lnTo>
                      <a:pt x="472" y="2"/>
                    </a:lnTo>
                    <a:lnTo>
                      <a:pt x="472" y="2"/>
                    </a:lnTo>
                    <a:close/>
                    <a:moveTo>
                      <a:pt x="472" y="662"/>
                    </a:moveTo>
                    <a:lnTo>
                      <a:pt x="488" y="686"/>
                    </a:lnTo>
                    <a:lnTo>
                      <a:pt x="472" y="686"/>
                    </a:lnTo>
                    <a:lnTo>
                      <a:pt x="472" y="662"/>
                    </a:lnTo>
                    <a:lnTo>
                      <a:pt x="472" y="662"/>
                    </a:lnTo>
                    <a:close/>
                    <a:moveTo>
                      <a:pt x="694" y="222"/>
                    </a:moveTo>
                    <a:lnTo>
                      <a:pt x="694" y="222"/>
                    </a:lnTo>
                    <a:lnTo>
                      <a:pt x="690" y="220"/>
                    </a:lnTo>
                    <a:lnTo>
                      <a:pt x="690" y="220"/>
                    </a:lnTo>
                    <a:lnTo>
                      <a:pt x="666" y="222"/>
                    </a:lnTo>
                    <a:lnTo>
                      <a:pt x="644" y="226"/>
                    </a:lnTo>
                    <a:lnTo>
                      <a:pt x="622" y="232"/>
                    </a:lnTo>
                    <a:lnTo>
                      <a:pt x="600" y="240"/>
                    </a:lnTo>
                    <a:lnTo>
                      <a:pt x="580" y="250"/>
                    </a:lnTo>
                    <a:lnTo>
                      <a:pt x="560" y="262"/>
                    </a:lnTo>
                    <a:lnTo>
                      <a:pt x="542" y="276"/>
                    </a:lnTo>
                    <a:lnTo>
                      <a:pt x="524" y="292"/>
                    </a:lnTo>
                    <a:lnTo>
                      <a:pt x="524" y="292"/>
                    </a:lnTo>
                    <a:lnTo>
                      <a:pt x="508" y="310"/>
                    </a:lnTo>
                    <a:lnTo>
                      <a:pt x="494" y="328"/>
                    </a:lnTo>
                    <a:lnTo>
                      <a:pt x="482" y="350"/>
                    </a:lnTo>
                    <a:lnTo>
                      <a:pt x="472" y="372"/>
                    </a:lnTo>
                    <a:lnTo>
                      <a:pt x="472" y="548"/>
                    </a:lnTo>
                    <a:lnTo>
                      <a:pt x="472" y="548"/>
                    </a:lnTo>
                    <a:lnTo>
                      <a:pt x="482" y="570"/>
                    </a:lnTo>
                    <a:lnTo>
                      <a:pt x="494" y="592"/>
                    </a:lnTo>
                    <a:lnTo>
                      <a:pt x="508" y="610"/>
                    </a:lnTo>
                    <a:lnTo>
                      <a:pt x="524" y="628"/>
                    </a:lnTo>
                    <a:lnTo>
                      <a:pt x="524" y="628"/>
                    </a:lnTo>
                    <a:lnTo>
                      <a:pt x="542" y="644"/>
                    </a:lnTo>
                    <a:lnTo>
                      <a:pt x="560" y="658"/>
                    </a:lnTo>
                    <a:lnTo>
                      <a:pt x="580" y="670"/>
                    </a:lnTo>
                    <a:lnTo>
                      <a:pt x="600" y="680"/>
                    </a:lnTo>
                    <a:lnTo>
                      <a:pt x="622" y="688"/>
                    </a:lnTo>
                    <a:lnTo>
                      <a:pt x="644" y="694"/>
                    </a:lnTo>
                    <a:lnTo>
                      <a:pt x="668" y="698"/>
                    </a:lnTo>
                    <a:lnTo>
                      <a:pt x="692" y="698"/>
                    </a:lnTo>
                    <a:lnTo>
                      <a:pt x="694" y="698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72" y="574"/>
                    </a:lnTo>
                    <a:lnTo>
                      <a:pt x="650" y="568"/>
                    </a:lnTo>
                    <a:lnTo>
                      <a:pt x="632" y="556"/>
                    </a:lnTo>
                    <a:lnTo>
                      <a:pt x="616" y="542"/>
                    </a:lnTo>
                    <a:lnTo>
                      <a:pt x="602" y="526"/>
                    </a:lnTo>
                    <a:lnTo>
                      <a:pt x="592" y="506"/>
                    </a:lnTo>
                    <a:lnTo>
                      <a:pt x="586" y="484"/>
                    </a:lnTo>
                    <a:lnTo>
                      <a:pt x="582" y="460"/>
                    </a:lnTo>
                    <a:lnTo>
                      <a:pt x="582" y="460"/>
                    </a:lnTo>
                    <a:lnTo>
                      <a:pt x="586" y="438"/>
                    </a:lnTo>
                    <a:lnTo>
                      <a:pt x="592" y="416"/>
                    </a:lnTo>
                    <a:lnTo>
                      <a:pt x="602" y="396"/>
                    </a:lnTo>
                    <a:lnTo>
                      <a:pt x="616" y="378"/>
                    </a:lnTo>
                    <a:lnTo>
                      <a:pt x="632" y="364"/>
                    </a:lnTo>
                    <a:lnTo>
                      <a:pt x="650" y="352"/>
                    </a:lnTo>
                    <a:lnTo>
                      <a:pt x="672" y="346"/>
                    </a:lnTo>
                    <a:lnTo>
                      <a:pt x="682" y="344"/>
                    </a:lnTo>
                    <a:lnTo>
                      <a:pt x="694" y="344"/>
                    </a:lnTo>
                    <a:lnTo>
                      <a:pt x="694" y="222"/>
                    </a:lnTo>
                    <a:close/>
                    <a:moveTo>
                      <a:pt x="0" y="2"/>
                    </a:moveTo>
                    <a:lnTo>
                      <a:pt x="134" y="2"/>
                    </a:lnTo>
                    <a:lnTo>
                      <a:pt x="134" y="264"/>
                    </a:lnTo>
                    <a:lnTo>
                      <a:pt x="322" y="2"/>
                    </a:lnTo>
                    <a:lnTo>
                      <a:pt x="472" y="2"/>
                    </a:lnTo>
                    <a:lnTo>
                      <a:pt x="472" y="24"/>
                    </a:lnTo>
                    <a:lnTo>
                      <a:pt x="248" y="328"/>
                    </a:lnTo>
                    <a:lnTo>
                      <a:pt x="472" y="662"/>
                    </a:lnTo>
                    <a:lnTo>
                      <a:pt x="472" y="686"/>
                    </a:lnTo>
                    <a:lnTo>
                      <a:pt x="322" y="686"/>
                    </a:lnTo>
                    <a:lnTo>
                      <a:pt x="134" y="396"/>
                    </a:lnTo>
                    <a:lnTo>
                      <a:pt x="134" y="686"/>
                    </a:lnTo>
                    <a:lnTo>
                      <a:pt x="0" y="686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472" y="372"/>
                    </a:moveTo>
                    <a:lnTo>
                      <a:pt x="472" y="372"/>
                    </a:lnTo>
                    <a:lnTo>
                      <a:pt x="466" y="392"/>
                    </a:lnTo>
                    <a:lnTo>
                      <a:pt x="460" y="414"/>
                    </a:lnTo>
                    <a:lnTo>
                      <a:pt x="456" y="438"/>
                    </a:lnTo>
                    <a:lnTo>
                      <a:pt x="456" y="460"/>
                    </a:lnTo>
                    <a:lnTo>
                      <a:pt x="456" y="460"/>
                    </a:lnTo>
                    <a:lnTo>
                      <a:pt x="456" y="484"/>
                    </a:lnTo>
                    <a:lnTo>
                      <a:pt x="460" y="506"/>
                    </a:lnTo>
                    <a:lnTo>
                      <a:pt x="466" y="528"/>
                    </a:lnTo>
                    <a:lnTo>
                      <a:pt x="472" y="548"/>
                    </a:lnTo>
                    <a:lnTo>
                      <a:pt x="472" y="3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2413000"/>
                <a:ext cx="1514475" cy="1514475"/>
              </a:xfrm>
              <a:custGeom>
                <a:avLst/>
                <a:gdLst>
                  <a:gd name="T0" fmla="*/ 248 w 954"/>
                  <a:gd name="T1" fmla="*/ 904 h 954"/>
                  <a:gd name="T2" fmla="*/ 140 w 954"/>
                  <a:gd name="T3" fmla="*/ 954 h 954"/>
                  <a:gd name="T4" fmla="*/ 42 w 954"/>
                  <a:gd name="T5" fmla="*/ 914 h 954"/>
                  <a:gd name="T6" fmla="*/ 0 w 954"/>
                  <a:gd name="T7" fmla="*/ 814 h 954"/>
                  <a:gd name="T8" fmla="*/ 52 w 954"/>
                  <a:gd name="T9" fmla="*/ 706 h 954"/>
                  <a:gd name="T10" fmla="*/ 154 w 954"/>
                  <a:gd name="T11" fmla="*/ 674 h 954"/>
                  <a:gd name="T12" fmla="*/ 258 w 954"/>
                  <a:gd name="T13" fmla="*/ 736 h 954"/>
                  <a:gd name="T14" fmla="*/ 618 w 954"/>
                  <a:gd name="T15" fmla="*/ 814 h 954"/>
                  <a:gd name="T16" fmla="*/ 566 w 954"/>
                  <a:gd name="T17" fmla="*/ 922 h 954"/>
                  <a:gd name="T18" fmla="*/ 464 w 954"/>
                  <a:gd name="T19" fmla="*/ 954 h 954"/>
                  <a:gd name="T20" fmla="*/ 362 w 954"/>
                  <a:gd name="T21" fmla="*/ 892 h 954"/>
                  <a:gd name="T22" fmla="*/ 340 w 954"/>
                  <a:gd name="T23" fmla="*/ 786 h 954"/>
                  <a:gd name="T24" fmla="*/ 410 w 954"/>
                  <a:gd name="T25" fmla="*/ 690 h 954"/>
                  <a:gd name="T26" fmla="*/ 520 w 954"/>
                  <a:gd name="T27" fmla="*/ 680 h 954"/>
                  <a:gd name="T28" fmla="*/ 606 w 954"/>
                  <a:gd name="T29" fmla="*/ 760 h 954"/>
                  <a:gd name="T30" fmla="*/ 278 w 954"/>
                  <a:gd name="T31" fmla="*/ 506 h 954"/>
                  <a:gd name="T32" fmla="*/ 208 w 954"/>
                  <a:gd name="T33" fmla="*/ 600 h 954"/>
                  <a:gd name="T34" fmla="*/ 98 w 954"/>
                  <a:gd name="T35" fmla="*/ 610 h 954"/>
                  <a:gd name="T36" fmla="*/ 12 w 954"/>
                  <a:gd name="T37" fmla="*/ 532 h 954"/>
                  <a:gd name="T38" fmla="*/ 12 w 954"/>
                  <a:gd name="T39" fmla="*/ 422 h 954"/>
                  <a:gd name="T40" fmla="*/ 98 w 954"/>
                  <a:gd name="T41" fmla="*/ 342 h 954"/>
                  <a:gd name="T42" fmla="*/ 208 w 954"/>
                  <a:gd name="T43" fmla="*/ 354 h 954"/>
                  <a:gd name="T44" fmla="*/ 278 w 954"/>
                  <a:gd name="T45" fmla="*/ 448 h 954"/>
                  <a:gd name="T46" fmla="*/ 606 w 954"/>
                  <a:gd name="T47" fmla="*/ 532 h 954"/>
                  <a:gd name="T48" fmla="*/ 520 w 954"/>
                  <a:gd name="T49" fmla="*/ 610 h 954"/>
                  <a:gd name="T50" fmla="*/ 410 w 954"/>
                  <a:gd name="T51" fmla="*/ 600 h 954"/>
                  <a:gd name="T52" fmla="*/ 340 w 954"/>
                  <a:gd name="T53" fmla="*/ 506 h 954"/>
                  <a:gd name="T54" fmla="*/ 362 w 954"/>
                  <a:gd name="T55" fmla="*/ 398 h 954"/>
                  <a:gd name="T56" fmla="*/ 464 w 954"/>
                  <a:gd name="T57" fmla="*/ 338 h 954"/>
                  <a:gd name="T58" fmla="*/ 566 w 954"/>
                  <a:gd name="T59" fmla="*/ 368 h 954"/>
                  <a:gd name="T60" fmla="*/ 618 w 954"/>
                  <a:gd name="T61" fmla="*/ 476 h 954"/>
                  <a:gd name="T62" fmla="*/ 930 w 954"/>
                  <a:gd name="T63" fmla="*/ 556 h 954"/>
                  <a:gd name="T64" fmla="*/ 828 w 954"/>
                  <a:gd name="T65" fmla="*/ 616 h 954"/>
                  <a:gd name="T66" fmla="*/ 726 w 954"/>
                  <a:gd name="T67" fmla="*/ 586 h 954"/>
                  <a:gd name="T68" fmla="*/ 674 w 954"/>
                  <a:gd name="T69" fmla="*/ 476 h 954"/>
                  <a:gd name="T70" fmla="*/ 716 w 954"/>
                  <a:gd name="T71" fmla="*/ 378 h 954"/>
                  <a:gd name="T72" fmla="*/ 814 w 954"/>
                  <a:gd name="T73" fmla="*/ 336 h 954"/>
                  <a:gd name="T74" fmla="*/ 922 w 954"/>
                  <a:gd name="T75" fmla="*/ 388 h 954"/>
                  <a:gd name="T76" fmla="*/ 280 w 954"/>
                  <a:gd name="T77" fmla="*/ 140 h 954"/>
                  <a:gd name="T78" fmla="*/ 240 w 954"/>
                  <a:gd name="T79" fmla="*/ 240 h 954"/>
                  <a:gd name="T80" fmla="*/ 140 w 954"/>
                  <a:gd name="T81" fmla="*/ 280 h 954"/>
                  <a:gd name="T82" fmla="*/ 32 w 954"/>
                  <a:gd name="T83" fmla="*/ 230 h 954"/>
                  <a:gd name="T84" fmla="*/ 2 w 954"/>
                  <a:gd name="T85" fmla="*/ 126 h 954"/>
                  <a:gd name="T86" fmla="*/ 62 w 954"/>
                  <a:gd name="T87" fmla="*/ 24 h 954"/>
                  <a:gd name="T88" fmla="*/ 168 w 954"/>
                  <a:gd name="T89" fmla="*/ 2 h 954"/>
                  <a:gd name="T90" fmla="*/ 264 w 954"/>
                  <a:gd name="T91" fmla="*/ 74 h 954"/>
                  <a:gd name="T92" fmla="*/ 618 w 954"/>
                  <a:gd name="T93" fmla="*/ 154 h 954"/>
                  <a:gd name="T94" fmla="*/ 556 w 954"/>
                  <a:gd name="T95" fmla="*/ 256 h 954"/>
                  <a:gd name="T96" fmla="*/ 450 w 954"/>
                  <a:gd name="T97" fmla="*/ 278 h 954"/>
                  <a:gd name="T98" fmla="*/ 354 w 954"/>
                  <a:gd name="T99" fmla="*/ 206 h 954"/>
                  <a:gd name="T100" fmla="*/ 344 w 954"/>
                  <a:gd name="T101" fmla="*/ 98 h 954"/>
                  <a:gd name="T102" fmla="*/ 422 w 954"/>
                  <a:gd name="T103" fmla="*/ 10 h 954"/>
                  <a:gd name="T104" fmla="*/ 532 w 954"/>
                  <a:gd name="T105" fmla="*/ 10 h 954"/>
                  <a:gd name="T106" fmla="*/ 612 w 954"/>
                  <a:gd name="T107" fmla="*/ 98 h 954"/>
                  <a:gd name="T108" fmla="*/ 948 w 954"/>
                  <a:gd name="T109" fmla="*/ 182 h 954"/>
                  <a:gd name="T110" fmla="*/ 870 w 954"/>
                  <a:gd name="T111" fmla="*/ 270 h 954"/>
                  <a:gd name="T112" fmla="*/ 760 w 954"/>
                  <a:gd name="T113" fmla="*/ 270 h 954"/>
                  <a:gd name="T114" fmla="*/ 680 w 954"/>
                  <a:gd name="T115" fmla="*/ 182 h 954"/>
                  <a:gd name="T116" fmla="*/ 692 w 954"/>
                  <a:gd name="T117" fmla="*/ 74 h 954"/>
                  <a:gd name="T118" fmla="*/ 786 w 954"/>
                  <a:gd name="T119" fmla="*/ 2 h 954"/>
                  <a:gd name="T120" fmla="*/ 892 w 954"/>
                  <a:gd name="T121" fmla="*/ 24 h 954"/>
                  <a:gd name="T122" fmla="*/ 954 w 954"/>
                  <a:gd name="T123" fmla="*/ 126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4" h="954">
                    <a:moveTo>
                      <a:pt x="280" y="814"/>
                    </a:moveTo>
                    <a:lnTo>
                      <a:pt x="280" y="814"/>
                    </a:lnTo>
                    <a:lnTo>
                      <a:pt x="280" y="828"/>
                    </a:lnTo>
                    <a:lnTo>
                      <a:pt x="278" y="842"/>
                    </a:lnTo>
                    <a:lnTo>
                      <a:pt x="274" y="856"/>
                    </a:lnTo>
                    <a:lnTo>
                      <a:pt x="270" y="868"/>
                    </a:lnTo>
                    <a:lnTo>
                      <a:pt x="264" y="880"/>
                    </a:lnTo>
                    <a:lnTo>
                      <a:pt x="258" y="892"/>
                    </a:lnTo>
                    <a:lnTo>
                      <a:pt x="248" y="904"/>
                    </a:lnTo>
                    <a:lnTo>
                      <a:pt x="240" y="914"/>
                    </a:lnTo>
                    <a:lnTo>
                      <a:pt x="230" y="922"/>
                    </a:lnTo>
                    <a:lnTo>
                      <a:pt x="220" y="930"/>
                    </a:lnTo>
                    <a:lnTo>
                      <a:pt x="208" y="938"/>
                    </a:lnTo>
                    <a:lnTo>
                      <a:pt x="196" y="944"/>
                    </a:lnTo>
                    <a:lnTo>
                      <a:pt x="182" y="948"/>
                    </a:lnTo>
                    <a:lnTo>
                      <a:pt x="168" y="952"/>
                    </a:lnTo>
                    <a:lnTo>
                      <a:pt x="154" y="954"/>
                    </a:lnTo>
                    <a:lnTo>
                      <a:pt x="140" y="954"/>
                    </a:lnTo>
                    <a:lnTo>
                      <a:pt x="140" y="954"/>
                    </a:lnTo>
                    <a:lnTo>
                      <a:pt x="126" y="954"/>
                    </a:lnTo>
                    <a:lnTo>
                      <a:pt x="112" y="952"/>
                    </a:lnTo>
                    <a:lnTo>
                      <a:pt x="98" y="948"/>
                    </a:lnTo>
                    <a:lnTo>
                      <a:pt x="86" y="944"/>
                    </a:lnTo>
                    <a:lnTo>
                      <a:pt x="74" y="938"/>
                    </a:lnTo>
                    <a:lnTo>
                      <a:pt x="62" y="930"/>
                    </a:lnTo>
                    <a:lnTo>
                      <a:pt x="52" y="922"/>
                    </a:lnTo>
                    <a:lnTo>
                      <a:pt x="42" y="914"/>
                    </a:lnTo>
                    <a:lnTo>
                      <a:pt x="32" y="904"/>
                    </a:lnTo>
                    <a:lnTo>
                      <a:pt x="24" y="892"/>
                    </a:lnTo>
                    <a:lnTo>
                      <a:pt x="18" y="880"/>
                    </a:lnTo>
                    <a:lnTo>
                      <a:pt x="12" y="868"/>
                    </a:lnTo>
                    <a:lnTo>
                      <a:pt x="6" y="856"/>
                    </a:lnTo>
                    <a:lnTo>
                      <a:pt x="4" y="842"/>
                    </a:lnTo>
                    <a:lnTo>
                      <a:pt x="2" y="828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2" y="800"/>
                    </a:lnTo>
                    <a:lnTo>
                      <a:pt x="4" y="786"/>
                    </a:lnTo>
                    <a:lnTo>
                      <a:pt x="6" y="772"/>
                    </a:lnTo>
                    <a:lnTo>
                      <a:pt x="12" y="760"/>
                    </a:lnTo>
                    <a:lnTo>
                      <a:pt x="18" y="746"/>
                    </a:lnTo>
                    <a:lnTo>
                      <a:pt x="24" y="736"/>
                    </a:lnTo>
                    <a:lnTo>
                      <a:pt x="32" y="724"/>
                    </a:lnTo>
                    <a:lnTo>
                      <a:pt x="42" y="714"/>
                    </a:lnTo>
                    <a:lnTo>
                      <a:pt x="52" y="706"/>
                    </a:lnTo>
                    <a:lnTo>
                      <a:pt x="62" y="698"/>
                    </a:lnTo>
                    <a:lnTo>
                      <a:pt x="74" y="690"/>
                    </a:lnTo>
                    <a:lnTo>
                      <a:pt x="86" y="684"/>
                    </a:lnTo>
                    <a:lnTo>
                      <a:pt x="98" y="680"/>
                    </a:lnTo>
                    <a:lnTo>
                      <a:pt x="112" y="676"/>
                    </a:lnTo>
                    <a:lnTo>
                      <a:pt x="126" y="674"/>
                    </a:lnTo>
                    <a:lnTo>
                      <a:pt x="140" y="674"/>
                    </a:lnTo>
                    <a:lnTo>
                      <a:pt x="140" y="674"/>
                    </a:lnTo>
                    <a:lnTo>
                      <a:pt x="154" y="674"/>
                    </a:lnTo>
                    <a:lnTo>
                      <a:pt x="168" y="676"/>
                    </a:lnTo>
                    <a:lnTo>
                      <a:pt x="182" y="680"/>
                    </a:lnTo>
                    <a:lnTo>
                      <a:pt x="196" y="684"/>
                    </a:lnTo>
                    <a:lnTo>
                      <a:pt x="208" y="690"/>
                    </a:lnTo>
                    <a:lnTo>
                      <a:pt x="220" y="698"/>
                    </a:lnTo>
                    <a:lnTo>
                      <a:pt x="230" y="706"/>
                    </a:lnTo>
                    <a:lnTo>
                      <a:pt x="240" y="714"/>
                    </a:lnTo>
                    <a:lnTo>
                      <a:pt x="248" y="724"/>
                    </a:lnTo>
                    <a:lnTo>
                      <a:pt x="258" y="736"/>
                    </a:lnTo>
                    <a:lnTo>
                      <a:pt x="264" y="746"/>
                    </a:lnTo>
                    <a:lnTo>
                      <a:pt x="270" y="760"/>
                    </a:lnTo>
                    <a:lnTo>
                      <a:pt x="274" y="772"/>
                    </a:lnTo>
                    <a:lnTo>
                      <a:pt x="278" y="786"/>
                    </a:lnTo>
                    <a:lnTo>
                      <a:pt x="280" y="800"/>
                    </a:lnTo>
                    <a:lnTo>
                      <a:pt x="280" y="814"/>
                    </a:lnTo>
                    <a:lnTo>
                      <a:pt x="280" y="814"/>
                    </a:lnTo>
                    <a:close/>
                    <a:moveTo>
                      <a:pt x="618" y="814"/>
                    </a:moveTo>
                    <a:lnTo>
                      <a:pt x="618" y="814"/>
                    </a:lnTo>
                    <a:lnTo>
                      <a:pt x="618" y="828"/>
                    </a:lnTo>
                    <a:lnTo>
                      <a:pt x="616" y="842"/>
                    </a:lnTo>
                    <a:lnTo>
                      <a:pt x="612" y="856"/>
                    </a:lnTo>
                    <a:lnTo>
                      <a:pt x="606" y="868"/>
                    </a:lnTo>
                    <a:lnTo>
                      <a:pt x="600" y="880"/>
                    </a:lnTo>
                    <a:lnTo>
                      <a:pt x="594" y="892"/>
                    </a:lnTo>
                    <a:lnTo>
                      <a:pt x="586" y="904"/>
                    </a:lnTo>
                    <a:lnTo>
                      <a:pt x="576" y="914"/>
                    </a:lnTo>
                    <a:lnTo>
                      <a:pt x="566" y="922"/>
                    </a:lnTo>
                    <a:lnTo>
                      <a:pt x="556" y="930"/>
                    </a:lnTo>
                    <a:lnTo>
                      <a:pt x="544" y="938"/>
                    </a:lnTo>
                    <a:lnTo>
                      <a:pt x="532" y="944"/>
                    </a:lnTo>
                    <a:lnTo>
                      <a:pt x="520" y="948"/>
                    </a:lnTo>
                    <a:lnTo>
                      <a:pt x="506" y="952"/>
                    </a:lnTo>
                    <a:lnTo>
                      <a:pt x="492" y="954"/>
                    </a:lnTo>
                    <a:lnTo>
                      <a:pt x="478" y="954"/>
                    </a:lnTo>
                    <a:lnTo>
                      <a:pt x="478" y="954"/>
                    </a:lnTo>
                    <a:lnTo>
                      <a:pt x="464" y="954"/>
                    </a:lnTo>
                    <a:lnTo>
                      <a:pt x="450" y="952"/>
                    </a:lnTo>
                    <a:lnTo>
                      <a:pt x="436" y="948"/>
                    </a:lnTo>
                    <a:lnTo>
                      <a:pt x="422" y="944"/>
                    </a:lnTo>
                    <a:lnTo>
                      <a:pt x="410" y="938"/>
                    </a:lnTo>
                    <a:lnTo>
                      <a:pt x="400" y="930"/>
                    </a:lnTo>
                    <a:lnTo>
                      <a:pt x="388" y="922"/>
                    </a:lnTo>
                    <a:lnTo>
                      <a:pt x="378" y="914"/>
                    </a:lnTo>
                    <a:lnTo>
                      <a:pt x="370" y="904"/>
                    </a:lnTo>
                    <a:lnTo>
                      <a:pt x="362" y="892"/>
                    </a:lnTo>
                    <a:lnTo>
                      <a:pt x="354" y="880"/>
                    </a:lnTo>
                    <a:lnTo>
                      <a:pt x="348" y="868"/>
                    </a:lnTo>
                    <a:lnTo>
                      <a:pt x="344" y="856"/>
                    </a:lnTo>
                    <a:lnTo>
                      <a:pt x="340" y="842"/>
                    </a:lnTo>
                    <a:lnTo>
                      <a:pt x="338" y="828"/>
                    </a:lnTo>
                    <a:lnTo>
                      <a:pt x="338" y="814"/>
                    </a:lnTo>
                    <a:lnTo>
                      <a:pt x="338" y="814"/>
                    </a:lnTo>
                    <a:lnTo>
                      <a:pt x="338" y="800"/>
                    </a:lnTo>
                    <a:lnTo>
                      <a:pt x="340" y="786"/>
                    </a:lnTo>
                    <a:lnTo>
                      <a:pt x="344" y="772"/>
                    </a:lnTo>
                    <a:lnTo>
                      <a:pt x="348" y="760"/>
                    </a:lnTo>
                    <a:lnTo>
                      <a:pt x="354" y="746"/>
                    </a:lnTo>
                    <a:lnTo>
                      <a:pt x="362" y="736"/>
                    </a:lnTo>
                    <a:lnTo>
                      <a:pt x="370" y="724"/>
                    </a:lnTo>
                    <a:lnTo>
                      <a:pt x="378" y="714"/>
                    </a:lnTo>
                    <a:lnTo>
                      <a:pt x="388" y="706"/>
                    </a:lnTo>
                    <a:lnTo>
                      <a:pt x="400" y="698"/>
                    </a:lnTo>
                    <a:lnTo>
                      <a:pt x="410" y="690"/>
                    </a:lnTo>
                    <a:lnTo>
                      <a:pt x="422" y="684"/>
                    </a:lnTo>
                    <a:lnTo>
                      <a:pt x="436" y="680"/>
                    </a:lnTo>
                    <a:lnTo>
                      <a:pt x="450" y="676"/>
                    </a:lnTo>
                    <a:lnTo>
                      <a:pt x="464" y="674"/>
                    </a:lnTo>
                    <a:lnTo>
                      <a:pt x="478" y="674"/>
                    </a:lnTo>
                    <a:lnTo>
                      <a:pt x="478" y="674"/>
                    </a:lnTo>
                    <a:lnTo>
                      <a:pt x="492" y="674"/>
                    </a:lnTo>
                    <a:lnTo>
                      <a:pt x="506" y="676"/>
                    </a:lnTo>
                    <a:lnTo>
                      <a:pt x="520" y="680"/>
                    </a:lnTo>
                    <a:lnTo>
                      <a:pt x="532" y="684"/>
                    </a:lnTo>
                    <a:lnTo>
                      <a:pt x="544" y="690"/>
                    </a:lnTo>
                    <a:lnTo>
                      <a:pt x="556" y="698"/>
                    </a:lnTo>
                    <a:lnTo>
                      <a:pt x="566" y="706"/>
                    </a:lnTo>
                    <a:lnTo>
                      <a:pt x="576" y="714"/>
                    </a:lnTo>
                    <a:lnTo>
                      <a:pt x="586" y="724"/>
                    </a:lnTo>
                    <a:lnTo>
                      <a:pt x="594" y="736"/>
                    </a:lnTo>
                    <a:lnTo>
                      <a:pt x="600" y="746"/>
                    </a:lnTo>
                    <a:lnTo>
                      <a:pt x="606" y="760"/>
                    </a:lnTo>
                    <a:lnTo>
                      <a:pt x="612" y="772"/>
                    </a:lnTo>
                    <a:lnTo>
                      <a:pt x="616" y="786"/>
                    </a:lnTo>
                    <a:lnTo>
                      <a:pt x="618" y="800"/>
                    </a:lnTo>
                    <a:lnTo>
                      <a:pt x="618" y="814"/>
                    </a:lnTo>
                    <a:lnTo>
                      <a:pt x="618" y="814"/>
                    </a:lnTo>
                    <a:close/>
                    <a:moveTo>
                      <a:pt x="280" y="476"/>
                    </a:moveTo>
                    <a:lnTo>
                      <a:pt x="280" y="476"/>
                    </a:lnTo>
                    <a:lnTo>
                      <a:pt x="280" y="492"/>
                    </a:lnTo>
                    <a:lnTo>
                      <a:pt x="278" y="506"/>
                    </a:lnTo>
                    <a:lnTo>
                      <a:pt x="274" y="518"/>
                    </a:lnTo>
                    <a:lnTo>
                      <a:pt x="270" y="532"/>
                    </a:lnTo>
                    <a:lnTo>
                      <a:pt x="264" y="544"/>
                    </a:lnTo>
                    <a:lnTo>
                      <a:pt x="258" y="556"/>
                    </a:lnTo>
                    <a:lnTo>
                      <a:pt x="248" y="566"/>
                    </a:lnTo>
                    <a:lnTo>
                      <a:pt x="240" y="576"/>
                    </a:lnTo>
                    <a:lnTo>
                      <a:pt x="230" y="586"/>
                    </a:lnTo>
                    <a:lnTo>
                      <a:pt x="220" y="594"/>
                    </a:lnTo>
                    <a:lnTo>
                      <a:pt x="208" y="600"/>
                    </a:lnTo>
                    <a:lnTo>
                      <a:pt x="196" y="606"/>
                    </a:lnTo>
                    <a:lnTo>
                      <a:pt x="182" y="610"/>
                    </a:lnTo>
                    <a:lnTo>
                      <a:pt x="168" y="614"/>
                    </a:lnTo>
                    <a:lnTo>
                      <a:pt x="154" y="616"/>
                    </a:lnTo>
                    <a:lnTo>
                      <a:pt x="140" y="618"/>
                    </a:lnTo>
                    <a:lnTo>
                      <a:pt x="140" y="618"/>
                    </a:lnTo>
                    <a:lnTo>
                      <a:pt x="126" y="616"/>
                    </a:lnTo>
                    <a:lnTo>
                      <a:pt x="112" y="614"/>
                    </a:lnTo>
                    <a:lnTo>
                      <a:pt x="98" y="610"/>
                    </a:lnTo>
                    <a:lnTo>
                      <a:pt x="86" y="606"/>
                    </a:lnTo>
                    <a:lnTo>
                      <a:pt x="74" y="600"/>
                    </a:lnTo>
                    <a:lnTo>
                      <a:pt x="62" y="594"/>
                    </a:lnTo>
                    <a:lnTo>
                      <a:pt x="52" y="586"/>
                    </a:lnTo>
                    <a:lnTo>
                      <a:pt x="42" y="576"/>
                    </a:lnTo>
                    <a:lnTo>
                      <a:pt x="32" y="566"/>
                    </a:lnTo>
                    <a:lnTo>
                      <a:pt x="24" y="556"/>
                    </a:lnTo>
                    <a:lnTo>
                      <a:pt x="18" y="544"/>
                    </a:lnTo>
                    <a:lnTo>
                      <a:pt x="12" y="532"/>
                    </a:lnTo>
                    <a:lnTo>
                      <a:pt x="6" y="518"/>
                    </a:lnTo>
                    <a:lnTo>
                      <a:pt x="4" y="506"/>
                    </a:lnTo>
                    <a:lnTo>
                      <a:pt x="2" y="492"/>
                    </a:lnTo>
                    <a:lnTo>
                      <a:pt x="0" y="476"/>
                    </a:lnTo>
                    <a:lnTo>
                      <a:pt x="0" y="476"/>
                    </a:lnTo>
                    <a:lnTo>
                      <a:pt x="2" y="462"/>
                    </a:lnTo>
                    <a:lnTo>
                      <a:pt x="4" y="448"/>
                    </a:lnTo>
                    <a:lnTo>
                      <a:pt x="6" y="436"/>
                    </a:lnTo>
                    <a:lnTo>
                      <a:pt x="12" y="422"/>
                    </a:lnTo>
                    <a:lnTo>
                      <a:pt x="18" y="410"/>
                    </a:lnTo>
                    <a:lnTo>
                      <a:pt x="24" y="398"/>
                    </a:lnTo>
                    <a:lnTo>
                      <a:pt x="32" y="388"/>
                    </a:lnTo>
                    <a:lnTo>
                      <a:pt x="42" y="378"/>
                    </a:lnTo>
                    <a:lnTo>
                      <a:pt x="52" y="368"/>
                    </a:lnTo>
                    <a:lnTo>
                      <a:pt x="62" y="360"/>
                    </a:lnTo>
                    <a:lnTo>
                      <a:pt x="74" y="354"/>
                    </a:lnTo>
                    <a:lnTo>
                      <a:pt x="86" y="348"/>
                    </a:lnTo>
                    <a:lnTo>
                      <a:pt x="98" y="342"/>
                    </a:lnTo>
                    <a:lnTo>
                      <a:pt x="112" y="340"/>
                    </a:lnTo>
                    <a:lnTo>
                      <a:pt x="126" y="338"/>
                    </a:lnTo>
                    <a:lnTo>
                      <a:pt x="140" y="336"/>
                    </a:lnTo>
                    <a:lnTo>
                      <a:pt x="140" y="336"/>
                    </a:lnTo>
                    <a:lnTo>
                      <a:pt x="154" y="338"/>
                    </a:lnTo>
                    <a:lnTo>
                      <a:pt x="168" y="340"/>
                    </a:lnTo>
                    <a:lnTo>
                      <a:pt x="182" y="342"/>
                    </a:lnTo>
                    <a:lnTo>
                      <a:pt x="196" y="348"/>
                    </a:lnTo>
                    <a:lnTo>
                      <a:pt x="208" y="354"/>
                    </a:lnTo>
                    <a:lnTo>
                      <a:pt x="220" y="360"/>
                    </a:lnTo>
                    <a:lnTo>
                      <a:pt x="230" y="368"/>
                    </a:lnTo>
                    <a:lnTo>
                      <a:pt x="240" y="378"/>
                    </a:lnTo>
                    <a:lnTo>
                      <a:pt x="248" y="388"/>
                    </a:lnTo>
                    <a:lnTo>
                      <a:pt x="258" y="398"/>
                    </a:lnTo>
                    <a:lnTo>
                      <a:pt x="264" y="410"/>
                    </a:lnTo>
                    <a:lnTo>
                      <a:pt x="270" y="422"/>
                    </a:lnTo>
                    <a:lnTo>
                      <a:pt x="274" y="436"/>
                    </a:lnTo>
                    <a:lnTo>
                      <a:pt x="278" y="448"/>
                    </a:lnTo>
                    <a:lnTo>
                      <a:pt x="280" y="462"/>
                    </a:lnTo>
                    <a:lnTo>
                      <a:pt x="280" y="476"/>
                    </a:lnTo>
                    <a:lnTo>
                      <a:pt x="280" y="476"/>
                    </a:lnTo>
                    <a:close/>
                    <a:moveTo>
                      <a:pt x="618" y="476"/>
                    </a:moveTo>
                    <a:lnTo>
                      <a:pt x="618" y="476"/>
                    </a:lnTo>
                    <a:lnTo>
                      <a:pt x="618" y="492"/>
                    </a:lnTo>
                    <a:lnTo>
                      <a:pt x="616" y="506"/>
                    </a:lnTo>
                    <a:lnTo>
                      <a:pt x="612" y="518"/>
                    </a:lnTo>
                    <a:lnTo>
                      <a:pt x="606" y="532"/>
                    </a:lnTo>
                    <a:lnTo>
                      <a:pt x="600" y="544"/>
                    </a:lnTo>
                    <a:lnTo>
                      <a:pt x="594" y="556"/>
                    </a:lnTo>
                    <a:lnTo>
                      <a:pt x="586" y="566"/>
                    </a:lnTo>
                    <a:lnTo>
                      <a:pt x="576" y="576"/>
                    </a:lnTo>
                    <a:lnTo>
                      <a:pt x="566" y="586"/>
                    </a:lnTo>
                    <a:lnTo>
                      <a:pt x="556" y="594"/>
                    </a:lnTo>
                    <a:lnTo>
                      <a:pt x="544" y="600"/>
                    </a:lnTo>
                    <a:lnTo>
                      <a:pt x="532" y="606"/>
                    </a:lnTo>
                    <a:lnTo>
                      <a:pt x="520" y="610"/>
                    </a:lnTo>
                    <a:lnTo>
                      <a:pt x="506" y="614"/>
                    </a:lnTo>
                    <a:lnTo>
                      <a:pt x="492" y="616"/>
                    </a:lnTo>
                    <a:lnTo>
                      <a:pt x="478" y="618"/>
                    </a:lnTo>
                    <a:lnTo>
                      <a:pt x="478" y="618"/>
                    </a:lnTo>
                    <a:lnTo>
                      <a:pt x="464" y="616"/>
                    </a:lnTo>
                    <a:lnTo>
                      <a:pt x="450" y="614"/>
                    </a:lnTo>
                    <a:lnTo>
                      <a:pt x="436" y="610"/>
                    </a:lnTo>
                    <a:lnTo>
                      <a:pt x="422" y="606"/>
                    </a:lnTo>
                    <a:lnTo>
                      <a:pt x="410" y="600"/>
                    </a:lnTo>
                    <a:lnTo>
                      <a:pt x="400" y="594"/>
                    </a:lnTo>
                    <a:lnTo>
                      <a:pt x="388" y="586"/>
                    </a:lnTo>
                    <a:lnTo>
                      <a:pt x="378" y="576"/>
                    </a:lnTo>
                    <a:lnTo>
                      <a:pt x="370" y="566"/>
                    </a:lnTo>
                    <a:lnTo>
                      <a:pt x="362" y="556"/>
                    </a:lnTo>
                    <a:lnTo>
                      <a:pt x="354" y="544"/>
                    </a:lnTo>
                    <a:lnTo>
                      <a:pt x="348" y="532"/>
                    </a:lnTo>
                    <a:lnTo>
                      <a:pt x="344" y="518"/>
                    </a:lnTo>
                    <a:lnTo>
                      <a:pt x="340" y="506"/>
                    </a:lnTo>
                    <a:lnTo>
                      <a:pt x="338" y="492"/>
                    </a:lnTo>
                    <a:lnTo>
                      <a:pt x="338" y="476"/>
                    </a:lnTo>
                    <a:lnTo>
                      <a:pt x="338" y="476"/>
                    </a:lnTo>
                    <a:lnTo>
                      <a:pt x="338" y="462"/>
                    </a:lnTo>
                    <a:lnTo>
                      <a:pt x="340" y="448"/>
                    </a:lnTo>
                    <a:lnTo>
                      <a:pt x="344" y="436"/>
                    </a:lnTo>
                    <a:lnTo>
                      <a:pt x="348" y="422"/>
                    </a:lnTo>
                    <a:lnTo>
                      <a:pt x="354" y="410"/>
                    </a:lnTo>
                    <a:lnTo>
                      <a:pt x="362" y="398"/>
                    </a:lnTo>
                    <a:lnTo>
                      <a:pt x="370" y="388"/>
                    </a:lnTo>
                    <a:lnTo>
                      <a:pt x="378" y="378"/>
                    </a:lnTo>
                    <a:lnTo>
                      <a:pt x="388" y="368"/>
                    </a:lnTo>
                    <a:lnTo>
                      <a:pt x="400" y="360"/>
                    </a:lnTo>
                    <a:lnTo>
                      <a:pt x="410" y="354"/>
                    </a:lnTo>
                    <a:lnTo>
                      <a:pt x="422" y="348"/>
                    </a:lnTo>
                    <a:lnTo>
                      <a:pt x="436" y="342"/>
                    </a:lnTo>
                    <a:lnTo>
                      <a:pt x="450" y="340"/>
                    </a:lnTo>
                    <a:lnTo>
                      <a:pt x="464" y="338"/>
                    </a:lnTo>
                    <a:lnTo>
                      <a:pt x="478" y="336"/>
                    </a:lnTo>
                    <a:lnTo>
                      <a:pt x="478" y="336"/>
                    </a:lnTo>
                    <a:lnTo>
                      <a:pt x="492" y="338"/>
                    </a:lnTo>
                    <a:lnTo>
                      <a:pt x="506" y="340"/>
                    </a:lnTo>
                    <a:lnTo>
                      <a:pt x="520" y="342"/>
                    </a:lnTo>
                    <a:lnTo>
                      <a:pt x="532" y="348"/>
                    </a:lnTo>
                    <a:lnTo>
                      <a:pt x="544" y="354"/>
                    </a:lnTo>
                    <a:lnTo>
                      <a:pt x="556" y="360"/>
                    </a:lnTo>
                    <a:lnTo>
                      <a:pt x="566" y="368"/>
                    </a:lnTo>
                    <a:lnTo>
                      <a:pt x="576" y="378"/>
                    </a:lnTo>
                    <a:lnTo>
                      <a:pt x="586" y="388"/>
                    </a:lnTo>
                    <a:lnTo>
                      <a:pt x="594" y="398"/>
                    </a:lnTo>
                    <a:lnTo>
                      <a:pt x="600" y="410"/>
                    </a:lnTo>
                    <a:lnTo>
                      <a:pt x="606" y="422"/>
                    </a:lnTo>
                    <a:lnTo>
                      <a:pt x="612" y="436"/>
                    </a:lnTo>
                    <a:lnTo>
                      <a:pt x="616" y="448"/>
                    </a:lnTo>
                    <a:lnTo>
                      <a:pt x="618" y="462"/>
                    </a:lnTo>
                    <a:lnTo>
                      <a:pt x="618" y="476"/>
                    </a:lnTo>
                    <a:lnTo>
                      <a:pt x="618" y="476"/>
                    </a:lnTo>
                    <a:close/>
                    <a:moveTo>
                      <a:pt x="954" y="476"/>
                    </a:moveTo>
                    <a:lnTo>
                      <a:pt x="954" y="476"/>
                    </a:lnTo>
                    <a:lnTo>
                      <a:pt x="954" y="492"/>
                    </a:lnTo>
                    <a:lnTo>
                      <a:pt x="952" y="506"/>
                    </a:lnTo>
                    <a:lnTo>
                      <a:pt x="948" y="518"/>
                    </a:lnTo>
                    <a:lnTo>
                      <a:pt x="944" y="532"/>
                    </a:lnTo>
                    <a:lnTo>
                      <a:pt x="938" y="544"/>
                    </a:lnTo>
                    <a:lnTo>
                      <a:pt x="930" y="556"/>
                    </a:lnTo>
                    <a:lnTo>
                      <a:pt x="922" y="566"/>
                    </a:lnTo>
                    <a:lnTo>
                      <a:pt x="914" y="576"/>
                    </a:lnTo>
                    <a:lnTo>
                      <a:pt x="904" y="586"/>
                    </a:lnTo>
                    <a:lnTo>
                      <a:pt x="892" y="594"/>
                    </a:lnTo>
                    <a:lnTo>
                      <a:pt x="882" y="600"/>
                    </a:lnTo>
                    <a:lnTo>
                      <a:pt x="870" y="606"/>
                    </a:lnTo>
                    <a:lnTo>
                      <a:pt x="856" y="610"/>
                    </a:lnTo>
                    <a:lnTo>
                      <a:pt x="842" y="614"/>
                    </a:lnTo>
                    <a:lnTo>
                      <a:pt x="828" y="616"/>
                    </a:lnTo>
                    <a:lnTo>
                      <a:pt x="814" y="618"/>
                    </a:lnTo>
                    <a:lnTo>
                      <a:pt x="814" y="618"/>
                    </a:lnTo>
                    <a:lnTo>
                      <a:pt x="800" y="616"/>
                    </a:lnTo>
                    <a:lnTo>
                      <a:pt x="786" y="614"/>
                    </a:lnTo>
                    <a:lnTo>
                      <a:pt x="772" y="610"/>
                    </a:lnTo>
                    <a:lnTo>
                      <a:pt x="760" y="606"/>
                    </a:lnTo>
                    <a:lnTo>
                      <a:pt x="748" y="600"/>
                    </a:lnTo>
                    <a:lnTo>
                      <a:pt x="736" y="594"/>
                    </a:lnTo>
                    <a:lnTo>
                      <a:pt x="726" y="586"/>
                    </a:lnTo>
                    <a:lnTo>
                      <a:pt x="716" y="576"/>
                    </a:lnTo>
                    <a:lnTo>
                      <a:pt x="706" y="566"/>
                    </a:lnTo>
                    <a:lnTo>
                      <a:pt x="698" y="556"/>
                    </a:lnTo>
                    <a:lnTo>
                      <a:pt x="692" y="544"/>
                    </a:lnTo>
                    <a:lnTo>
                      <a:pt x="686" y="532"/>
                    </a:lnTo>
                    <a:lnTo>
                      <a:pt x="680" y="518"/>
                    </a:lnTo>
                    <a:lnTo>
                      <a:pt x="676" y="506"/>
                    </a:lnTo>
                    <a:lnTo>
                      <a:pt x="674" y="492"/>
                    </a:lnTo>
                    <a:lnTo>
                      <a:pt x="674" y="476"/>
                    </a:lnTo>
                    <a:lnTo>
                      <a:pt x="674" y="476"/>
                    </a:lnTo>
                    <a:lnTo>
                      <a:pt x="674" y="462"/>
                    </a:lnTo>
                    <a:lnTo>
                      <a:pt x="676" y="448"/>
                    </a:lnTo>
                    <a:lnTo>
                      <a:pt x="680" y="436"/>
                    </a:lnTo>
                    <a:lnTo>
                      <a:pt x="686" y="422"/>
                    </a:lnTo>
                    <a:lnTo>
                      <a:pt x="692" y="410"/>
                    </a:lnTo>
                    <a:lnTo>
                      <a:pt x="698" y="398"/>
                    </a:lnTo>
                    <a:lnTo>
                      <a:pt x="706" y="388"/>
                    </a:lnTo>
                    <a:lnTo>
                      <a:pt x="716" y="378"/>
                    </a:lnTo>
                    <a:lnTo>
                      <a:pt x="726" y="368"/>
                    </a:lnTo>
                    <a:lnTo>
                      <a:pt x="736" y="360"/>
                    </a:lnTo>
                    <a:lnTo>
                      <a:pt x="748" y="354"/>
                    </a:lnTo>
                    <a:lnTo>
                      <a:pt x="760" y="348"/>
                    </a:lnTo>
                    <a:lnTo>
                      <a:pt x="772" y="342"/>
                    </a:lnTo>
                    <a:lnTo>
                      <a:pt x="786" y="340"/>
                    </a:lnTo>
                    <a:lnTo>
                      <a:pt x="800" y="338"/>
                    </a:lnTo>
                    <a:lnTo>
                      <a:pt x="814" y="336"/>
                    </a:lnTo>
                    <a:lnTo>
                      <a:pt x="814" y="336"/>
                    </a:lnTo>
                    <a:lnTo>
                      <a:pt x="828" y="338"/>
                    </a:lnTo>
                    <a:lnTo>
                      <a:pt x="842" y="340"/>
                    </a:lnTo>
                    <a:lnTo>
                      <a:pt x="856" y="342"/>
                    </a:lnTo>
                    <a:lnTo>
                      <a:pt x="870" y="348"/>
                    </a:lnTo>
                    <a:lnTo>
                      <a:pt x="882" y="354"/>
                    </a:lnTo>
                    <a:lnTo>
                      <a:pt x="892" y="360"/>
                    </a:lnTo>
                    <a:lnTo>
                      <a:pt x="904" y="368"/>
                    </a:lnTo>
                    <a:lnTo>
                      <a:pt x="914" y="378"/>
                    </a:lnTo>
                    <a:lnTo>
                      <a:pt x="922" y="388"/>
                    </a:lnTo>
                    <a:lnTo>
                      <a:pt x="930" y="398"/>
                    </a:lnTo>
                    <a:lnTo>
                      <a:pt x="938" y="410"/>
                    </a:lnTo>
                    <a:lnTo>
                      <a:pt x="944" y="422"/>
                    </a:lnTo>
                    <a:lnTo>
                      <a:pt x="948" y="436"/>
                    </a:lnTo>
                    <a:lnTo>
                      <a:pt x="952" y="448"/>
                    </a:lnTo>
                    <a:lnTo>
                      <a:pt x="954" y="462"/>
                    </a:lnTo>
                    <a:lnTo>
                      <a:pt x="954" y="476"/>
                    </a:lnTo>
                    <a:lnTo>
                      <a:pt x="954" y="476"/>
                    </a:lnTo>
                    <a:close/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8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20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4" y="168"/>
                    </a:lnTo>
                    <a:lnTo>
                      <a:pt x="2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26"/>
                    </a:lnTo>
                    <a:lnTo>
                      <a:pt x="4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4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20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8" y="62"/>
                    </a:lnTo>
                    <a:lnTo>
                      <a:pt x="264" y="74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  <a:moveTo>
                      <a:pt x="618" y="140"/>
                    </a:moveTo>
                    <a:lnTo>
                      <a:pt x="618" y="140"/>
                    </a:lnTo>
                    <a:lnTo>
                      <a:pt x="618" y="154"/>
                    </a:lnTo>
                    <a:lnTo>
                      <a:pt x="616" y="168"/>
                    </a:lnTo>
                    <a:lnTo>
                      <a:pt x="612" y="182"/>
                    </a:lnTo>
                    <a:lnTo>
                      <a:pt x="606" y="194"/>
                    </a:lnTo>
                    <a:lnTo>
                      <a:pt x="600" y="206"/>
                    </a:lnTo>
                    <a:lnTo>
                      <a:pt x="594" y="218"/>
                    </a:lnTo>
                    <a:lnTo>
                      <a:pt x="586" y="230"/>
                    </a:lnTo>
                    <a:lnTo>
                      <a:pt x="576" y="240"/>
                    </a:lnTo>
                    <a:lnTo>
                      <a:pt x="566" y="248"/>
                    </a:lnTo>
                    <a:lnTo>
                      <a:pt x="556" y="256"/>
                    </a:lnTo>
                    <a:lnTo>
                      <a:pt x="544" y="264"/>
                    </a:lnTo>
                    <a:lnTo>
                      <a:pt x="532" y="270"/>
                    </a:lnTo>
                    <a:lnTo>
                      <a:pt x="520" y="274"/>
                    </a:lnTo>
                    <a:lnTo>
                      <a:pt x="506" y="278"/>
                    </a:lnTo>
                    <a:lnTo>
                      <a:pt x="492" y="280"/>
                    </a:lnTo>
                    <a:lnTo>
                      <a:pt x="478" y="280"/>
                    </a:lnTo>
                    <a:lnTo>
                      <a:pt x="478" y="280"/>
                    </a:lnTo>
                    <a:lnTo>
                      <a:pt x="464" y="280"/>
                    </a:lnTo>
                    <a:lnTo>
                      <a:pt x="450" y="278"/>
                    </a:lnTo>
                    <a:lnTo>
                      <a:pt x="436" y="274"/>
                    </a:lnTo>
                    <a:lnTo>
                      <a:pt x="422" y="270"/>
                    </a:lnTo>
                    <a:lnTo>
                      <a:pt x="410" y="264"/>
                    </a:lnTo>
                    <a:lnTo>
                      <a:pt x="400" y="256"/>
                    </a:lnTo>
                    <a:lnTo>
                      <a:pt x="388" y="248"/>
                    </a:lnTo>
                    <a:lnTo>
                      <a:pt x="378" y="240"/>
                    </a:lnTo>
                    <a:lnTo>
                      <a:pt x="370" y="230"/>
                    </a:lnTo>
                    <a:lnTo>
                      <a:pt x="362" y="218"/>
                    </a:lnTo>
                    <a:lnTo>
                      <a:pt x="354" y="206"/>
                    </a:lnTo>
                    <a:lnTo>
                      <a:pt x="348" y="194"/>
                    </a:lnTo>
                    <a:lnTo>
                      <a:pt x="344" y="182"/>
                    </a:lnTo>
                    <a:lnTo>
                      <a:pt x="340" y="168"/>
                    </a:lnTo>
                    <a:lnTo>
                      <a:pt x="338" y="154"/>
                    </a:lnTo>
                    <a:lnTo>
                      <a:pt x="338" y="140"/>
                    </a:lnTo>
                    <a:lnTo>
                      <a:pt x="338" y="140"/>
                    </a:lnTo>
                    <a:lnTo>
                      <a:pt x="338" y="126"/>
                    </a:lnTo>
                    <a:lnTo>
                      <a:pt x="340" y="112"/>
                    </a:lnTo>
                    <a:lnTo>
                      <a:pt x="344" y="98"/>
                    </a:lnTo>
                    <a:lnTo>
                      <a:pt x="348" y="86"/>
                    </a:lnTo>
                    <a:lnTo>
                      <a:pt x="354" y="74"/>
                    </a:lnTo>
                    <a:lnTo>
                      <a:pt x="362" y="62"/>
                    </a:lnTo>
                    <a:lnTo>
                      <a:pt x="370" y="50"/>
                    </a:lnTo>
                    <a:lnTo>
                      <a:pt x="378" y="40"/>
                    </a:lnTo>
                    <a:lnTo>
                      <a:pt x="388" y="32"/>
                    </a:lnTo>
                    <a:lnTo>
                      <a:pt x="400" y="24"/>
                    </a:lnTo>
                    <a:lnTo>
                      <a:pt x="410" y="16"/>
                    </a:lnTo>
                    <a:lnTo>
                      <a:pt x="422" y="10"/>
                    </a:lnTo>
                    <a:lnTo>
                      <a:pt x="436" y="6"/>
                    </a:lnTo>
                    <a:lnTo>
                      <a:pt x="450" y="2"/>
                    </a:lnTo>
                    <a:lnTo>
                      <a:pt x="464" y="0"/>
                    </a:lnTo>
                    <a:lnTo>
                      <a:pt x="478" y="0"/>
                    </a:lnTo>
                    <a:lnTo>
                      <a:pt x="478" y="0"/>
                    </a:lnTo>
                    <a:lnTo>
                      <a:pt x="492" y="0"/>
                    </a:lnTo>
                    <a:lnTo>
                      <a:pt x="506" y="2"/>
                    </a:lnTo>
                    <a:lnTo>
                      <a:pt x="520" y="6"/>
                    </a:lnTo>
                    <a:lnTo>
                      <a:pt x="532" y="10"/>
                    </a:lnTo>
                    <a:lnTo>
                      <a:pt x="544" y="16"/>
                    </a:lnTo>
                    <a:lnTo>
                      <a:pt x="556" y="24"/>
                    </a:lnTo>
                    <a:lnTo>
                      <a:pt x="566" y="32"/>
                    </a:lnTo>
                    <a:lnTo>
                      <a:pt x="576" y="40"/>
                    </a:lnTo>
                    <a:lnTo>
                      <a:pt x="586" y="50"/>
                    </a:lnTo>
                    <a:lnTo>
                      <a:pt x="594" y="62"/>
                    </a:lnTo>
                    <a:lnTo>
                      <a:pt x="600" y="74"/>
                    </a:lnTo>
                    <a:lnTo>
                      <a:pt x="606" y="86"/>
                    </a:lnTo>
                    <a:lnTo>
                      <a:pt x="612" y="98"/>
                    </a:lnTo>
                    <a:lnTo>
                      <a:pt x="616" y="112"/>
                    </a:lnTo>
                    <a:lnTo>
                      <a:pt x="618" y="126"/>
                    </a:lnTo>
                    <a:lnTo>
                      <a:pt x="618" y="140"/>
                    </a:lnTo>
                    <a:lnTo>
                      <a:pt x="618" y="140"/>
                    </a:lnTo>
                    <a:close/>
                    <a:moveTo>
                      <a:pt x="954" y="140"/>
                    </a:moveTo>
                    <a:lnTo>
                      <a:pt x="954" y="140"/>
                    </a:lnTo>
                    <a:lnTo>
                      <a:pt x="954" y="154"/>
                    </a:lnTo>
                    <a:lnTo>
                      <a:pt x="952" y="168"/>
                    </a:lnTo>
                    <a:lnTo>
                      <a:pt x="948" y="182"/>
                    </a:lnTo>
                    <a:lnTo>
                      <a:pt x="944" y="194"/>
                    </a:lnTo>
                    <a:lnTo>
                      <a:pt x="938" y="206"/>
                    </a:lnTo>
                    <a:lnTo>
                      <a:pt x="930" y="218"/>
                    </a:lnTo>
                    <a:lnTo>
                      <a:pt x="922" y="230"/>
                    </a:lnTo>
                    <a:lnTo>
                      <a:pt x="914" y="240"/>
                    </a:lnTo>
                    <a:lnTo>
                      <a:pt x="904" y="248"/>
                    </a:lnTo>
                    <a:lnTo>
                      <a:pt x="892" y="256"/>
                    </a:lnTo>
                    <a:lnTo>
                      <a:pt x="882" y="264"/>
                    </a:lnTo>
                    <a:lnTo>
                      <a:pt x="870" y="270"/>
                    </a:lnTo>
                    <a:lnTo>
                      <a:pt x="856" y="274"/>
                    </a:lnTo>
                    <a:lnTo>
                      <a:pt x="842" y="278"/>
                    </a:lnTo>
                    <a:lnTo>
                      <a:pt x="828" y="280"/>
                    </a:lnTo>
                    <a:lnTo>
                      <a:pt x="814" y="280"/>
                    </a:lnTo>
                    <a:lnTo>
                      <a:pt x="814" y="280"/>
                    </a:lnTo>
                    <a:lnTo>
                      <a:pt x="800" y="280"/>
                    </a:lnTo>
                    <a:lnTo>
                      <a:pt x="786" y="278"/>
                    </a:lnTo>
                    <a:lnTo>
                      <a:pt x="772" y="274"/>
                    </a:lnTo>
                    <a:lnTo>
                      <a:pt x="760" y="270"/>
                    </a:lnTo>
                    <a:lnTo>
                      <a:pt x="748" y="264"/>
                    </a:lnTo>
                    <a:lnTo>
                      <a:pt x="736" y="256"/>
                    </a:lnTo>
                    <a:lnTo>
                      <a:pt x="726" y="248"/>
                    </a:lnTo>
                    <a:lnTo>
                      <a:pt x="716" y="240"/>
                    </a:lnTo>
                    <a:lnTo>
                      <a:pt x="706" y="230"/>
                    </a:lnTo>
                    <a:lnTo>
                      <a:pt x="698" y="218"/>
                    </a:lnTo>
                    <a:lnTo>
                      <a:pt x="692" y="206"/>
                    </a:lnTo>
                    <a:lnTo>
                      <a:pt x="686" y="194"/>
                    </a:lnTo>
                    <a:lnTo>
                      <a:pt x="680" y="182"/>
                    </a:lnTo>
                    <a:lnTo>
                      <a:pt x="676" y="168"/>
                    </a:lnTo>
                    <a:lnTo>
                      <a:pt x="674" y="154"/>
                    </a:lnTo>
                    <a:lnTo>
                      <a:pt x="674" y="140"/>
                    </a:lnTo>
                    <a:lnTo>
                      <a:pt x="674" y="140"/>
                    </a:lnTo>
                    <a:lnTo>
                      <a:pt x="674" y="126"/>
                    </a:lnTo>
                    <a:lnTo>
                      <a:pt x="676" y="112"/>
                    </a:lnTo>
                    <a:lnTo>
                      <a:pt x="680" y="98"/>
                    </a:lnTo>
                    <a:lnTo>
                      <a:pt x="686" y="86"/>
                    </a:lnTo>
                    <a:lnTo>
                      <a:pt x="692" y="74"/>
                    </a:lnTo>
                    <a:lnTo>
                      <a:pt x="698" y="62"/>
                    </a:lnTo>
                    <a:lnTo>
                      <a:pt x="706" y="50"/>
                    </a:lnTo>
                    <a:lnTo>
                      <a:pt x="716" y="40"/>
                    </a:lnTo>
                    <a:lnTo>
                      <a:pt x="726" y="32"/>
                    </a:lnTo>
                    <a:lnTo>
                      <a:pt x="736" y="24"/>
                    </a:lnTo>
                    <a:lnTo>
                      <a:pt x="748" y="16"/>
                    </a:lnTo>
                    <a:lnTo>
                      <a:pt x="760" y="10"/>
                    </a:lnTo>
                    <a:lnTo>
                      <a:pt x="772" y="6"/>
                    </a:lnTo>
                    <a:lnTo>
                      <a:pt x="786" y="2"/>
                    </a:lnTo>
                    <a:lnTo>
                      <a:pt x="800" y="0"/>
                    </a:lnTo>
                    <a:lnTo>
                      <a:pt x="814" y="0"/>
                    </a:lnTo>
                    <a:lnTo>
                      <a:pt x="814" y="0"/>
                    </a:lnTo>
                    <a:lnTo>
                      <a:pt x="828" y="0"/>
                    </a:lnTo>
                    <a:lnTo>
                      <a:pt x="842" y="2"/>
                    </a:lnTo>
                    <a:lnTo>
                      <a:pt x="856" y="6"/>
                    </a:lnTo>
                    <a:lnTo>
                      <a:pt x="870" y="10"/>
                    </a:lnTo>
                    <a:lnTo>
                      <a:pt x="882" y="16"/>
                    </a:lnTo>
                    <a:lnTo>
                      <a:pt x="892" y="24"/>
                    </a:lnTo>
                    <a:lnTo>
                      <a:pt x="904" y="32"/>
                    </a:lnTo>
                    <a:lnTo>
                      <a:pt x="914" y="40"/>
                    </a:lnTo>
                    <a:lnTo>
                      <a:pt x="922" y="50"/>
                    </a:lnTo>
                    <a:lnTo>
                      <a:pt x="930" y="62"/>
                    </a:lnTo>
                    <a:lnTo>
                      <a:pt x="938" y="74"/>
                    </a:lnTo>
                    <a:lnTo>
                      <a:pt x="944" y="86"/>
                    </a:lnTo>
                    <a:lnTo>
                      <a:pt x="948" y="98"/>
                    </a:lnTo>
                    <a:lnTo>
                      <a:pt x="952" y="112"/>
                    </a:lnTo>
                    <a:lnTo>
                      <a:pt x="954" y="126"/>
                    </a:lnTo>
                    <a:lnTo>
                      <a:pt x="954" y="140"/>
                    </a:lnTo>
                    <a:lnTo>
                      <a:pt x="954" y="140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3482975"/>
                <a:ext cx="444500" cy="444500"/>
              </a:xfrm>
              <a:custGeom>
                <a:avLst/>
                <a:gdLst>
                  <a:gd name="T0" fmla="*/ 280 w 280"/>
                  <a:gd name="T1" fmla="*/ 140 h 280"/>
                  <a:gd name="T2" fmla="*/ 278 w 280"/>
                  <a:gd name="T3" fmla="*/ 168 h 280"/>
                  <a:gd name="T4" fmla="*/ 270 w 280"/>
                  <a:gd name="T5" fmla="*/ 194 h 280"/>
                  <a:gd name="T6" fmla="*/ 256 w 280"/>
                  <a:gd name="T7" fmla="*/ 218 h 280"/>
                  <a:gd name="T8" fmla="*/ 240 w 280"/>
                  <a:gd name="T9" fmla="*/ 240 h 280"/>
                  <a:gd name="T10" fmla="*/ 218 w 280"/>
                  <a:gd name="T11" fmla="*/ 256 h 280"/>
                  <a:gd name="T12" fmla="*/ 196 w 280"/>
                  <a:gd name="T13" fmla="*/ 270 h 280"/>
                  <a:gd name="T14" fmla="*/ 168 w 280"/>
                  <a:gd name="T15" fmla="*/ 278 h 280"/>
                  <a:gd name="T16" fmla="*/ 140 w 280"/>
                  <a:gd name="T17" fmla="*/ 280 h 280"/>
                  <a:gd name="T18" fmla="*/ 126 w 280"/>
                  <a:gd name="T19" fmla="*/ 280 h 280"/>
                  <a:gd name="T20" fmla="*/ 98 w 280"/>
                  <a:gd name="T21" fmla="*/ 274 h 280"/>
                  <a:gd name="T22" fmla="*/ 74 w 280"/>
                  <a:gd name="T23" fmla="*/ 264 h 280"/>
                  <a:gd name="T24" fmla="*/ 52 w 280"/>
                  <a:gd name="T25" fmla="*/ 248 h 280"/>
                  <a:gd name="T26" fmla="*/ 32 w 280"/>
                  <a:gd name="T27" fmla="*/ 230 h 280"/>
                  <a:gd name="T28" fmla="*/ 18 w 280"/>
                  <a:gd name="T29" fmla="*/ 206 h 280"/>
                  <a:gd name="T30" fmla="*/ 6 w 280"/>
                  <a:gd name="T31" fmla="*/ 182 h 280"/>
                  <a:gd name="T32" fmla="*/ 0 w 280"/>
                  <a:gd name="T33" fmla="*/ 154 h 280"/>
                  <a:gd name="T34" fmla="*/ 0 w 280"/>
                  <a:gd name="T35" fmla="*/ 140 h 280"/>
                  <a:gd name="T36" fmla="*/ 2 w 280"/>
                  <a:gd name="T37" fmla="*/ 112 h 280"/>
                  <a:gd name="T38" fmla="*/ 12 w 280"/>
                  <a:gd name="T39" fmla="*/ 86 h 280"/>
                  <a:gd name="T40" fmla="*/ 24 w 280"/>
                  <a:gd name="T41" fmla="*/ 62 h 280"/>
                  <a:gd name="T42" fmla="*/ 42 w 280"/>
                  <a:gd name="T43" fmla="*/ 40 h 280"/>
                  <a:gd name="T44" fmla="*/ 62 w 280"/>
                  <a:gd name="T45" fmla="*/ 24 h 280"/>
                  <a:gd name="T46" fmla="*/ 86 w 280"/>
                  <a:gd name="T47" fmla="*/ 10 h 280"/>
                  <a:gd name="T48" fmla="*/ 112 w 280"/>
                  <a:gd name="T49" fmla="*/ 2 h 280"/>
                  <a:gd name="T50" fmla="*/ 140 w 280"/>
                  <a:gd name="T51" fmla="*/ 0 h 280"/>
                  <a:gd name="T52" fmla="*/ 154 w 280"/>
                  <a:gd name="T53" fmla="*/ 0 h 280"/>
                  <a:gd name="T54" fmla="*/ 182 w 280"/>
                  <a:gd name="T55" fmla="*/ 6 h 280"/>
                  <a:gd name="T56" fmla="*/ 208 w 280"/>
                  <a:gd name="T57" fmla="*/ 16 h 280"/>
                  <a:gd name="T58" fmla="*/ 230 w 280"/>
                  <a:gd name="T59" fmla="*/ 32 h 280"/>
                  <a:gd name="T60" fmla="*/ 248 w 280"/>
                  <a:gd name="T61" fmla="*/ 50 h 280"/>
                  <a:gd name="T62" fmla="*/ 264 w 280"/>
                  <a:gd name="T63" fmla="*/ 72 h 280"/>
                  <a:gd name="T64" fmla="*/ 274 w 280"/>
                  <a:gd name="T65" fmla="*/ 98 h 280"/>
                  <a:gd name="T66" fmla="*/ 280 w 280"/>
                  <a:gd name="T67" fmla="*/ 126 h 280"/>
                  <a:gd name="T68" fmla="*/ 280 w 280"/>
                  <a:gd name="T69" fmla="*/ 14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6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18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0" y="126"/>
                    </a:lnTo>
                    <a:lnTo>
                      <a:pt x="2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2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18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6" y="62"/>
                    </a:lnTo>
                    <a:lnTo>
                      <a:pt x="264" y="72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</p:grpSp>
      </p:grpSp>
      <p:cxnSp>
        <p:nvCxnSpPr>
          <p:cNvPr id="18" name="Straight Connector 17"/>
          <p:cNvCxnSpPr/>
          <p:nvPr userDrawn="1"/>
        </p:nvCxnSpPr>
        <p:spPr>
          <a:xfrm>
            <a:off x="11727779" y="6488856"/>
            <a:ext cx="0" cy="360000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0571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4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11"/>
          <a:stretch/>
        </p:blipFill>
        <p:spPr bwMode="auto">
          <a:xfrm>
            <a:off x="2802467" y="6492240"/>
            <a:ext cx="9386358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0" y="6492240"/>
            <a:ext cx="3174139" cy="365760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r>
              <a:rPr lang="en-GB" sz="1600" b="1" smtClean="0"/>
              <a:t>NISSAN</a:t>
            </a:r>
            <a:r>
              <a:rPr lang="en-GB" sz="1600" b="1" baseline="0" smtClean="0"/>
              <a:t> MOTOR CORPORATION</a:t>
            </a:r>
            <a:endParaRPr lang="en-US" sz="1600" b="1"/>
          </a:p>
        </p:txBody>
      </p:sp>
      <p:sp>
        <p:nvSpPr>
          <p:cNvPr id="20" name="TextBox 19"/>
          <p:cNvSpPr txBox="1"/>
          <p:nvPr userDrawn="1"/>
        </p:nvSpPr>
        <p:spPr>
          <a:xfrm>
            <a:off x="2902479" y="6492240"/>
            <a:ext cx="2834640" cy="3657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lvl="0" fontAlgn="base">
              <a:spcBef>
                <a:spcPct val="0"/>
              </a:spcBef>
              <a:spcAft>
                <a:spcPct val="0"/>
              </a:spcAft>
              <a:defRPr kumimoji="1" sz="4000" b="1" kern="0">
                <a:solidFill>
                  <a:srgbClr val="FFFFFF"/>
                </a:solidFill>
                <a:latin typeface="Nissan Brand Bold" panose="020B0804020204030204" pitchFamily="34" charset="0"/>
                <a:ea typeface="Verdana" panose="020B0604030504040204" pitchFamily="34" charset="0"/>
                <a:cs typeface="Verdana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342892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685783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02867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371566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r>
              <a:rPr lang="en-US" sz="1600" b="1" dirty="0" smtClean="0">
                <a:latin typeface="+mj-lt"/>
              </a:rPr>
              <a:t>Customer Quality – Local Survey</a:t>
            </a:r>
            <a:endParaRPr lang="en-US" sz="1600" b="1" dirty="0">
              <a:latin typeface="+mj-lt"/>
            </a:endParaRPr>
          </a:p>
        </p:txBody>
      </p:sp>
      <p:pic>
        <p:nvPicPr>
          <p:cNvPr id="22" name="Picture 2" descr="D:\Public\Pictures\Labeling Template\02_NSC_W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599" y="6544284"/>
            <a:ext cx="1701801" cy="26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図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06725" y="0"/>
            <a:ext cx="7585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2" y="1337935"/>
            <a:ext cx="4441586" cy="31590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/>
          <a:srcRect l="20305" t="65260" r="54634" b="14528"/>
          <a:stretch/>
        </p:blipFill>
        <p:spPr>
          <a:xfrm>
            <a:off x="367815" y="3990501"/>
            <a:ext cx="3927960" cy="178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61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4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11"/>
          <a:stretch/>
        </p:blipFill>
        <p:spPr bwMode="auto">
          <a:xfrm>
            <a:off x="2802467" y="6492240"/>
            <a:ext cx="9386358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0" y="6492240"/>
            <a:ext cx="3174139" cy="365760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r>
              <a:rPr lang="en-GB" sz="1600" b="1" smtClean="0"/>
              <a:t>NISSAN</a:t>
            </a:r>
            <a:r>
              <a:rPr lang="en-GB" sz="1600" b="1" baseline="0" smtClean="0"/>
              <a:t> MOTOR CORPORATION</a:t>
            </a:r>
            <a:endParaRPr lang="en-US" sz="1600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12" y="0"/>
            <a:ext cx="121158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12" y="348087"/>
            <a:ext cx="12115800" cy="326243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rgbClr val="484848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902479" y="6492240"/>
            <a:ext cx="2834640" cy="3657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lvl="0" fontAlgn="base">
              <a:spcBef>
                <a:spcPct val="0"/>
              </a:spcBef>
              <a:spcAft>
                <a:spcPct val="0"/>
              </a:spcAft>
              <a:defRPr kumimoji="1" sz="4000" b="1" kern="0">
                <a:solidFill>
                  <a:srgbClr val="FFFFFF"/>
                </a:solidFill>
                <a:latin typeface="Nissan Brand Bold" panose="020B0804020204030204" pitchFamily="34" charset="0"/>
                <a:ea typeface="Verdana" panose="020B0604030504040204" pitchFamily="34" charset="0"/>
                <a:cs typeface="Verdana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342892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685783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02867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371566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r>
              <a:rPr lang="en-US" sz="1600" b="1" dirty="0" smtClean="0">
                <a:latin typeface="+mj-lt"/>
              </a:rPr>
              <a:t>Customer Quality – Local Survey</a:t>
            </a:r>
            <a:endParaRPr lang="en-US" sz="1600" b="1" dirty="0">
              <a:latin typeface="+mj-lt"/>
            </a:endParaRPr>
          </a:p>
        </p:txBody>
      </p:sp>
      <p:pic>
        <p:nvPicPr>
          <p:cNvPr id="22" name="Picture 2" descr="D:\Public\Pictures\Labeling Template\02_NSC_W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599" y="6544284"/>
            <a:ext cx="1701801" cy="26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3302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4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11"/>
          <a:stretch/>
        </p:blipFill>
        <p:spPr bwMode="auto">
          <a:xfrm>
            <a:off x="2802467" y="6492240"/>
            <a:ext cx="9386358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0" y="6492240"/>
            <a:ext cx="3174139" cy="365760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r>
              <a:rPr lang="en-GB" sz="1600" b="1" smtClean="0"/>
              <a:t>NISSAN</a:t>
            </a:r>
            <a:r>
              <a:rPr lang="en-GB" sz="1600" b="1" baseline="0" smtClean="0"/>
              <a:t> MOTOR CORPORATION</a:t>
            </a:r>
            <a:endParaRPr lang="en-US" sz="1600" b="1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902479" y="6492240"/>
            <a:ext cx="2834640" cy="3657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lvl="0" fontAlgn="base">
              <a:spcBef>
                <a:spcPct val="0"/>
              </a:spcBef>
              <a:spcAft>
                <a:spcPct val="0"/>
              </a:spcAft>
              <a:defRPr kumimoji="1" sz="4000" b="1" kern="0">
                <a:solidFill>
                  <a:srgbClr val="FFFFFF"/>
                </a:solidFill>
                <a:latin typeface="Nissan Brand Bold" panose="020B0804020204030204" pitchFamily="34" charset="0"/>
                <a:ea typeface="Verdana" panose="020B0604030504040204" pitchFamily="34" charset="0"/>
                <a:cs typeface="Verdana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342892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685783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02867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371566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r>
              <a:rPr lang="en-US" sz="1600" b="1" dirty="0" smtClean="0">
                <a:latin typeface="+mj-lt"/>
              </a:rPr>
              <a:t>Customer Quality – Local Survey</a:t>
            </a:r>
            <a:endParaRPr lang="en-US" sz="1600" b="1" dirty="0">
              <a:latin typeface="+mj-lt"/>
            </a:endParaRPr>
          </a:p>
        </p:txBody>
      </p:sp>
      <p:pic>
        <p:nvPicPr>
          <p:cNvPr id="22" name="Picture 2" descr="D:\Public\Pictures\Labeling Template\02_NSC_W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599" y="6544284"/>
            <a:ext cx="1701801" cy="26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12" y="161050"/>
            <a:ext cx="121158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564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4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11"/>
          <a:stretch/>
        </p:blipFill>
        <p:spPr bwMode="auto">
          <a:xfrm>
            <a:off x="2802467" y="6492240"/>
            <a:ext cx="9386358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0" y="6492240"/>
            <a:ext cx="3174139" cy="365760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r>
              <a:rPr lang="en-GB" sz="1600" b="1" smtClean="0"/>
              <a:t>NISSAN</a:t>
            </a:r>
            <a:r>
              <a:rPr lang="en-GB" sz="1600" b="1" baseline="0" smtClean="0"/>
              <a:t> MOTOR CORPORATION</a:t>
            </a:r>
            <a:endParaRPr lang="en-US" sz="1600" b="1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902479" y="6492240"/>
            <a:ext cx="2834640" cy="3657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lvl="0" fontAlgn="base">
              <a:spcBef>
                <a:spcPct val="0"/>
              </a:spcBef>
              <a:spcAft>
                <a:spcPct val="0"/>
              </a:spcAft>
              <a:defRPr kumimoji="1" sz="4000" b="1" kern="0">
                <a:solidFill>
                  <a:srgbClr val="FFFFFF"/>
                </a:solidFill>
                <a:latin typeface="Nissan Brand Bold" panose="020B0804020204030204" pitchFamily="34" charset="0"/>
                <a:ea typeface="Verdana" panose="020B0604030504040204" pitchFamily="34" charset="0"/>
                <a:cs typeface="Verdana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342892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685783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02867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371566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r>
              <a:rPr lang="en-US" sz="1600" b="1" dirty="0" smtClean="0">
                <a:latin typeface="+mj-lt"/>
              </a:rPr>
              <a:t>Customer Quality – Local Survey</a:t>
            </a:r>
            <a:endParaRPr lang="en-US" sz="1600" b="1" dirty="0">
              <a:latin typeface="+mj-lt"/>
            </a:endParaRPr>
          </a:p>
        </p:txBody>
      </p:sp>
      <p:pic>
        <p:nvPicPr>
          <p:cNvPr id="23" name="Picture 2" descr="D:\Public\Pictures\Labeling Template\02_NSC_W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599" y="6544284"/>
            <a:ext cx="1701801" cy="26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12" y="0"/>
            <a:ext cx="121158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12" y="348087"/>
            <a:ext cx="12115800" cy="326243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rgbClr val="484848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  <a:prstGeom prst="rect">
            <a:avLst/>
          </a:prstGeom>
          <a:solidFill>
            <a:srgbClr val="F9F9F9"/>
          </a:solidFill>
        </p:spPr>
        <p:txBody>
          <a:bodyPr lIns="9144" tIns="9144" rIns="9144" bIns="9144" anchor="ctr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868645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4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11"/>
          <a:stretch/>
        </p:blipFill>
        <p:spPr bwMode="auto">
          <a:xfrm>
            <a:off x="2802467" y="6492240"/>
            <a:ext cx="9386358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0" y="6492240"/>
            <a:ext cx="3174139" cy="365760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r>
              <a:rPr lang="en-GB" sz="1600" b="1" smtClean="0"/>
              <a:t>NISSAN</a:t>
            </a:r>
            <a:r>
              <a:rPr lang="en-GB" sz="1600" b="1" baseline="0" smtClean="0"/>
              <a:t> MOTOR CORPORATION</a:t>
            </a:r>
            <a:endParaRPr lang="en-US" sz="1600" b="1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902479" y="6492240"/>
            <a:ext cx="2834640" cy="3657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lvl="0" fontAlgn="base">
              <a:spcBef>
                <a:spcPct val="0"/>
              </a:spcBef>
              <a:spcAft>
                <a:spcPct val="0"/>
              </a:spcAft>
              <a:defRPr kumimoji="1" sz="4000" b="1" kern="0">
                <a:solidFill>
                  <a:srgbClr val="FFFFFF"/>
                </a:solidFill>
                <a:latin typeface="Nissan Brand Bold" panose="020B0804020204030204" pitchFamily="34" charset="0"/>
                <a:ea typeface="Verdana" panose="020B0604030504040204" pitchFamily="34" charset="0"/>
                <a:cs typeface="Verdana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342892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685783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02867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371566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r>
              <a:rPr lang="en-US" sz="1600" b="1" dirty="0" smtClean="0">
                <a:latin typeface="+mj-lt"/>
              </a:rPr>
              <a:t>Customer Quality – Local Survey</a:t>
            </a:r>
            <a:endParaRPr lang="en-US" sz="1600" b="1" dirty="0">
              <a:latin typeface="+mj-lt"/>
            </a:endParaRPr>
          </a:p>
        </p:txBody>
      </p:sp>
      <p:pic>
        <p:nvPicPr>
          <p:cNvPr id="23" name="Picture 2" descr="D:\Public\Pictures\Labeling Template\02_NSC_W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599" y="6544284"/>
            <a:ext cx="1701801" cy="26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12" y="161050"/>
            <a:ext cx="121158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  <a:prstGeom prst="rect">
            <a:avLst/>
          </a:prstGeom>
          <a:solidFill>
            <a:srgbClr val="F9F9F9"/>
          </a:solidFill>
        </p:spPr>
        <p:txBody>
          <a:bodyPr lIns="9144" tIns="9144" rIns="9144" bIns="9144" anchor="ctr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569937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-1"/>
            <a:ext cx="12188825" cy="640080"/>
          </a:xfrm>
          <a:prstGeom prst="rect">
            <a:avLst/>
          </a:prstGeom>
          <a:gradFill rotWithShape="1">
            <a:gsLst>
              <a:gs pos="0">
                <a:srgbClr val="003F66">
                  <a:shade val="51000"/>
                  <a:satMod val="130000"/>
                </a:srgbClr>
              </a:gs>
              <a:gs pos="80000">
                <a:srgbClr val="003F66">
                  <a:shade val="93000"/>
                  <a:satMod val="130000"/>
                </a:srgbClr>
              </a:gs>
              <a:gs pos="100000">
                <a:srgbClr val="003F6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3F6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en-US" sz="2800" b="1" kern="0">
              <a:solidFill>
                <a:srgbClr val="FFFFFF"/>
              </a:solidFill>
              <a:latin typeface="Nissan Brand Bold" panose="020B0804020204030204" pitchFamily="34" charset="0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17" name="図 4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11"/>
          <a:stretch/>
        </p:blipFill>
        <p:spPr bwMode="auto">
          <a:xfrm>
            <a:off x="2802467" y="6492240"/>
            <a:ext cx="9386358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0" y="6492240"/>
            <a:ext cx="3174139" cy="365760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r>
              <a:rPr lang="en-GB" sz="1600" b="1" smtClean="0"/>
              <a:t>NISSAN</a:t>
            </a:r>
            <a:r>
              <a:rPr lang="en-GB" sz="1600" b="1" baseline="0" smtClean="0"/>
              <a:t> MOTOR CORPORATION</a:t>
            </a:r>
            <a:endParaRPr lang="en-US" sz="1600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12" y="0"/>
            <a:ext cx="121158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12" y="348087"/>
            <a:ext cx="12115800" cy="326243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902479" y="6492240"/>
            <a:ext cx="2834640" cy="3657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lvl="0" fontAlgn="base">
              <a:spcBef>
                <a:spcPct val="0"/>
              </a:spcBef>
              <a:spcAft>
                <a:spcPct val="0"/>
              </a:spcAft>
              <a:defRPr kumimoji="1" sz="4000" b="1" kern="0">
                <a:solidFill>
                  <a:srgbClr val="FFFFFF"/>
                </a:solidFill>
                <a:latin typeface="Nissan Brand Bold" panose="020B0804020204030204" pitchFamily="34" charset="0"/>
                <a:ea typeface="Verdana" panose="020B0604030504040204" pitchFamily="34" charset="0"/>
                <a:cs typeface="Verdana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342892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685783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02867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371566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r>
              <a:rPr lang="en-US" sz="1600" b="1" dirty="0" smtClean="0">
                <a:latin typeface="+mj-lt"/>
              </a:rPr>
              <a:t>Customer Quality – Local Survey</a:t>
            </a:r>
            <a:endParaRPr lang="en-US" sz="1600" b="1" dirty="0">
              <a:latin typeface="+mj-lt"/>
            </a:endParaRPr>
          </a:p>
        </p:txBody>
      </p:sp>
      <p:pic>
        <p:nvPicPr>
          <p:cNvPr id="22" name="Picture 2" descr="D:\Public\Pictures\Labeling Template\02_NSC_W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599" y="6544284"/>
            <a:ext cx="1701801" cy="26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4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-1"/>
            <a:ext cx="12188825" cy="640080"/>
          </a:xfrm>
          <a:prstGeom prst="rect">
            <a:avLst/>
          </a:prstGeom>
          <a:gradFill rotWithShape="1">
            <a:gsLst>
              <a:gs pos="0">
                <a:srgbClr val="003F66">
                  <a:shade val="51000"/>
                  <a:satMod val="130000"/>
                </a:srgbClr>
              </a:gs>
              <a:gs pos="80000">
                <a:srgbClr val="003F66">
                  <a:shade val="93000"/>
                  <a:satMod val="130000"/>
                </a:srgbClr>
              </a:gs>
              <a:gs pos="100000">
                <a:srgbClr val="003F6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3F6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en-US" sz="2800" b="1" kern="0">
              <a:solidFill>
                <a:srgbClr val="FFFFFF"/>
              </a:solidFill>
              <a:latin typeface="Nissan Brand Bold" panose="020B0804020204030204" pitchFamily="34" charset="0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17" name="図 4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11"/>
          <a:stretch/>
        </p:blipFill>
        <p:spPr bwMode="auto">
          <a:xfrm>
            <a:off x="2802467" y="6492240"/>
            <a:ext cx="9386358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0" y="6492240"/>
            <a:ext cx="3174139" cy="365760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r>
              <a:rPr lang="en-GB" sz="1600" b="1" smtClean="0"/>
              <a:t>NISSAN</a:t>
            </a:r>
            <a:r>
              <a:rPr lang="en-GB" sz="1600" b="1" baseline="0" smtClean="0"/>
              <a:t> MOTOR CORPORATION</a:t>
            </a:r>
            <a:endParaRPr lang="en-US" sz="1600" b="1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902479" y="6492240"/>
            <a:ext cx="2834640" cy="3657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lvl="0" fontAlgn="base">
              <a:spcBef>
                <a:spcPct val="0"/>
              </a:spcBef>
              <a:spcAft>
                <a:spcPct val="0"/>
              </a:spcAft>
              <a:defRPr kumimoji="1" sz="4000" b="1" kern="0">
                <a:solidFill>
                  <a:srgbClr val="FFFFFF"/>
                </a:solidFill>
                <a:latin typeface="Nissan Brand Bold" panose="020B0804020204030204" pitchFamily="34" charset="0"/>
                <a:ea typeface="Verdana" panose="020B0604030504040204" pitchFamily="34" charset="0"/>
                <a:cs typeface="Verdana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342892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685783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02867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371566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r>
              <a:rPr lang="en-US" sz="1600" b="1" dirty="0" smtClean="0">
                <a:latin typeface="+mj-lt"/>
              </a:rPr>
              <a:t>Customer Quality – Local Survey</a:t>
            </a:r>
            <a:endParaRPr lang="en-US" sz="1600" b="1" dirty="0">
              <a:latin typeface="+mj-lt"/>
            </a:endParaRPr>
          </a:p>
        </p:txBody>
      </p:sp>
      <p:pic>
        <p:nvPicPr>
          <p:cNvPr id="22" name="Picture 2" descr="D:\Public\Pictures\Labeling Template\02_NSC_W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599" y="6544284"/>
            <a:ext cx="1701801" cy="26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12" y="49196"/>
            <a:ext cx="121158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6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 userDrawn="1"/>
        </p:nvSpPr>
        <p:spPr>
          <a:xfrm>
            <a:off x="0" y="762000"/>
            <a:ext cx="12188825" cy="573024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chemeClr val="bg1">
              <a:lumMod val="75000"/>
              <a:alpha val="3912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1" y="-1"/>
            <a:ext cx="12188825" cy="640080"/>
          </a:xfrm>
          <a:prstGeom prst="rect">
            <a:avLst/>
          </a:prstGeom>
          <a:gradFill rotWithShape="1">
            <a:gsLst>
              <a:gs pos="0">
                <a:srgbClr val="003F66">
                  <a:shade val="51000"/>
                  <a:satMod val="130000"/>
                </a:srgbClr>
              </a:gs>
              <a:gs pos="80000">
                <a:srgbClr val="003F66">
                  <a:shade val="93000"/>
                  <a:satMod val="130000"/>
                </a:srgbClr>
              </a:gs>
              <a:gs pos="100000">
                <a:srgbClr val="003F6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3F6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en-US" sz="2800" b="1" kern="0">
              <a:solidFill>
                <a:srgbClr val="FFFFFF"/>
              </a:solidFill>
              <a:latin typeface="Nissan Brand Bold" panose="020B0804020204030204" pitchFamily="34" charset="0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17" name="図 4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11"/>
          <a:stretch/>
        </p:blipFill>
        <p:spPr bwMode="auto">
          <a:xfrm>
            <a:off x="2802467" y="6492240"/>
            <a:ext cx="9386358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0" y="6492240"/>
            <a:ext cx="3174139" cy="365760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r>
              <a:rPr lang="en-GB" sz="1600" b="1" smtClean="0"/>
              <a:t>NISSAN</a:t>
            </a:r>
            <a:r>
              <a:rPr lang="en-GB" sz="1600" b="1" baseline="0" smtClean="0"/>
              <a:t> MOTOR CORPORATION</a:t>
            </a:r>
            <a:endParaRPr lang="en-US" sz="1600" b="1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902479" y="6492240"/>
            <a:ext cx="2834640" cy="3657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lvl="0" fontAlgn="base">
              <a:spcBef>
                <a:spcPct val="0"/>
              </a:spcBef>
              <a:spcAft>
                <a:spcPct val="0"/>
              </a:spcAft>
              <a:defRPr kumimoji="1" sz="4000" b="1" kern="0">
                <a:solidFill>
                  <a:srgbClr val="FFFFFF"/>
                </a:solidFill>
                <a:latin typeface="Nissan Brand Bold" panose="020B0804020204030204" pitchFamily="34" charset="0"/>
                <a:ea typeface="Verdana" panose="020B0604030504040204" pitchFamily="34" charset="0"/>
                <a:cs typeface="Verdana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342892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685783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02867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371566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r>
              <a:rPr lang="en-US" sz="1600" b="1" dirty="0" smtClean="0">
                <a:latin typeface="+mj-lt"/>
              </a:rPr>
              <a:t>Customer Quality – Local Survey</a:t>
            </a:r>
            <a:endParaRPr lang="en-US" sz="1600" b="1" dirty="0">
              <a:latin typeface="+mj-lt"/>
            </a:endParaRPr>
          </a:p>
        </p:txBody>
      </p:sp>
      <p:pic>
        <p:nvPicPr>
          <p:cNvPr id="23" name="Picture 2" descr="D:\Public\Pictures\Labeling Template\02_NSC_W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599" y="6544284"/>
            <a:ext cx="1701801" cy="26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12" y="49196"/>
            <a:ext cx="121158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46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" y="-1"/>
            <a:ext cx="12188825" cy="640080"/>
          </a:xfrm>
          <a:prstGeom prst="rect">
            <a:avLst/>
          </a:prstGeom>
          <a:gradFill rotWithShape="1">
            <a:gsLst>
              <a:gs pos="0">
                <a:srgbClr val="003F66">
                  <a:shade val="51000"/>
                  <a:satMod val="130000"/>
                </a:srgbClr>
              </a:gs>
              <a:gs pos="80000">
                <a:srgbClr val="003F66">
                  <a:shade val="93000"/>
                  <a:satMod val="130000"/>
                </a:srgbClr>
              </a:gs>
              <a:gs pos="100000">
                <a:srgbClr val="003F6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3F6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en-US" sz="2800" b="1" kern="0">
              <a:solidFill>
                <a:srgbClr val="FFFFFF"/>
              </a:solidFill>
              <a:latin typeface="Nissan Brand Bold" panose="020B0804020204030204" pitchFamily="34" charset="0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17" name="図 4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11"/>
          <a:stretch/>
        </p:blipFill>
        <p:spPr bwMode="auto">
          <a:xfrm>
            <a:off x="2802467" y="6492240"/>
            <a:ext cx="9386358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0" y="6492240"/>
            <a:ext cx="3174139" cy="365760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r>
              <a:rPr lang="en-GB" sz="1600" b="1" smtClean="0"/>
              <a:t>NISSAN</a:t>
            </a:r>
            <a:r>
              <a:rPr lang="en-GB" sz="1600" b="1" baseline="0" smtClean="0"/>
              <a:t> MOTOR CORPORATION</a:t>
            </a:r>
            <a:endParaRPr lang="en-US" sz="1600" b="1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902479" y="6492240"/>
            <a:ext cx="2834640" cy="3657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lvl="0" fontAlgn="base">
              <a:spcBef>
                <a:spcPct val="0"/>
              </a:spcBef>
              <a:spcAft>
                <a:spcPct val="0"/>
              </a:spcAft>
              <a:defRPr kumimoji="1" sz="4000" b="1" kern="0">
                <a:solidFill>
                  <a:srgbClr val="FFFFFF"/>
                </a:solidFill>
                <a:latin typeface="Nissan Brand Bold" panose="020B0804020204030204" pitchFamily="34" charset="0"/>
                <a:ea typeface="Verdana" panose="020B0604030504040204" pitchFamily="34" charset="0"/>
                <a:cs typeface="Verdana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342892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685783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02867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371566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r>
              <a:rPr lang="en-US" sz="1600" b="1" dirty="0" smtClean="0">
                <a:latin typeface="+mj-lt"/>
              </a:rPr>
              <a:t>Customer Quality – Local Survey</a:t>
            </a:r>
            <a:endParaRPr lang="en-US" sz="1600" b="1" dirty="0">
              <a:latin typeface="+mj-lt"/>
            </a:endParaRPr>
          </a:p>
        </p:txBody>
      </p:sp>
      <p:pic>
        <p:nvPicPr>
          <p:cNvPr id="23" name="Picture 2" descr="D:\Public\Pictures\Labeling Template\02_NSC_W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599" y="6544284"/>
            <a:ext cx="1701801" cy="26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12" y="0"/>
            <a:ext cx="121158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12" y="348087"/>
            <a:ext cx="12115800" cy="326243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  <a:prstGeom prst="rect">
            <a:avLst/>
          </a:prstGeom>
          <a:solidFill>
            <a:srgbClr val="F9F9F9"/>
          </a:solidFill>
        </p:spPr>
        <p:txBody>
          <a:bodyPr lIns="9144" tIns="9144" rIns="9144" bIns="9144" anchor="ctr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51543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-1"/>
            <a:ext cx="12188825" cy="640080"/>
          </a:xfrm>
          <a:prstGeom prst="rect">
            <a:avLst/>
          </a:prstGeom>
          <a:gradFill rotWithShape="1">
            <a:gsLst>
              <a:gs pos="0">
                <a:srgbClr val="003F66">
                  <a:shade val="51000"/>
                  <a:satMod val="130000"/>
                </a:srgbClr>
              </a:gs>
              <a:gs pos="80000">
                <a:srgbClr val="003F66">
                  <a:shade val="93000"/>
                  <a:satMod val="130000"/>
                </a:srgbClr>
              </a:gs>
              <a:gs pos="100000">
                <a:srgbClr val="003F6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3F6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en-US" sz="2800" b="1" kern="0">
              <a:solidFill>
                <a:srgbClr val="FFFFFF"/>
              </a:solidFill>
              <a:latin typeface="Nissan Brand Bold" panose="020B0804020204030204" pitchFamily="34" charset="0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17" name="図 4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11"/>
          <a:stretch/>
        </p:blipFill>
        <p:spPr bwMode="auto">
          <a:xfrm>
            <a:off x="2802467" y="6492240"/>
            <a:ext cx="9386358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0" y="6492240"/>
            <a:ext cx="3174139" cy="365760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r>
              <a:rPr lang="en-GB" sz="1600" b="1" smtClean="0"/>
              <a:t>NISSAN</a:t>
            </a:r>
            <a:r>
              <a:rPr lang="en-GB" sz="1600" b="1" baseline="0" smtClean="0"/>
              <a:t> MOTOR CORPORATION</a:t>
            </a:r>
            <a:endParaRPr lang="en-US" sz="1600" b="1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902479" y="6492240"/>
            <a:ext cx="2834640" cy="3657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lvl="0" fontAlgn="base">
              <a:spcBef>
                <a:spcPct val="0"/>
              </a:spcBef>
              <a:spcAft>
                <a:spcPct val="0"/>
              </a:spcAft>
              <a:defRPr kumimoji="1" sz="4000" b="1" kern="0">
                <a:solidFill>
                  <a:srgbClr val="FFFFFF"/>
                </a:solidFill>
                <a:latin typeface="Nissan Brand Bold" panose="020B0804020204030204" pitchFamily="34" charset="0"/>
                <a:ea typeface="Verdana" panose="020B0604030504040204" pitchFamily="34" charset="0"/>
                <a:cs typeface="Verdana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342892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685783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02867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371566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r>
              <a:rPr lang="en-US" sz="1600" b="1" dirty="0" smtClean="0">
                <a:latin typeface="+mj-lt"/>
              </a:rPr>
              <a:t>Customer Quality – Local Survey</a:t>
            </a:r>
            <a:endParaRPr lang="en-US" sz="1600" b="1" dirty="0">
              <a:latin typeface="+mj-lt"/>
            </a:endParaRPr>
          </a:p>
        </p:txBody>
      </p:sp>
      <p:pic>
        <p:nvPicPr>
          <p:cNvPr id="23" name="Picture 2" descr="D:\Public\Pictures\Labeling Template\02_NSC_W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599" y="6544284"/>
            <a:ext cx="1701801" cy="26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12" y="49196"/>
            <a:ext cx="121158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  <a:prstGeom prst="rect">
            <a:avLst/>
          </a:prstGeom>
          <a:solidFill>
            <a:srgbClr val="F9F9F9"/>
          </a:solidFill>
        </p:spPr>
        <p:txBody>
          <a:bodyPr lIns="9144" tIns="9144" rIns="9144" bIns="9144" anchor="ctr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24431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161050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3689" y="6492875"/>
            <a:ext cx="9729216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61616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rgbClr val="61616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200" y="6519333"/>
            <a:ext cx="1137596" cy="304799"/>
            <a:chOff x="151791" y="5957092"/>
            <a:chExt cx="2014385" cy="539719"/>
          </a:xfrm>
        </p:grpSpPr>
        <p:cxnSp>
          <p:nvCxnSpPr>
            <p:cNvPr id="10" name="Straight Connector 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90BFA381-7EEA-415C-A6A9-D7309D8C8A35}"/>
                </a:ext>
              </a:extLst>
            </p:cNvPr>
            <p:cNvCxnSpPr>
              <a:cxnSpLocks/>
            </p:cNvCxnSpPr>
            <p:nvPr/>
          </p:nvCxnSpPr>
          <p:spPr>
            <a:xfrm>
              <a:off x="2166176" y="5957092"/>
              <a:ext cx="0" cy="539719"/>
            </a:xfrm>
            <a:prstGeom prst="line">
              <a:avLst/>
            </a:prstGeom>
            <a:ln w="19050" cap="rnd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791" y="5966875"/>
              <a:ext cx="1842485" cy="520155"/>
              <a:chOff x="973138" y="2413000"/>
              <a:chExt cx="7197725" cy="2032000"/>
            </a:xfrm>
          </p:grpSpPr>
          <p:sp>
            <p:nvSpPr>
              <p:cNvPr id="13" name="Freeform 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4114800"/>
                <a:ext cx="2727325" cy="330200"/>
              </a:xfrm>
              <a:custGeom>
                <a:avLst/>
                <a:gdLst>
                  <a:gd name="T0" fmla="*/ 1602 w 1718"/>
                  <a:gd name="T1" fmla="*/ 148 h 208"/>
                  <a:gd name="T2" fmla="*/ 1586 w 1718"/>
                  <a:gd name="T3" fmla="*/ 114 h 208"/>
                  <a:gd name="T4" fmla="*/ 1594 w 1718"/>
                  <a:gd name="T5" fmla="*/ 84 h 208"/>
                  <a:gd name="T6" fmla="*/ 1600 w 1718"/>
                  <a:gd name="T7" fmla="*/ 54 h 208"/>
                  <a:gd name="T8" fmla="*/ 1642 w 1718"/>
                  <a:gd name="T9" fmla="*/ 190 h 208"/>
                  <a:gd name="T10" fmla="*/ 1572 w 1718"/>
                  <a:gd name="T11" fmla="*/ 206 h 208"/>
                  <a:gd name="T12" fmla="*/ 1556 w 1718"/>
                  <a:gd name="T13" fmla="*/ 86 h 208"/>
                  <a:gd name="T14" fmla="*/ 1552 w 1718"/>
                  <a:gd name="T15" fmla="*/ 56 h 208"/>
                  <a:gd name="T16" fmla="*/ 1550 w 1718"/>
                  <a:gd name="T17" fmla="*/ 146 h 208"/>
                  <a:gd name="T18" fmla="*/ 1568 w 1718"/>
                  <a:gd name="T19" fmla="*/ 182 h 208"/>
                  <a:gd name="T20" fmla="*/ 1512 w 1718"/>
                  <a:gd name="T21" fmla="*/ 192 h 208"/>
                  <a:gd name="T22" fmla="*/ 1526 w 1718"/>
                  <a:gd name="T23" fmla="*/ 126 h 208"/>
                  <a:gd name="T24" fmla="*/ 1250 w 1718"/>
                  <a:gd name="T25" fmla="*/ 174 h 208"/>
                  <a:gd name="T26" fmla="*/ 1264 w 1718"/>
                  <a:gd name="T27" fmla="*/ 106 h 208"/>
                  <a:gd name="T28" fmla="*/ 1264 w 1718"/>
                  <a:gd name="T29" fmla="*/ 58 h 208"/>
                  <a:gd name="T30" fmla="*/ 1302 w 1718"/>
                  <a:gd name="T31" fmla="*/ 162 h 208"/>
                  <a:gd name="T32" fmla="*/ 1376 w 1718"/>
                  <a:gd name="T33" fmla="*/ 78 h 208"/>
                  <a:gd name="T34" fmla="*/ 1464 w 1718"/>
                  <a:gd name="T35" fmla="*/ 70 h 208"/>
                  <a:gd name="T36" fmla="*/ 1430 w 1718"/>
                  <a:gd name="T37" fmla="*/ 94 h 208"/>
                  <a:gd name="T38" fmla="*/ 1382 w 1718"/>
                  <a:gd name="T39" fmla="*/ 100 h 208"/>
                  <a:gd name="T40" fmla="*/ 1214 w 1718"/>
                  <a:gd name="T41" fmla="*/ 88 h 208"/>
                  <a:gd name="T42" fmla="*/ 1200 w 1718"/>
                  <a:gd name="T43" fmla="*/ 156 h 208"/>
                  <a:gd name="T44" fmla="*/ 1216 w 1718"/>
                  <a:gd name="T45" fmla="*/ 206 h 208"/>
                  <a:gd name="T46" fmla="*/ 1158 w 1718"/>
                  <a:gd name="T47" fmla="*/ 114 h 208"/>
                  <a:gd name="T48" fmla="*/ 1232 w 1718"/>
                  <a:gd name="T49" fmla="*/ 52 h 208"/>
                  <a:gd name="T50" fmla="*/ 906 w 1718"/>
                  <a:gd name="T51" fmla="*/ 156 h 208"/>
                  <a:gd name="T52" fmla="*/ 878 w 1718"/>
                  <a:gd name="T53" fmla="*/ 116 h 208"/>
                  <a:gd name="T54" fmla="*/ 898 w 1718"/>
                  <a:gd name="T55" fmla="*/ 84 h 208"/>
                  <a:gd name="T56" fmla="*/ 904 w 1718"/>
                  <a:gd name="T57" fmla="*/ 54 h 208"/>
                  <a:gd name="T58" fmla="*/ 948 w 1718"/>
                  <a:gd name="T59" fmla="*/ 190 h 208"/>
                  <a:gd name="T60" fmla="*/ 878 w 1718"/>
                  <a:gd name="T61" fmla="*/ 206 h 208"/>
                  <a:gd name="T62" fmla="*/ 1050 w 1718"/>
                  <a:gd name="T63" fmla="*/ 174 h 208"/>
                  <a:gd name="T64" fmla="*/ 1012 w 1718"/>
                  <a:gd name="T65" fmla="*/ 202 h 208"/>
                  <a:gd name="T66" fmla="*/ 992 w 1718"/>
                  <a:gd name="T67" fmla="*/ 12 h 208"/>
                  <a:gd name="T68" fmla="*/ 1126 w 1718"/>
                  <a:gd name="T69" fmla="*/ 0 h 208"/>
                  <a:gd name="T70" fmla="*/ 812 w 1718"/>
                  <a:gd name="T71" fmla="*/ 102 h 208"/>
                  <a:gd name="T72" fmla="*/ 878 w 1718"/>
                  <a:gd name="T73" fmla="*/ 54 h 208"/>
                  <a:gd name="T74" fmla="*/ 850 w 1718"/>
                  <a:gd name="T75" fmla="*/ 158 h 208"/>
                  <a:gd name="T76" fmla="*/ 878 w 1718"/>
                  <a:gd name="T77" fmla="*/ 182 h 208"/>
                  <a:gd name="T78" fmla="*/ 812 w 1718"/>
                  <a:gd name="T79" fmla="*/ 184 h 208"/>
                  <a:gd name="T80" fmla="*/ 840 w 1718"/>
                  <a:gd name="T81" fmla="*/ 124 h 208"/>
                  <a:gd name="T82" fmla="*/ 438 w 1718"/>
                  <a:gd name="T83" fmla="*/ 176 h 208"/>
                  <a:gd name="T84" fmla="*/ 458 w 1718"/>
                  <a:gd name="T85" fmla="*/ 202 h 208"/>
                  <a:gd name="T86" fmla="*/ 446 w 1718"/>
                  <a:gd name="T87" fmla="*/ 92 h 208"/>
                  <a:gd name="T88" fmla="*/ 482 w 1718"/>
                  <a:gd name="T89" fmla="*/ 80 h 208"/>
                  <a:gd name="T90" fmla="*/ 562 w 1718"/>
                  <a:gd name="T91" fmla="*/ 84 h 208"/>
                  <a:gd name="T92" fmla="*/ 618 w 1718"/>
                  <a:gd name="T93" fmla="*/ 92 h 208"/>
                  <a:gd name="T94" fmla="*/ 566 w 1718"/>
                  <a:gd name="T95" fmla="*/ 120 h 208"/>
                  <a:gd name="T96" fmla="*/ 690 w 1718"/>
                  <a:gd name="T97" fmla="*/ 66 h 208"/>
                  <a:gd name="T98" fmla="*/ 774 w 1718"/>
                  <a:gd name="T99" fmla="*/ 78 h 208"/>
                  <a:gd name="T100" fmla="*/ 732 w 1718"/>
                  <a:gd name="T101" fmla="*/ 90 h 208"/>
                  <a:gd name="T102" fmla="*/ 682 w 1718"/>
                  <a:gd name="T103" fmla="*/ 128 h 208"/>
                  <a:gd name="T104" fmla="*/ 424 w 1718"/>
                  <a:gd name="T105" fmla="*/ 84 h 208"/>
                  <a:gd name="T106" fmla="*/ 424 w 1718"/>
                  <a:gd name="T107" fmla="*/ 140 h 208"/>
                  <a:gd name="T108" fmla="*/ 408 w 1718"/>
                  <a:gd name="T109" fmla="*/ 206 h 208"/>
                  <a:gd name="T110" fmla="*/ 352 w 1718"/>
                  <a:gd name="T111" fmla="*/ 114 h 208"/>
                  <a:gd name="T112" fmla="*/ 120 w 1718"/>
                  <a:gd name="T113" fmla="*/ 56 h 208"/>
                  <a:gd name="T114" fmla="*/ 194 w 1718"/>
                  <a:gd name="T115" fmla="*/ 58 h 208"/>
                  <a:gd name="T116" fmla="*/ 180 w 1718"/>
                  <a:gd name="T117" fmla="*/ 122 h 208"/>
                  <a:gd name="T118" fmla="*/ 130 w 1718"/>
                  <a:gd name="T119" fmla="*/ 94 h 208"/>
                  <a:gd name="T120" fmla="*/ 306 w 1718"/>
                  <a:gd name="T121" fmla="*/ 84 h 208"/>
                  <a:gd name="T122" fmla="*/ 334 w 1718"/>
                  <a:gd name="T123" fmla="*/ 204 h 208"/>
                  <a:gd name="T124" fmla="*/ 268 w 1718"/>
                  <a:gd name="T125" fmla="*/ 18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8" h="208">
                    <a:moveTo>
                      <a:pt x="1572" y="206"/>
                    </a:moveTo>
                    <a:lnTo>
                      <a:pt x="1572" y="182"/>
                    </a:lnTo>
                    <a:lnTo>
                      <a:pt x="1572" y="182"/>
                    </a:lnTo>
                    <a:lnTo>
                      <a:pt x="1580" y="180"/>
                    </a:lnTo>
                    <a:lnTo>
                      <a:pt x="1586" y="178"/>
                    </a:lnTo>
                    <a:lnTo>
                      <a:pt x="1586" y="178"/>
                    </a:lnTo>
                    <a:lnTo>
                      <a:pt x="1592" y="172"/>
                    </a:lnTo>
                    <a:lnTo>
                      <a:pt x="1596" y="168"/>
                    </a:lnTo>
                    <a:lnTo>
                      <a:pt x="1596" y="168"/>
                    </a:lnTo>
                    <a:lnTo>
                      <a:pt x="1600" y="156"/>
                    </a:lnTo>
                    <a:lnTo>
                      <a:pt x="1600" y="156"/>
                    </a:lnTo>
                    <a:lnTo>
                      <a:pt x="1602" y="148"/>
                    </a:lnTo>
                    <a:lnTo>
                      <a:pt x="1602" y="132"/>
                    </a:lnTo>
                    <a:lnTo>
                      <a:pt x="1602" y="132"/>
                    </a:lnTo>
                    <a:lnTo>
                      <a:pt x="1594" y="136"/>
                    </a:lnTo>
                    <a:lnTo>
                      <a:pt x="1594" y="136"/>
                    </a:lnTo>
                    <a:lnTo>
                      <a:pt x="1586" y="138"/>
                    </a:lnTo>
                    <a:lnTo>
                      <a:pt x="1586" y="138"/>
                    </a:lnTo>
                    <a:lnTo>
                      <a:pt x="1578" y="140"/>
                    </a:lnTo>
                    <a:lnTo>
                      <a:pt x="1578" y="140"/>
                    </a:lnTo>
                    <a:lnTo>
                      <a:pt x="1572" y="140"/>
                    </a:lnTo>
                    <a:lnTo>
                      <a:pt x="1572" y="116"/>
                    </a:lnTo>
                    <a:lnTo>
                      <a:pt x="1572" y="116"/>
                    </a:lnTo>
                    <a:lnTo>
                      <a:pt x="1586" y="114"/>
                    </a:lnTo>
                    <a:lnTo>
                      <a:pt x="1586" y="114"/>
                    </a:lnTo>
                    <a:lnTo>
                      <a:pt x="1592" y="112"/>
                    </a:lnTo>
                    <a:lnTo>
                      <a:pt x="1598" y="110"/>
                    </a:lnTo>
                    <a:lnTo>
                      <a:pt x="1598" y="110"/>
                    </a:lnTo>
                    <a:lnTo>
                      <a:pt x="1600" y="106"/>
                    </a:lnTo>
                    <a:lnTo>
                      <a:pt x="1602" y="100"/>
                    </a:lnTo>
                    <a:lnTo>
                      <a:pt x="1602" y="100"/>
                    </a:lnTo>
                    <a:lnTo>
                      <a:pt x="1600" y="94"/>
                    </a:lnTo>
                    <a:lnTo>
                      <a:pt x="1598" y="90"/>
                    </a:lnTo>
                    <a:lnTo>
                      <a:pt x="1598" y="90"/>
                    </a:lnTo>
                    <a:lnTo>
                      <a:pt x="1596" y="86"/>
                    </a:lnTo>
                    <a:lnTo>
                      <a:pt x="1594" y="84"/>
                    </a:lnTo>
                    <a:lnTo>
                      <a:pt x="1594" y="84"/>
                    </a:lnTo>
                    <a:lnTo>
                      <a:pt x="1586" y="80"/>
                    </a:lnTo>
                    <a:lnTo>
                      <a:pt x="1586" y="80"/>
                    </a:lnTo>
                    <a:lnTo>
                      <a:pt x="1574" y="80"/>
                    </a:lnTo>
                    <a:lnTo>
                      <a:pt x="1574" y="80"/>
                    </a:lnTo>
                    <a:lnTo>
                      <a:pt x="1572" y="80"/>
                    </a:lnTo>
                    <a:lnTo>
                      <a:pt x="1572" y="54"/>
                    </a:lnTo>
                    <a:lnTo>
                      <a:pt x="1572" y="54"/>
                    </a:lnTo>
                    <a:lnTo>
                      <a:pt x="1576" y="52"/>
                    </a:lnTo>
                    <a:lnTo>
                      <a:pt x="1576" y="52"/>
                    </a:lnTo>
                    <a:lnTo>
                      <a:pt x="1600" y="54"/>
                    </a:lnTo>
                    <a:lnTo>
                      <a:pt x="1600" y="54"/>
                    </a:lnTo>
                    <a:lnTo>
                      <a:pt x="1610" y="56"/>
                    </a:lnTo>
                    <a:lnTo>
                      <a:pt x="1620" y="60"/>
                    </a:lnTo>
                    <a:lnTo>
                      <a:pt x="1620" y="60"/>
                    </a:lnTo>
                    <a:lnTo>
                      <a:pt x="1628" y="66"/>
                    </a:lnTo>
                    <a:lnTo>
                      <a:pt x="1636" y="74"/>
                    </a:lnTo>
                    <a:lnTo>
                      <a:pt x="1636" y="74"/>
                    </a:lnTo>
                    <a:lnTo>
                      <a:pt x="1640" y="82"/>
                    </a:lnTo>
                    <a:lnTo>
                      <a:pt x="1642" y="94"/>
                    </a:lnTo>
                    <a:lnTo>
                      <a:pt x="1642" y="172"/>
                    </a:lnTo>
                    <a:lnTo>
                      <a:pt x="1642" y="172"/>
                    </a:lnTo>
                    <a:lnTo>
                      <a:pt x="1642" y="190"/>
                    </a:lnTo>
                    <a:lnTo>
                      <a:pt x="1642" y="190"/>
                    </a:lnTo>
                    <a:lnTo>
                      <a:pt x="1644" y="198"/>
                    </a:lnTo>
                    <a:lnTo>
                      <a:pt x="1646" y="204"/>
                    </a:lnTo>
                    <a:lnTo>
                      <a:pt x="1606" y="204"/>
                    </a:lnTo>
                    <a:lnTo>
                      <a:pt x="1606" y="204"/>
                    </a:lnTo>
                    <a:lnTo>
                      <a:pt x="1604" y="198"/>
                    </a:lnTo>
                    <a:lnTo>
                      <a:pt x="1604" y="198"/>
                    </a:lnTo>
                    <a:lnTo>
                      <a:pt x="1602" y="190"/>
                    </a:lnTo>
                    <a:lnTo>
                      <a:pt x="1602" y="190"/>
                    </a:lnTo>
                    <a:lnTo>
                      <a:pt x="1592" y="198"/>
                    </a:lnTo>
                    <a:lnTo>
                      <a:pt x="1580" y="204"/>
                    </a:lnTo>
                    <a:lnTo>
                      <a:pt x="1580" y="204"/>
                    </a:lnTo>
                    <a:lnTo>
                      <a:pt x="1572" y="206"/>
                    </a:lnTo>
                    <a:lnTo>
                      <a:pt x="1572" y="206"/>
                    </a:lnTo>
                    <a:close/>
                    <a:moveTo>
                      <a:pt x="1718" y="204"/>
                    </a:moveTo>
                    <a:lnTo>
                      <a:pt x="1676" y="204"/>
                    </a:lnTo>
                    <a:lnTo>
                      <a:pt x="1676" y="0"/>
                    </a:lnTo>
                    <a:lnTo>
                      <a:pt x="1718" y="0"/>
                    </a:lnTo>
                    <a:lnTo>
                      <a:pt x="1718" y="204"/>
                    </a:lnTo>
                    <a:close/>
                    <a:moveTo>
                      <a:pt x="1572" y="54"/>
                    </a:moveTo>
                    <a:lnTo>
                      <a:pt x="1572" y="80"/>
                    </a:lnTo>
                    <a:lnTo>
                      <a:pt x="1572" y="80"/>
                    </a:lnTo>
                    <a:lnTo>
                      <a:pt x="1564" y="82"/>
                    </a:lnTo>
                    <a:lnTo>
                      <a:pt x="1556" y="86"/>
                    </a:lnTo>
                    <a:lnTo>
                      <a:pt x="1556" y="86"/>
                    </a:lnTo>
                    <a:lnTo>
                      <a:pt x="1550" y="92"/>
                    </a:lnTo>
                    <a:lnTo>
                      <a:pt x="1548" y="102"/>
                    </a:lnTo>
                    <a:lnTo>
                      <a:pt x="1508" y="102"/>
                    </a:lnTo>
                    <a:lnTo>
                      <a:pt x="1508" y="102"/>
                    </a:lnTo>
                    <a:lnTo>
                      <a:pt x="1510" y="90"/>
                    </a:lnTo>
                    <a:lnTo>
                      <a:pt x="1514" y="78"/>
                    </a:lnTo>
                    <a:lnTo>
                      <a:pt x="1514" y="78"/>
                    </a:lnTo>
                    <a:lnTo>
                      <a:pt x="1522" y="70"/>
                    </a:lnTo>
                    <a:lnTo>
                      <a:pt x="1530" y="64"/>
                    </a:lnTo>
                    <a:lnTo>
                      <a:pt x="1530" y="64"/>
                    </a:lnTo>
                    <a:lnTo>
                      <a:pt x="1540" y="58"/>
                    </a:lnTo>
                    <a:lnTo>
                      <a:pt x="1552" y="56"/>
                    </a:lnTo>
                    <a:lnTo>
                      <a:pt x="1552" y="56"/>
                    </a:lnTo>
                    <a:lnTo>
                      <a:pt x="1572" y="54"/>
                    </a:lnTo>
                    <a:lnTo>
                      <a:pt x="1572" y="54"/>
                    </a:lnTo>
                    <a:close/>
                    <a:moveTo>
                      <a:pt x="1572" y="116"/>
                    </a:moveTo>
                    <a:lnTo>
                      <a:pt x="1572" y="140"/>
                    </a:lnTo>
                    <a:lnTo>
                      <a:pt x="1572" y="140"/>
                    </a:lnTo>
                    <a:lnTo>
                      <a:pt x="1568" y="140"/>
                    </a:lnTo>
                    <a:lnTo>
                      <a:pt x="1568" y="140"/>
                    </a:lnTo>
                    <a:lnTo>
                      <a:pt x="1558" y="144"/>
                    </a:lnTo>
                    <a:lnTo>
                      <a:pt x="1558" y="144"/>
                    </a:lnTo>
                    <a:lnTo>
                      <a:pt x="1550" y="146"/>
                    </a:lnTo>
                    <a:lnTo>
                      <a:pt x="1550" y="146"/>
                    </a:lnTo>
                    <a:lnTo>
                      <a:pt x="1546" y="154"/>
                    </a:lnTo>
                    <a:lnTo>
                      <a:pt x="1546" y="154"/>
                    </a:lnTo>
                    <a:lnTo>
                      <a:pt x="1544" y="162"/>
                    </a:lnTo>
                    <a:lnTo>
                      <a:pt x="1544" y="162"/>
                    </a:lnTo>
                    <a:lnTo>
                      <a:pt x="1546" y="172"/>
                    </a:lnTo>
                    <a:lnTo>
                      <a:pt x="1546" y="172"/>
                    </a:lnTo>
                    <a:lnTo>
                      <a:pt x="1550" y="178"/>
                    </a:lnTo>
                    <a:lnTo>
                      <a:pt x="1550" y="178"/>
                    </a:lnTo>
                    <a:lnTo>
                      <a:pt x="1558" y="180"/>
                    </a:lnTo>
                    <a:lnTo>
                      <a:pt x="1558" y="180"/>
                    </a:lnTo>
                    <a:lnTo>
                      <a:pt x="1568" y="182"/>
                    </a:lnTo>
                    <a:lnTo>
                      <a:pt x="1568" y="182"/>
                    </a:lnTo>
                    <a:lnTo>
                      <a:pt x="1572" y="182"/>
                    </a:lnTo>
                    <a:lnTo>
                      <a:pt x="1572" y="206"/>
                    </a:lnTo>
                    <a:lnTo>
                      <a:pt x="1572" y="206"/>
                    </a:lnTo>
                    <a:lnTo>
                      <a:pt x="1554" y="208"/>
                    </a:lnTo>
                    <a:lnTo>
                      <a:pt x="1554" y="208"/>
                    </a:lnTo>
                    <a:lnTo>
                      <a:pt x="1544" y="208"/>
                    </a:lnTo>
                    <a:lnTo>
                      <a:pt x="1534" y="206"/>
                    </a:lnTo>
                    <a:lnTo>
                      <a:pt x="1534" y="206"/>
                    </a:lnTo>
                    <a:lnTo>
                      <a:pt x="1524" y="202"/>
                    </a:lnTo>
                    <a:lnTo>
                      <a:pt x="1518" y="198"/>
                    </a:lnTo>
                    <a:lnTo>
                      <a:pt x="1518" y="198"/>
                    </a:lnTo>
                    <a:lnTo>
                      <a:pt x="1512" y="192"/>
                    </a:lnTo>
                    <a:lnTo>
                      <a:pt x="1506" y="184"/>
                    </a:lnTo>
                    <a:lnTo>
                      <a:pt x="1506" y="184"/>
                    </a:lnTo>
                    <a:lnTo>
                      <a:pt x="1504" y="174"/>
                    </a:lnTo>
                    <a:lnTo>
                      <a:pt x="1504" y="164"/>
                    </a:lnTo>
                    <a:lnTo>
                      <a:pt x="1504" y="164"/>
                    </a:lnTo>
                    <a:lnTo>
                      <a:pt x="1504" y="152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2" y="136"/>
                    </a:lnTo>
                    <a:lnTo>
                      <a:pt x="1518" y="130"/>
                    </a:lnTo>
                    <a:lnTo>
                      <a:pt x="1518" y="130"/>
                    </a:lnTo>
                    <a:lnTo>
                      <a:pt x="1526" y="126"/>
                    </a:lnTo>
                    <a:lnTo>
                      <a:pt x="1534" y="124"/>
                    </a:lnTo>
                    <a:lnTo>
                      <a:pt x="1534" y="124"/>
                    </a:lnTo>
                    <a:lnTo>
                      <a:pt x="1552" y="120"/>
                    </a:lnTo>
                    <a:lnTo>
                      <a:pt x="1552" y="120"/>
                    </a:lnTo>
                    <a:lnTo>
                      <a:pt x="1570" y="118"/>
                    </a:lnTo>
                    <a:lnTo>
                      <a:pt x="1572" y="116"/>
                    </a:lnTo>
                    <a:lnTo>
                      <a:pt x="1572" y="116"/>
                    </a:lnTo>
                    <a:close/>
                    <a:moveTo>
                      <a:pt x="1232" y="208"/>
                    </a:moveTo>
                    <a:lnTo>
                      <a:pt x="1232" y="178"/>
                    </a:lnTo>
                    <a:lnTo>
                      <a:pt x="1232" y="178"/>
                    </a:lnTo>
                    <a:lnTo>
                      <a:pt x="1242" y="176"/>
                    </a:lnTo>
                    <a:lnTo>
                      <a:pt x="1250" y="174"/>
                    </a:lnTo>
                    <a:lnTo>
                      <a:pt x="1250" y="174"/>
                    </a:lnTo>
                    <a:lnTo>
                      <a:pt x="1256" y="170"/>
                    </a:lnTo>
                    <a:lnTo>
                      <a:pt x="1260" y="164"/>
                    </a:lnTo>
                    <a:lnTo>
                      <a:pt x="1260" y="164"/>
                    </a:lnTo>
                    <a:lnTo>
                      <a:pt x="1264" y="156"/>
                    </a:lnTo>
                    <a:lnTo>
                      <a:pt x="1266" y="148"/>
                    </a:lnTo>
                    <a:lnTo>
                      <a:pt x="1266" y="148"/>
                    </a:lnTo>
                    <a:lnTo>
                      <a:pt x="1268" y="130"/>
                    </a:lnTo>
                    <a:lnTo>
                      <a:pt x="1268" y="130"/>
                    </a:lnTo>
                    <a:lnTo>
                      <a:pt x="1266" y="114"/>
                    </a:lnTo>
                    <a:lnTo>
                      <a:pt x="1266" y="114"/>
                    </a:lnTo>
                    <a:lnTo>
                      <a:pt x="1264" y="106"/>
                    </a:lnTo>
                    <a:lnTo>
                      <a:pt x="1260" y="98"/>
                    </a:lnTo>
                    <a:lnTo>
                      <a:pt x="1260" y="98"/>
                    </a:lnTo>
                    <a:lnTo>
                      <a:pt x="1256" y="92"/>
                    </a:lnTo>
                    <a:lnTo>
                      <a:pt x="1250" y="88"/>
                    </a:lnTo>
                    <a:lnTo>
                      <a:pt x="1250" y="88"/>
                    </a:lnTo>
                    <a:lnTo>
                      <a:pt x="1242" y="84"/>
                    </a:lnTo>
                    <a:lnTo>
                      <a:pt x="1232" y="8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48" y="54"/>
                    </a:lnTo>
                    <a:lnTo>
                      <a:pt x="1264" y="58"/>
                    </a:lnTo>
                    <a:lnTo>
                      <a:pt x="1264" y="58"/>
                    </a:lnTo>
                    <a:lnTo>
                      <a:pt x="1276" y="66"/>
                    </a:lnTo>
                    <a:lnTo>
                      <a:pt x="1288" y="74"/>
                    </a:lnTo>
                    <a:lnTo>
                      <a:pt x="1288" y="74"/>
                    </a:lnTo>
                    <a:lnTo>
                      <a:pt x="1296" y="86"/>
                    </a:lnTo>
                    <a:lnTo>
                      <a:pt x="1302" y="98"/>
                    </a:lnTo>
                    <a:lnTo>
                      <a:pt x="1302" y="98"/>
                    </a:lnTo>
                    <a:lnTo>
                      <a:pt x="1308" y="114"/>
                    </a:lnTo>
                    <a:lnTo>
                      <a:pt x="1308" y="130"/>
                    </a:lnTo>
                    <a:lnTo>
                      <a:pt x="1308" y="130"/>
                    </a:lnTo>
                    <a:lnTo>
                      <a:pt x="1308" y="148"/>
                    </a:lnTo>
                    <a:lnTo>
                      <a:pt x="1302" y="162"/>
                    </a:lnTo>
                    <a:lnTo>
                      <a:pt x="1302" y="162"/>
                    </a:lnTo>
                    <a:lnTo>
                      <a:pt x="1296" y="176"/>
                    </a:lnTo>
                    <a:lnTo>
                      <a:pt x="1288" y="188"/>
                    </a:lnTo>
                    <a:lnTo>
                      <a:pt x="1288" y="188"/>
                    </a:lnTo>
                    <a:lnTo>
                      <a:pt x="1276" y="196"/>
                    </a:lnTo>
                    <a:lnTo>
                      <a:pt x="1264" y="202"/>
                    </a:lnTo>
                    <a:lnTo>
                      <a:pt x="1264" y="202"/>
                    </a:lnTo>
                    <a:lnTo>
                      <a:pt x="1248" y="206"/>
                    </a:lnTo>
                    <a:lnTo>
                      <a:pt x="1232" y="208"/>
                    </a:lnTo>
                    <a:lnTo>
                      <a:pt x="1232" y="208"/>
                    </a:lnTo>
                    <a:close/>
                    <a:moveTo>
                      <a:pt x="1376" y="56"/>
                    </a:moveTo>
                    <a:lnTo>
                      <a:pt x="1376" y="78"/>
                    </a:lnTo>
                    <a:lnTo>
                      <a:pt x="1376" y="78"/>
                    </a:lnTo>
                    <a:lnTo>
                      <a:pt x="1376" y="78"/>
                    </a:lnTo>
                    <a:lnTo>
                      <a:pt x="1386" y="66"/>
                    </a:lnTo>
                    <a:lnTo>
                      <a:pt x="1396" y="58"/>
                    </a:lnTo>
                    <a:lnTo>
                      <a:pt x="1396" y="58"/>
                    </a:lnTo>
                    <a:lnTo>
                      <a:pt x="1410" y="54"/>
                    </a:lnTo>
                    <a:lnTo>
                      <a:pt x="1422" y="52"/>
                    </a:lnTo>
                    <a:lnTo>
                      <a:pt x="1422" y="52"/>
                    </a:lnTo>
                    <a:lnTo>
                      <a:pt x="1436" y="54"/>
                    </a:lnTo>
                    <a:lnTo>
                      <a:pt x="1448" y="58"/>
                    </a:lnTo>
                    <a:lnTo>
                      <a:pt x="1448" y="58"/>
                    </a:lnTo>
                    <a:lnTo>
                      <a:pt x="1458" y="62"/>
                    </a:lnTo>
                    <a:lnTo>
                      <a:pt x="1464" y="70"/>
                    </a:lnTo>
                    <a:lnTo>
                      <a:pt x="1464" y="70"/>
                    </a:lnTo>
                    <a:lnTo>
                      <a:pt x="1470" y="78"/>
                    </a:lnTo>
                    <a:lnTo>
                      <a:pt x="1474" y="88"/>
                    </a:lnTo>
                    <a:lnTo>
                      <a:pt x="1474" y="88"/>
                    </a:lnTo>
                    <a:lnTo>
                      <a:pt x="1476" y="100"/>
                    </a:lnTo>
                    <a:lnTo>
                      <a:pt x="1476" y="114"/>
                    </a:lnTo>
                    <a:lnTo>
                      <a:pt x="1476" y="204"/>
                    </a:lnTo>
                    <a:lnTo>
                      <a:pt x="1436" y="204"/>
                    </a:lnTo>
                    <a:lnTo>
                      <a:pt x="1436" y="122"/>
                    </a:lnTo>
                    <a:lnTo>
                      <a:pt x="1436" y="122"/>
                    </a:lnTo>
                    <a:lnTo>
                      <a:pt x="1434" y="106"/>
                    </a:lnTo>
                    <a:lnTo>
                      <a:pt x="1430" y="94"/>
                    </a:lnTo>
                    <a:lnTo>
                      <a:pt x="1430" y="94"/>
                    </a:lnTo>
                    <a:lnTo>
                      <a:pt x="1426" y="90"/>
                    </a:lnTo>
                    <a:lnTo>
                      <a:pt x="1422" y="88"/>
                    </a:lnTo>
                    <a:lnTo>
                      <a:pt x="1416" y="86"/>
                    </a:lnTo>
                    <a:lnTo>
                      <a:pt x="1410" y="84"/>
                    </a:lnTo>
                    <a:lnTo>
                      <a:pt x="1410" y="84"/>
                    </a:lnTo>
                    <a:lnTo>
                      <a:pt x="1402" y="86"/>
                    </a:lnTo>
                    <a:lnTo>
                      <a:pt x="1396" y="88"/>
                    </a:lnTo>
                    <a:lnTo>
                      <a:pt x="1390" y="90"/>
                    </a:lnTo>
                    <a:lnTo>
                      <a:pt x="1386" y="94"/>
                    </a:lnTo>
                    <a:lnTo>
                      <a:pt x="1386" y="94"/>
                    </a:lnTo>
                    <a:lnTo>
                      <a:pt x="1382" y="100"/>
                    </a:lnTo>
                    <a:lnTo>
                      <a:pt x="1380" y="108"/>
                    </a:lnTo>
                    <a:lnTo>
                      <a:pt x="1378" y="128"/>
                    </a:lnTo>
                    <a:lnTo>
                      <a:pt x="1378" y="204"/>
                    </a:lnTo>
                    <a:lnTo>
                      <a:pt x="1338" y="204"/>
                    </a:lnTo>
                    <a:lnTo>
                      <a:pt x="1338" y="56"/>
                    </a:lnTo>
                    <a:lnTo>
                      <a:pt x="1376" y="56"/>
                    </a:lnTo>
                    <a:close/>
                    <a:moveTo>
                      <a:pt x="1232" y="52"/>
                    </a:moveTo>
                    <a:lnTo>
                      <a:pt x="1232" y="84"/>
                    </a:lnTo>
                    <a:lnTo>
                      <a:pt x="1232" y="84"/>
                    </a:lnTo>
                    <a:lnTo>
                      <a:pt x="1232" y="84"/>
                    </a:lnTo>
                    <a:lnTo>
                      <a:pt x="1222" y="84"/>
                    </a:lnTo>
                    <a:lnTo>
                      <a:pt x="1214" y="88"/>
                    </a:lnTo>
                    <a:lnTo>
                      <a:pt x="1214" y="88"/>
                    </a:lnTo>
                    <a:lnTo>
                      <a:pt x="1208" y="92"/>
                    </a:lnTo>
                    <a:lnTo>
                      <a:pt x="1204" y="98"/>
                    </a:lnTo>
                    <a:lnTo>
                      <a:pt x="1204" y="98"/>
                    </a:lnTo>
                    <a:lnTo>
                      <a:pt x="1200" y="106"/>
                    </a:lnTo>
                    <a:lnTo>
                      <a:pt x="1198" y="114"/>
                    </a:lnTo>
                    <a:lnTo>
                      <a:pt x="1198" y="114"/>
                    </a:lnTo>
                    <a:lnTo>
                      <a:pt x="1196" y="130"/>
                    </a:lnTo>
                    <a:lnTo>
                      <a:pt x="1196" y="130"/>
                    </a:lnTo>
                    <a:lnTo>
                      <a:pt x="1198" y="148"/>
                    </a:lnTo>
                    <a:lnTo>
                      <a:pt x="1198" y="148"/>
                    </a:lnTo>
                    <a:lnTo>
                      <a:pt x="1200" y="156"/>
                    </a:lnTo>
                    <a:lnTo>
                      <a:pt x="1204" y="164"/>
                    </a:lnTo>
                    <a:lnTo>
                      <a:pt x="1204" y="164"/>
                    </a:lnTo>
                    <a:lnTo>
                      <a:pt x="1208" y="170"/>
                    </a:lnTo>
                    <a:lnTo>
                      <a:pt x="1214" y="174"/>
                    </a:lnTo>
                    <a:lnTo>
                      <a:pt x="1214" y="174"/>
                    </a:lnTo>
                    <a:lnTo>
                      <a:pt x="1222" y="176"/>
                    </a:lnTo>
                    <a:lnTo>
                      <a:pt x="1232" y="178"/>
                    </a:lnTo>
                    <a:lnTo>
                      <a:pt x="1232" y="17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16" y="206"/>
                    </a:lnTo>
                    <a:lnTo>
                      <a:pt x="1200" y="202"/>
                    </a:lnTo>
                    <a:lnTo>
                      <a:pt x="1200" y="202"/>
                    </a:lnTo>
                    <a:lnTo>
                      <a:pt x="1188" y="196"/>
                    </a:lnTo>
                    <a:lnTo>
                      <a:pt x="1176" y="188"/>
                    </a:lnTo>
                    <a:lnTo>
                      <a:pt x="1176" y="188"/>
                    </a:lnTo>
                    <a:lnTo>
                      <a:pt x="1168" y="176"/>
                    </a:lnTo>
                    <a:lnTo>
                      <a:pt x="1162" y="162"/>
                    </a:lnTo>
                    <a:lnTo>
                      <a:pt x="1162" y="162"/>
                    </a:lnTo>
                    <a:lnTo>
                      <a:pt x="1158" y="148"/>
                    </a:lnTo>
                    <a:lnTo>
                      <a:pt x="1156" y="130"/>
                    </a:lnTo>
                    <a:lnTo>
                      <a:pt x="1156" y="130"/>
                    </a:lnTo>
                    <a:lnTo>
                      <a:pt x="1158" y="114"/>
                    </a:lnTo>
                    <a:lnTo>
                      <a:pt x="1162" y="98"/>
                    </a:lnTo>
                    <a:lnTo>
                      <a:pt x="1162" y="98"/>
                    </a:lnTo>
                    <a:lnTo>
                      <a:pt x="1168" y="86"/>
                    </a:lnTo>
                    <a:lnTo>
                      <a:pt x="1176" y="74"/>
                    </a:lnTo>
                    <a:lnTo>
                      <a:pt x="1176" y="74"/>
                    </a:lnTo>
                    <a:lnTo>
                      <a:pt x="1188" y="66"/>
                    </a:lnTo>
                    <a:lnTo>
                      <a:pt x="1200" y="58"/>
                    </a:lnTo>
                    <a:lnTo>
                      <a:pt x="1200" y="58"/>
                    </a:lnTo>
                    <a:lnTo>
                      <a:pt x="1216" y="5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32" y="52"/>
                    </a:lnTo>
                    <a:close/>
                    <a:moveTo>
                      <a:pt x="878" y="206"/>
                    </a:moveTo>
                    <a:lnTo>
                      <a:pt x="878" y="182"/>
                    </a:lnTo>
                    <a:lnTo>
                      <a:pt x="878" y="182"/>
                    </a:lnTo>
                    <a:lnTo>
                      <a:pt x="886" y="180"/>
                    </a:lnTo>
                    <a:lnTo>
                      <a:pt x="892" y="178"/>
                    </a:lnTo>
                    <a:lnTo>
                      <a:pt x="892" y="178"/>
                    </a:lnTo>
                    <a:lnTo>
                      <a:pt x="898" y="172"/>
                    </a:lnTo>
                    <a:lnTo>
                      <a:pt x="902" y="168"/>
                    </a:lnTo>
                    <a:lnTo>
                      <a:pt x="902" y="168"/>
                    </a:lnTo>
                    <a:lnTo>
                      <a:pt x="904" y="162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48"/>
                    </a:lnTo>
                    <a:lnTo>
                      <a:pt x="906" y="132"/>
                    </a:lnTo>
                    <a:lnTo>
                      <a:pt x="906" y="132"/>
                    </a:lnTo>
                    <a:lnTo>
                      <a:pt x="900" y="136"/>
                    </a:lnTo>
                    <a:lnTo>
                      <a:pt x="900" y="136"/>
                    </a:lnTo>
                    <a:lnTo>
                      <a:pt x="892" y="138"/>
                    </a:lnTo>
                    <a:lnTo>
                      <a:pt x="892" y="138"/>
                    </a:lnTo>
                    <a:lnTo>
                      <a:pt x="882" y="140"/>
                    </a:lnTo>
                    <a:lnTo>
                      <a:pt x="882" y="140"/>
                    </a:lnTo>
                    <a:lnTo>
                      <a:pt x="878" y="140"/>
                    </a:lnTo>
                    <a:lnTo>
                      <a:pt x="878" y="116"/>
                    </a:lnTo>
                    <a:lnTo>
                      <a:pt x="878" y="116"/>
                    </a:lnTo>
                    <a:lnTo>
                      <a:pt x="892" y="114"/>
                    </a:lnTo>
                    <a:lnTo>
                      <a:pt x="892" y="114"/>
                    </a:lnTo>
                    <a:lnTo>
                      <a:pt x="898" y="112"/>
                    </a:lnTo>
                    <a:lnTo>
                      <a:pt x="902" y="110"/>
                    </a:lnTo>
                    <a:lnTo>
                      <a:pt x="902" y="110"/>
                    </a:lnTo>
                    <a:lnTo>
                      <a:pt x="906" y="106"/>
                    </a:lnTo>
                    <a:lnTo>
                      <a:pt x="906" y="100"/>
                    </a:lnTo>
                    <a:lnTo>
                      <a:pt x="906" y="100"/>
                    </a:lnTo>
                    <a:lnTo>
                      <a:pt x="906" y="94"/>
                    </a:lnTo>
                    <a:lnTo>
                      <a:pt x="904" y="90"/>
                    </a:lnTo>
                    <a:lnTo>
                      <a:pt x="904" y="90"/>
                    </a:lnTo>
                    <a:lnTo>
                      <a:pt x="898" y="84"/>
                    </a:lnTo>
                    <a:lnTo>
                      <a:pt x="898" y="84"/>
                    </a:lnTo>
                    <a:lnTo>
                      <a:pt x="890" y="80"/>
                    </a:lnTo>
                    <a:lnTo>
                      <a:pt x="890" y="80"/>
                    </a:lnTo>
                    <a:lnTo>
                      <a:pt x="880" y="80"/>
                    </a:lnTo>
                    <a:lnTo>
                      <a:pt x="880" y="80"/>
                    </a:lnTo>
                    <a:lnTo>
                      <a:pt x="878" y="80"/>
                    </a:lnTo>
                    <a:lnTo>
                      <a:pt x="878" y="54"/>
                    </a:lnTo>
                    <a:lnTo>
                      <a:pt x="878" y="54"/>
                    </a:lnTo>
                    <a:lnTo>
                      <a:pt x="882" y="52"/>
                    </a:lnTo>
                    <a:lnTo>
                      <a:pt x="882" y="52"/>
                    </a:lnTo>
                    <a:lnTo>
                      <a:pt x="904" y="54"/>
                    </a:lnTo>
                    <a:lnTo>
                      <a:pt x="904" y="54"/>
                    </a:lnTo>
                    <a:lnTo>
                      <a:pt x="916" y="56"/>
                    </a:lnTo>
                    <a:lnTo>
                      <a:pt x="926" y="60"/>
                    </a:lnTo>
                    <a:lnTo>
                      <a:pt x="926" y="60"/>
                    </a:lnTo>
                    <a:lnTo>
                      <a:pt x="934" y="66"/>
                    </a:lnTo>
                    <a:lnTo>
                      <a:pt x="940" y="74"/>
                    </a:lnTo>
                    <a:lnTo>
                      <a:pt x="940" y="74"/>
                    </a:lnTo>
                    <a:lnTo>
                      <a:pt x="946" y="82"/>
                    </a:lnTo>
                    <a:lnTo>
                      <a:pt x="946" y="94"/>
                    </a:lnTo>
                    <a:lnTo>
                      <a:pt x="946" y="172"/>
                    </a:lnTo>
                    <a:lnTo>
                      <a:pt x="946" y="172"/>
                    </a:lnTo>
                    <a:lnTo>
                      <a:pt x="948" y="190"/>
                    </a:lnTo>
                    <a:lnTo>
                      <a:pt x="948" y="190"/>
                    </a:lnTo>
                    <a:lnTo>
                      <a:pt x="950" y="198"/>
                    </a:lnTo>
                    <a:lnTo>
                      <a:pt x="952" y="204"/>
                    </a:lnTo>
                    <a:lnTo>
                      <a:pt x="910" y="204"/>
                    </a:lnTo>
                    <a:lnTo>
                      <a:pt x="910" y="204"/>
                    </a:lnTo>
                    <a:lnTo>
                      <a:pt x="908" y="198"/>
                    </a:lnTo>
                    <a:lnTo>
                      <a:pt x="908" y="198"/>
                    </a:lnTo>
                    <a:lnTo>
                      <a:pt x="908" y="190"/>
                    </a:lnTo>
                    <a:lnTo>
                      <a:pt x="908" y="190"/>
                    </a:lnTo>
                    <a:lnTo>
                      <a:pt x="898" y="198"/>
                    </a:lnTo>
                    <a:lnTo>
                      <a:pt x="886" y="204"/>
                    </a:lnTo>
                    <a:lnTo>
                      <a:pt x="886" y="204"/>
                    </a:lnTo>
                    <a:lnTo>
                      <a:pt x="878" y="206"/>
                    </a:lnTo>
                    <a:lnTo>
                      <a:pt x="878" y="206"/>
                    </a:lnTo>
                    <a:close/>
                    <a:moveTo>
                      <a:pt x="1062" y="56"/>
                    </a:moveTo>
                    <a:lnTo>
                      <a:pt x="1062" y="84"/>
                    </a:lnTo>
                    <a:lnTo>
                      <a:pt x="1032" y="84"/>
                    </a:lnTo>
                    <a:lnTo>
                      <a:pt x="1032" y="156"/>
                    </a:lnTo>
                    <a:lnTo>
                      <a:pt x="1032" y="156"/>
                    </a:lnTo>
                    <a:lnTo>
                      <a:pt x="1032" y="166"/>
                    </a:lnTo>
                    <a:lnTo>
                      <a:pt x="1036" y="170"/>
                    </a:lnTo>
                    <a:lnTo>
                      <a:pt x="1036" y="170"/>
                    </a:lnTo>
                    <a:lnTo>
                      <a:pt x="1040" y="174"/>
                    </a:lnTo>
                    <a:lnTo>
                      <a:pt x="1050" y="174"/>
                    </a:lnTo>
                    <a:lnTo>
                      <a:pt x="1050" y="174"/>
                    </a:lnTo>
                    <a:lnTo>
                      <a:pt x="1056" y="174"/>
                    </a:lnTo>
                    <a:lnTo>
                      <a:pt x="1056" y="174"/>
                    </a:lnTo>
                    <a:lnTo>
                      <a:pt x="1062" y="172"/>
                    </a:lnTo>
                    <a:lnTo>
                      <a:pt x="1062" y="204"/>
                    </a:lnTo>
                    <a:lnTo>
                      <a:pt x="1062" y="204"/>
                    </a:lnTo>
                    <a:lnTo>
                      <a:pt x="1050" y="206"/>
                    </a:lnTo>
                    <a:lnTo>
                      <a:pt x="1050" y="206"/>
                    </a:lnTo>
                    <a:lnTo>
                      <a:pt x="1038" y="206"/>
                    </a:lnTo>
                    <a:lnTo>
                      <a:pt x="1038" y="206"/>
                    </a:lnTo>
                    <a:lnTo>
                      <a:pt x="1020" y="204"/>
                    </a:lnTo>
                    <a:lnTo>
                      <a:pt x="1020" y="204"/>
                    </a:lnTo>
                    <a:lnTo>
                      <a:pt x="1012" y="202"/>
                    </a:lnTo>
                    <a:lnTo>
                      <a:pt x="1006" y="200"/>
                    </a:lnTo>
                    <a:lnTo>
                      <a:pt x="1006" y="200"/>
                    </a:lnTo>
                    <a:lnTo>
                      <a:pt x="1000" y="194"/>
                    </a:lnTo>
                    <a:lnTo>
                      <a:pt x="996" y="188"/>
                    </a:lnTo>
                    <a:lnTo>
                      <a:pt x="996" y="188"/>
                    </a:lnTo>
                    <a:lnTo>
                      <a:pt x="992" y="182"/>
                    </a:lnTo>
                    <a:lnTo>
                      <a:pt x="992" y="170"/>
                    </a:lnTo>
                    <a:lnTo>
                      <a:pt x="992" y="84"/>
                    </a:lnTo>
                    <a:lnTo>
                      <a:pt x="968" y="84"/>
                    </a:lnTo>
                    <a:lnTo>
                      <a:pt x="968" y="56"/>
                    </a:lnTo>
                    <a:lnTo>
                      <a:pt x="992" y="56"/>
                    </a:lnTo>
                    <a:lnTo>
                      <a:pt x="992" y="12"/>
                    </a:lnTo>
                    <a:lnTo>
                      <a:pt x="1032" y="12"/>
                    </a:lnTo>
                    <a:lnTo>
                      <a:pt x="1032" y="56"/>
                    </a:lnTo>
                    <a:lnTo>
                      <a:pt x="1062" y="56"/>
                    </a:lnTo>
                    <a:lnTo>
                      <a:pt x="1062" y="56"/>
                    </a:lnTo>
                    <a:close/>
                    <a:moveTo>
                      <a:pt x="1126" y="204"/>
                    </a:moveTo>
                    <a:lnTo>
                      <a:pt x="1086" y="204"/>
                    </a:lnTo>
                    <a:lnTo>
                      <a:pt x="1086" y="56"/>
                    </a:lnTo>
                    <a:lnTo>
                      <a:pt x="1126" y="56"/>
                    </a:lnTo>
                    <a:lnTo>
                      <a:pt x="1126" y="204"/>
                    </a:lnTo>
                    <a:lnTo>
                      <a:pt x="1126" y="204"/>
                    </a:lnTo>
                    <a:close/>
                    <a:moveTo>
                      <a:pt x="1086" y="0"/>
                    </a:moveTo>
                    <a:lnTo>
                      <a:pt x="1126" y="0"/>
                    </a:lnTo>
                    <a:lnTo>
                      <a:pt x="1126" y="34"/>
                    </a:lnTo>
                    <a:lnTo>
                      <a:pt x="1086" y="34"/>
                    </a:lnTo>
                    <a:lnTo>
                      <a:pt x="1086" y="0"/>
                    </a:lnTo>
                    <a:close/>
                    <a:moveTo>
                      <a:pt x="878" y="54"/>
                    </a:moveTo>
                    <a:lnTo>
                      <a:pt x="878" y="80"/>
                    </a:lnTo>
                    <a:lnTo>
                      <a:pt x="878" y="80"/>
                    </a:lnTo>
                    <a:lnTo>
                      <a:pt x="868" y="82"/>
                    </a:lnTo>
                    <a:lnTo>
                      <a:pt x="862" y="86"/>
                    </a:lnTo>
                    <a:lnTo>
                      <a:pt x="862" y="86"/>
                    </a:lnTo>
                    <a:lnTo>
                      <a:pt x="856" y="92"/>
                    </a:lnTo>
                    <a:lnTo>
                      <a:pt x="854" y="102"/>
                    </a:lnTo>
                    <a:lnTo>
                      <a:pt x="812" y="102"/>
                    </a:lnTo>
                    <a:lnTo>
                      <a:pt x="812" y="102"/>
                    </a:lnTo>
                    <a:lnTo>
                      <a:pt x="814" y="90"/>
                    </a:lnTo>
                    <a:lnTo>
                      <a:pt x="820" y="78"/>
                    </a:lnTo>
                    <a:lnTo>
                      <a:pt x="820" y="78"/>
                    </a:lnTo>
                    <a:lnTo>
                      <a:pt x="826" y="70"/>
                    </a:lnTo>
                    <a:lnTo>
                      <a:pt x="836" y="64"/>
                    </a:lnTo>
                    <a:lnTo>
                      <a:pt x="836" y="64"/>
                    </a:lnTo>
                    <a:lnTo>
                      <a:pt x="846" y="58"/>
                    </a:lnTo>
                    <a:lnTo>
                      <a:pt x="858" y="56"/>
                    </a:lnTo>
                    <a:lnTo>
                      <a:pt x="858" y="56"/>
                    </a:lnTo>
                    <a:lnTo>
                      <a:pt x="878" y="54"/>
                    </a:lnTo>
                    <a:lnTo>
                      <a:pt x="878" y="54"/>
                    </a:lnTo>
                    <a:close/>
                    <a:moveTo>
                      <a:pt x="878" y="116"/>
                    </a:moveTo>
                    <a:lnTo>
                      <a:pt x="878" y="140"/>
                    </a:lnTo>
                    <a:lnTo>
                      <a:pt x="878" y="140"/>
                    </a:lnTo>
                    <a:lnTo>
                      <a:pt x="872" y="140"/>
                    </a:lnTo>
                    <a:lnTo>
                      <a:pt x="872" y="140"/>
                    </a:lnTo>
                    <a:lnTo>
                      <a:pt x="864" y="144"/>
                    </a:lnTo>
                    <a:lnTo>
                      <a:pt x="864" y="144"/>
                    </a:lnTo>
                    <a:lnTo>
                      <a:pt x="856" y="146"/>
                    </a:lnTo>
                    <a:lnTo>
                      <a:pt x="856" y="146"/>
                    </a:lnTo>
                    <a:lnTo>
                      <a:pt x="850" y="154"/>
                    </a:lnTo>
                    <a:lnTo>
                      <a:pt x="850" y="154"/>
                    </a:lnTo>
                    <a:lnTo>
                      <a:pt x="850" y="158"/>
                    </a:lnTo>
                    <a:lnTo>
                      <a:pt x="848" y="162"/>
                    </a:lnTo>
                    <a:lnTo>
                      <a:pt x="848" y="162"/>
                    </a:lnTo>
                    <a:lnTo>
                      <a:pt x="850" y="168"/>
                    </a:lnTo>
                    <a:lnTo>
                      <a:pt x="850" y="172"/>
                    </a:lnTo>
                    <a:lnTo>
                      <a:pt x="850" y="172"/>
                    </a:lnTo>
                    <a:lnTo>
                      <a:pt x="856" y="178"/>
                    </a:lnTo>
                    <a:lnTo>
                      <a:pt x="856" y="178"/>
                    </a:lnTo>
                    <a:lnTo>
                      <a:pt x="864" y="180"/>
                    </a:lnTo>
                    <a:lnTo>
                      <a:pt x="864" y="180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8" y="182"/>
                    </a:lnTo>
                    <a:lnTo>
                      <a:pt x="878" y="206"/>
                    </a:lnTo>
                    <a:lnTo>
                      <a:pt x="878" y="206"/>
                    </a:lnTo>
                    <a:lnTo>
                      <a:pt x="858" y="208"/>
                    </a:lnTo>
                    <a:lnTo>
                      <a:pt x="858" y="208"/>
                    </a:lnTo>
                    <a:lnTo>
                      <a:pt x="848" y="208"/>
                    </a:lnTo>
                    <a:lnTo>
                      <a:pt x="838" y="206"/>
                    </a:lnTo>
                    <a:lnTo>
                      <a:pt x="838" y="206"/>
                    </a:lnTo>
                    <a:lnTo>
                      <a:pt x="830" y="202"/>
                    </a:lnTo>
                    <a:lnTo>
                      <a:pt x="822" y="198"/>
                    </a:lnTo>
                    <a:lnTo>
                      <a:pt x="822" y="198"/>
                    </a:lnTo>
                    <a:lnTo>
                      <a:pt x="816" y="192"/>
                    </a:lnTo>
                    <a:lnTo>
                      <a:pt x="812" y="184"/>
                    </a:lnTo>
                    <a:lnTo>
                      <a:pt x="812" y="184"/>
                    </a:lnTo>
                    <a:lnTo>
                      <a:pt x="810" y="174"/>
                    </a:lnTo>
                    <a:lnTo>
                      <a:pt x="808" y="164"/>
                    </a:lnTo>
                    <a:lnTo>
                      <a:pt x="808" y="164"/>
                    </a:lnTo>
                    <a:lnTo>
                      <a:pt x="810" y="152"/>
                    </a:lnTo>
                    <a:lnTo>
                      <a:pt x="812" y="144"/>
                    </a:lnTo>
                    <a:lnTo>
                      <a:pt x="812" y="144"/>
                    </a:lnTo>
                    <a:lnTo>
                      <a:pt x="818" y="136"/>
                    </a:lnTo>
                    <a:lnTo>
                      <a:pt x="824" y="130"/>
                    </a:lnTo>
                    <a:lnTo>
                      <a:pt x="824" y="130"/>
                    </a:lnTo>
                    <a:lnTo>
                      <a:pt x="832" y="126"/>
                    </a:lnTo>
                    <a:lnTo>
                      <a:pt x="840" y="124"/>
                    </a:lnTo>
                    <a:lnTo>
                      <a:pt x="840" y="124"/>
                    </a:lnTo>
                    <a:lnTo>
                      <a:pt x="858" y="120"/>
                    </a:lnTo>
                    <a:lnTo>
                      <a:pt x="858" y="120"/>
                    </a:lnTo>
                    <a:lnTo>
                      <a:pt x="876" y="118"/>
                    </a:lnTo>
                    <a:lnTo>
                      <a:pt x="878" y="116"/>
                    </a:lnTo>
                    <a:lnTo>
                      <a:pt x="878" y="116"/>
                    </a:lnTo>
                    <a:close/>
                    <a:moveTo>
                      <a:pt x="424" y="208"/>
                    </a:moveTo>
                    <a:lnTo>
                      <a:pt x="424" y="178"/>
                    </a:lnTo>
                    <a:lnTo>
                      <a:pt x="424" y="178"/>
                    </a:lnTo>
                    <a:lnTo>
                      <a:pt x="426" y="178"/>
                    </a:lnTo>
                    <a:lnTo>
                      <a:pt x="426" y="178"/>
                    </a:lnTo>
                    <a:lnTo>
                      <a:pt x="438" y="176"/>
                    </a:lnTo>
                    <a:lnTo>
                      <a:pt x="448" y="172"/>
                    </a:lnTo>
                    <a:lnTo>
                      <a:pt x="448" y="172"/>
                    </a:lnTo>
                    <a:lnTo>
                      <a:pt x="454" y="166"/>
                    </a:lnTo>
                    <a:lnTo>
                      <a:pt x="458" y="158"/>
                    </a:lnTo>
                    <a:lnTo>
                      <a:pt x="494" y="158"/>
                    </a:lnTo>
                    <a:lnTo>
                      <a:pt x="494" y="158"/>
                    </a:lnTo>
                    <a:lnTo>
                      <a:pt x="490" y="172"/>
                    </a:lnTo>
                    <a:lnTo>
                      <a:pt x="484" y="182"/>
                    </a:lnTo>
                    <a:lnTo>
                      <a:pt x="476" y="190"/>
                    </a:lnTo>
                    <a:lnTo>
                      <a:pt x="468" y="196"/>
                    </a:lnTo>
                    <a:lnTo>
                      <a:pt x="468" y="196"/>
                    </a:lnTo>
                    <a:lnTo>
                      <a:pt x="458" y="202"/>
                    </a:lnTo>
                    <a:lnTo>
                      <a:pt x="448" y="206"/>
                    </a:lnTo>
                    <a:lnTo>
                      <a:pt x="438" y="208"/>
                    </a:lnTo>
                    <a:lnTo>
                      <a:pt x="426" y="208"/>
                    </a:lnTo>
                    <a:lnTo>
                      <a:pt x="424" y="208"/>
                    </a:lnTo>
                    <a:lnTo>
                      <a:pt x="424" y="208"/>
                    </a:lnTo>
                    <a:close/>
                    <a:moveTo>
                      <a:pt x="424" y="140"/>
                    </a:moveTo>
                    <a:lnTo>
                      <a:pt x="424" y="114"/>
                    </a:lnTo>
                    <a:lnTo>
                      <a:pt x="456" y="114"/>
                    </a:lnTo>
                    <a:lnTo>
                      <a:pt x="456" y="114"/>
                    </a:lnTo>
                    <a:lnTo>
                      <a:pt x="452" y="102"/>
                    </a:lnTo>
                    <a:lnTo>
                      <a:pt x="446" y="92"/>
                    </a:lnTo>
                    <a:lnTo>
                      <a:pt x="446" y="92"/>
                    </a:lnTo>
                    <a:lnTo>
                      <a:pt x="442" y="88"/>
                    </a:lnTo>
                    <a:lnTo>
                      <a:pt x="438" y="86"/>
                    </a:lnTo>
                    <a:lnTo>
                      <a:pt x="424" y="84"/>
                    </a:lnTo>
                    <a:lnTo>
                      <a:pt x="424" y="84"/>
                    </a:lnTo>
                    <a:lnTo>
                      <a:pt x="424" y="52"/>
                    </a:lnTo>
                    <a:lnTo>
                      <a:pt x="426" y="52"/>
                    </a:lnTo>
                    <a:lnTo>
                      <a:pt x="426" y="52"/>
                    </a:lnTo>
                    <a:lnTo>
                      <a:pt x="442" y="54"/>
                    </a:lnTo>
                    <a:lnTo>
                      <a:pt x="458" y="60"/>
                    </a:lnTo>
                    <a:lnTo>
                      <a:pt x="458" y="60"/>
                    </a:lnTo>
                    <a:lnTo>
                      <a:pt x="470" y="68"/>
                    </a:lnTo>
                    <a:lnTo>
                      <a:pt x="482" y="80"/>
                    </a:lnTo>
                    <a:lnTo>
                      <a:pt x="482" y="80"/>
                    </a:lnTo>
                    <a:lnTo>
                      <a:pt x="488" y="92"/>
                    </a:lnTo>
                    <a:lnTo>
                      <a:pt x="494" y="108"/>
                    </a:lnTo>
                    <a:lnTo>
                      <a:pt x="494" y="108"/>
                    </a:lnTo>
                    <a:lnTo>
                      <a:pt x="496" y="124"/>
                    </a:lnTo>
                    <a:lnTo>
                      <a:pt x="496" y="140"/>
                    </a:lnTo>
                    <a:lnTo>
                      <a:pt x="424" y="140"/>
                    </a:lnTo>
                    <a:lnTo>
                      <a:pt x="424" y="140"/>
                    </a:lnTo>
                    <a:close/>
                    <a:moveTo>
                      <a:pt x="562" y="56"/>
                    </a:moveTo>
                    <a:lnTo>
                      <a:pt x="562" y="84"/>
                    </a:lnTo>
                    <a:lnTo>
                      <a:pt x="562" y="84"/>
                    </a:lnTo>
                    <a:lnTo>
                      <a:pt x="562" y="84"/>
                    </a:lnTo>
                    <a:lnTo>
                      <a:pt x="570" y="72"/>
                    </a:lnTo>
                    <a:lnTo>
                      <a:pt x="570" y="72"/>
                    </a:lnTo>
                    <a:lnTo>
                      <a:pt x="582" y="62"/>
                    </a:lnTo>
                    <a:lnTo>
                      <a:pt x="582" y="62"/>
                    </a:lnTo>
                    <a:lnTo>
                      <a:pt x="594" y="56"/>
                    </a:lnTo>
                    <a:lnTo>
                      <a:pt x="594" y="56"/>
                    </a:lnTo>
                    <a:lnTo>
                      <a:pt x="602" y="54"/>
                    </a:lnTo>
                    <a:lnTo>
                      <a:pt x="610" y="52"/>
                    </a:lnTo>
                    <a:lnTo>
                      <a:pt x="610" y="52"/>
                    </a:lnTo>
                    <a:lnTo>
                      <a:pt x="618" y="54"/>
                    </a:lnTo>
                    <a:lnTo>
                      <a:pt x="618" y="92"/>
                    </a:lnTo>
                    <a:lnTo>
                      <a:pt x="618" y="92"/>
                    </a:lnTo>
                    <a:lnTo>
                      <a:pt x="612" y="92"/>
                    </a:lnTo>
                    <a:lnTo>
                      <a:pt x="612" y="92"/>
                    </a:lnTo>
                    <a:lnTo>
                      <a:pt x="604" y="90"/>
                    </a:lnTo>
                    <a:lnTo>
                      <a:pt x="604" y="90"/>
                    </a:lnTo>
                    <a:lnTo>
                      <a:pt x="594" y="92"/>
                    </a:lnTo>
                    <a:lnTo>
                      <a:pt x="586" y="94"/>
                    </a:lnTo>
                    <a:lnTo>
                      <a:pt x="586" y="94"/>
                    </a:lnTo>
                    <a:lnTo>
                      <a:pt x="578" y="98"/>
                    </a:lnTo>
                    <a:lnTo>
                      <a:pt x="572" y="104"/>
                    </a:lnTo>
                    <a:lnTo>
                      <a:pt x="572" y="104"/>
                    </a:lnTo>
                    <a:lnTo>
                      <a:pt x="568" y="112"/>
                    </a:lnTo>
                    <a:lnTo>
                      <a:pt x="566" y="120"/>
                    </a:lnTo>
                    <a:lnTo>
                      <a:pt x="566" y="120"/>
                    </a:lnTo>
                    <a:lnTo>
                      <a:pt x="564" y="138"/>
                    </a:lnTo>
                    <a:lnTo>
                      <a:pt x="564" y="204"/>
                    </a:lnTo>
                    <a:lnTo>
                      <a:pt x="524" y="204"/>
                    </a:lnTo>
                    <a:lnTo>
                      <a:pt x="524" y="56"/>
                    </a:lnTo>
                    <a:lnTo>
                      <a:pt x="562" y="56"/>
                    </a:lnTo>
                    <a:lnTo>
                      <a:pt x="562" y="56"/>
                    </a:lnTo>
                    <a:close/>
                    <a:moveTo>
                      <a:pt x="680" y="56"/>
                    </a:moveTo>
                    <a:lnTo>
                      <a:pt x="680" y="78"/>
                    </a:lnTo>
                    <a:lnTo>
                      <a:pt x="682" y="78"/>
                    </a:lnTo>
                    <a:lnTo>
                      <a:pt x="682" y="78"/>
                    </a:lnTo>
                    <a:lnTo>
                      <a:pt x="690" y="66"/>
                    </a:lnTo>
                    <a:lnTo>
                      <a:pt x="702" y="58"/>
                    </a:lnTo>
                    <a:lnTo>
                      <a:pt x="702" y="58"/>
                    </a:lnTo>
                    <a:lnTo>
                      <a:pt x="714" y="54"/>
                    </a:lnTo>
                    <a:lnTo>
                      <a:pt x="726" y="52"/>
                    </a:lnTo>
                    <a:lnTo>
                      <a:pt x="726" y="52"/>
                    </a:lnTo>
                    <a:lnTo>
                      <a:pt x="742" y="54"/>
                    </a:lnTo>
                    <a:lnTo>
                      <a:pt x="754" y="58"/>
                    </a:lnTo>
                    <a:lnTo>
                      <a:pt x="754" y="58"/>
                    </a:lnTo>
                    <a:lnTo>
                      <a:pt x="762" y="62"/>
                    </a:lnTo>
                    <a:lnTo>
                      <a:pt x="770" y="70"/>
                    </a:lnTo>
                    <a:lnTo>
                      <a:pt x="770" y="70"/>
                    </a:lnTo>
                    <a:lnTo>
                      <a:pt x="774" y="78"/>
                    </a:lnTo>
                    <a:lnTo>
                      <a:pt x="778" y="88"/>
                    </a:lnTo>
                    <a:lnTo>
                      <a:pt x="778" y="88"/>
                    </a:lnTo>
                    <a:lnTo>
                      <a:pt x="780" y="100"/>
                    </a:lnTo>
                    <a:lnTo>
                      <a:pt x="780" y="114"/>
                    </a:lnTo>
                    <a:lnTo>
                      <a:pt x="780" y="204"/>
                    </a:lnTo>
                    <a:lnTo>
                      <a:pt x="740" y="204"/>
                    </a:lnTo>
                    <a:lnTo>
                      <a:pt x="740" y="122"/>
                    </a:lnTo>
                    <a:lnTo>
                      <a:pt x="740" y="122"/>
                    </a:lnTo>
                    <a:lnTo>
                      <a:pt x="738" y="106"/>
                    </a:lnTo>
                    <a:lnTo>
                      <a:pt x="734" y="94"/>
                    </a:lnTo>
                    <a:lnTo>
                      <a:pt x="734" y="94"/>
                    </a:lnTo>
                    <a:lnTo>
                      <a:pt x="732" y="90"/>
                    </a:lnTo>
                    <a:lnTo>
                      <a:pt x="726" y="88"/>
                    </a:lnTo>
                    <a:lnTo>
                      <a:pt x="722" y="86"/>
                    </a:lnTo>
                    <a:lnTo>
                      <a:pt x="714" y="84"/>
                    </a:lnTo>
                    <a:lnTo>
                      <a:pt x="714" y="84"/>
                    </a:lnTo>
                    <a:lnTo>
                      <a:pt x="706" y="86"/>
                    </a:lnTo>
                    <a:lnTo>
                      <a:pt x="700" y="88"/>
                    </a:lnTo>
                    <a:lnTo>
                      <a:pt x="694" y="90"/>
                    </a:lnTo>
                    <a:lnTo>
                      <a:pt x="690" y="94"/>
                    </a:lnTo>
                    <a:lnTo>
                      <a:pt x="690" y="94"/>
                    </a:lnTo>
                    <a:lnTo>
                      <a:pt x="688" y="100"/>
                    </a:lnTo>
                    <a:lnTo>
                      <a:pt x="684" y="108"/>
                    </a:lnTo>
                    <a:lnTo>
                      <a:pt x="682" y="128"/>
                    </a:lnTo>
                    <a:lnTo>
                      <a:pt x="682" y="204"/>
                    </a:lnTo>
                    <a:lnTo>
                      <a:pt x="642" y="204"/>
                    </a:lnTo>
                    <a:lnTo>
                      <a:pt x="642" y="56"/>
                    </a:lnTo>
                    <a:lnTo>
                      <a:pt x="680" y="56"/>
                    </a:lnTo>
                    <a:close/>
                    <a:moveTo>
                      <a:pt x="44" y="204"/>
                    </a:moveTo>
                    <a:lnTo>
                      <a:pt x="0" y="204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204"/>
                    </a:lnTo>
                    <a:lnTo>
                      <a:pt x="44" y="204"/>
                    </a:lnTo>
                    <a:close/>
                    <a:moveTo>
                      <a:pt x="424" y="52"/>
                    </a:moveTo>
                    <a:lnTo>
                      <a:pt x="424" y="84"/>
                    </a:lnTo>
                    <a:lnTo>
                      <a:pt x="424" y="84"/>
                    </a:lnTo>
                    <a:lnTo>
                      <a:pt x="414" y="84"/>
                    </a:lnTo>
                    <a:lnTo>
                      <a:pt x="408" y="86"/>
                    </a:lnTo>
                    <a:lnTo>
                      <a:pt x="408" y="86"/>
                    </a:lnTo>
                    <a:lnTo>
                      <a:pt x="402" y="90"/>
                    </a:lnTo>
                    <a:lnTo>
                      <a:pt x="398" y="94"/>
                    </a:lnTo>
                    <a:lnTo>
                      <a:pt x="398" y="94"/>
                    </a:lnTo>
                    <a:lnTo>
                      <a:pt x="392" y="106"/>
                    </a:lnTo>
                    <a:lnTo>
                      <a:pt x="392" y="106"/>
                    </a:lnTo>
                    <a:lnTo>
                      <a:pt x="390" y="114"/>
                    </a:lnTo>
                    <a:lnTo>
                      <a:pt x="424" y="114"/>
                    </a:lnTo>
                    <a:lnTo>
                      <a:pt x="424" y="140"/>
                    </a:lnTo>
                    <a:lnTo>
                      <a:pt x="390" y="140"/>
                    </a:lnTo>
                    <a:lnTo>
                      <a:pt x="390" y="140"/>
                    </a:lnTo>
                    <a:lnTo>
                      <a:pt x="392" y="150"/>
                    </a:lnTo>
                    <a:lnTo>
                      <a:pt x="394" y="158"/>
                    </a:lnTo>
                    <a:lnTo>
                      <a:pt x="396" y="164"/>
                    </a:lnTo>
                    <a:lnTo>
                      <a:pt x="400" y="168"/>
                    </a:lnTo>
                    <a:lnTo>
                      <a:pt x="400" y="168"/>
                    </a:lnTo>
                    <a:lnTo>
                      <a:pt x="410" y="176"/>
                    </a:lnTo>
                    <a:lnTo>
                      <a:pt x="424" y="178"/>
                    </a:lnTo>
                    <a:lnTo>
                      <a:pt x="424" y="208"/>
                    </a:lnTo>
                    <a:lnTo>
                      <a:pt x="424" y="208"/>
                    </a:lnTo>
                    <a:lnTo>
                      <a:pt x="408" y="206"/>
                    </a:lnTo>
                    <a:lnTo>
                      <a:pt x="394" y="202"/>
                    </a:lnTo>
                    <a:lnTo>
                      <a:pt x="394" y="202"/>
                    </a:lnTo>
                    <a:lnTo>
                      <a:pt x="382" y="196"/>
                    </a:lnTo>
                    <a:lnTo>
                      <a:pt x="370" y="186"/>
                    </a:lnTo>
                    <a:lnTo>
                      <a:pt x="370" y="186"/>
                    </a:lnTo>
                    <a:lnTo>
                      <a:pt x="362" y="176"/>
                    </a:lnTo>
                    <a:lnTo>
                      <a:pt x="356" y="162"/>
                    </a:lnTo>
                    <a:lnTo>
                      <a:pt x="356" y="162"/>
                    </a:lnTo>
                    <a:lnTo>
                      <a:pt x="352" y="148"/>
                    </a:lnTo>
                    <a:lnTo>
                      <a:pt x="350" y="130"/>
                    </a:lnTo>
                    <a:lnTo>
                      <a:pt x="350" y="130"/>
                    </a:lnTo>
                    <a:lnTo>
                      <a:pt x="352" y="114"/>
                    </a:lnTo>
                    <a:lnTo>
                      <a:pt x="356" y="100"/>
                    </a:lnTo>
                    <a:lnTo>
                      <a:pt x="356" y="100"/>
                    </a:lnTo>
                    <a:lnTo>
                      <a:pt x="362" y="86"/>
                    </a:lnTo>
                    <a:lnTo>
                      <a:pt x="370" y="76"/>
                    </a:lnTo>
                    <a:lnTo>
                      <a:pt x="370" y="76"/>
                    </a:lnTo>
                    <a:lnTo>
                      <a:pt x="382" y="66"/>
                    </a:lnTo>
                    <a:lnTo>
                      <a:pt x="394" y="58"/>
                    </a:lnTo>
                    <a:lnTo>
                      <a:pt x="394" y="58"/>
                    </a:lnTo>
                    <a:lnTo>
                      <a:pt x="408" y="54"/>
                    </a:lnTo>
                    <a:lnTo>
                      <a:pt x="424" y="52"/>
                    </a:lnTo>
                    <a:lnTo>
                      <a:pt x="424" y="52"/>
                    </a:lnTo>
                    <a:close/>
                    <a:moveTo>
                      <a:pt x="120" y="56"/>
                    </a:moveTo>
                    <a:lnTo>
                      <a:pt x="120" y="78"/>
                    </a:lnTo>
                    <a:lnTo>
                      <a:pt x="122" y="78"/>
                    </a:lnTo>
                    <a:lnTo>
                      <a:pt x="122" y="78"/>
                    </a:lnTo>
                    <a:lnTo>
                      <a:pt x="130" y="66"/>
                    </a:lnTo>
                    <a:lnTo>
                      <a:pt x="142" y="58"/>
                    </a:lnTo>
                    <a:lnTo>
                      <a:pt x="142" y="58"/>
                    </a:lnTo>
                    <a:lnTo>
                      <a:pt x="154" y="54"/>
                    </a:lnTo>
                    <a:lnTo>
                      <a:pt x="166" y="52"/>
                    </a:lnTo>
                    <a:lnTo>
                      <a:pt x="166" y="52"/>
                    </a:lnTo>
                    <a:lnTo>
                      <a:pt x="182" y="54"/>
                    </a:lnTo>
                    <a:lnTo>
                      <a:pt x="194" y="58"/>
                    </a:lnTo>
                    <a:lnTo>
                      <a:pt x="194" y="58"/>
                    </a:lnTo>
                    <a:lnTo>
                      <a:pt x="202" y="62"/>
                    </a:lnTo>
                    <a:lnTo>
                      <a:pt x="210" y="70"/>
                    </a:lnTo>
                    <a:lnTo>
                      <a:pt x="210" y="70"/>
                    </a:lnTo>
                    <a:lnTo>
                      <a:pt x="214" y="78"/>
                    </a:lnTo>
                    <a:lnTo>
                      <a:pt x="218" y="88"/>
                    </a:lnTo>
                    <a:lnTo>
                      <a:pt x="218" y="88"/>
                    </a:lnTo>
                    <a:lnTo>
                      <a:pt x="220" y="100"/>
                    </a:lnTo>
                    <a:lnTo>
                      <a:pt x="220" y="114"/>
                    </a:lnTo>
                    <a:lnTo>
                      <a:pt x="220" y="204"/>
                    </a:lnTo>
                    <a:lnTo>
                      <a:pt x="180" y="204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78" y="10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0" y="90"/>
                    </a:lnTo>
                    <a:lnTo>
                      <a:pt x="166" y="88"/>
                    </a:lnTo>
                    <a:lnTo>
                      <a:pt x="160" y="86"/>
                    </a:lnTo>
                    <a:lnTo>
                      <a:pt x="154" y="84"/>
                    </a:lnTo>
                    <a:lnTo>
                      <a:pt x="154" y="84"/>
                    </a:lnTo>
                    <a:lnTo>
                      <a:pt x="146" y="86"/>
                    </a:lnTo>
                    <a:lnTo>
                      <a:pt x="140" y="88"/>
                    </a:lnTo>
                    <a:lnTo>
                      <a:pt x="134" y="90"/>
                    </a:lnTo>
                    <a:lnTo>
                      <a:pt x="130" y="94"/>
                    </a:lnTo>
                    <a:lnTo>
                      <a:pt x="130" y="94"/>
                    </a:lnTo>
                    <a:lnTo>
                      <a:pt x="126" y="100"/>
                    </a:lnTo>
                    <a:lnTo>
                      <a:pt x="124" y="108"/>
                    </a:lnTo>
                    <a:lnTo>
                      <a:pt x="122" y="128"/>
                    </a:lnTo>
                    <a:lnTo>
                      <a:pt x="122" y="204"/>
                    </a:lnTo>
                    <a:lnTo>
                      <a:pt x="82" y="204"/>
                    </a:lnTo>
                    <a:lnTo>
                      <a:pt x="82" y="56"/>
                    </a:lnTo>
                    <a:lnTo>
                      <a:pt x="120" y="56"/>
                    </a:lnTo>
                    <a:lnTo>
                      <a:pt x="120" y="56"/>
                    </a:lnTo>
                    <a:close/>
                    <a:moveTo>
                      <a:pt x="334" y="56"/>
                    </a:moveTo>
                    <a:lnTo>
                      <a:pt x="334" y="84"/>
                    </a:lnTo>
                    <a:lnTo>
                      <a:pt x="306" y="84"/>
                    </a:lnTo>
                    <a:lnTo>
                      <a:pt x="306" y="156"/>
                    </a:lnTo>
                    <a:lnTo>
                      <a:pt x="306" y="156"/>
                    </a:lnTo>
                    <a:lnTo>
                      <a:pt x="306" y="166"/>
                    </a:lnTo>
                    <a:lnTo>
                      <a:pt x="308" y="170"/>
                    </a:lnTo>
                    <a:lnTo>
                      <a:pt x="308" y="170"/>
                    </a:lnTo>
                    <a:lnTo>
                      <a:pt x="314" y="174"/>
                    </a:lnTo>
                    <a:lnTo>
                      <a:pt x="322" y="174"/>
                    </a:lnTo>
                    <a:lnTo>
                      <a:pt x="322" y="174"/>
                    </a:lnTo>
                    <a:lnTo>
                      <a:pt x="328" y="174"/>
                    </a:lnTo>
                    <a:lnTo>
                      <a:pt x="328" y="174"/>
                    </a:lnTo>
                    <a:lnTo>
                      <a:pt x="334" y="172"/>
                    </a:lnTo>
                    <a:lnTo>
                      <a:pt x="334" y="204"/>
                    </a:lnTo>
                    <a:lnTo>
                      <a:pt x="334" y="204"/>
                    </a:lnTo>
                    <a:lnTo>
                      <a:pt x="324" y="206"/>
                    </a:lnTo>
                    <a:lnTo>
                      <a:pt x="324" y="206"/>
                    </a:lnTo>
                    <a:lnTo>
                      <a:pt x="312" y="206"/>
                    </a:lnTo>
                    <a:lnTo>
                      <a:pt x="312" y="206"/>
                    </a:lnTo>
                    <a:lnTo>
                      <a:pt x="294" y="204"/>
                    </a:lnTo>
                    <a:lnTo>
                      <a:pt x="294" y="204"/>
                    </a:lnTo>
                    <a:lnTo>
                      <a:pt x="286" y="202"/>
                    </a:lnTo>
                    <a:lnTo>
                      <a:pt x="278" y="200"/>
                    </a:lnTo>
                    <a:lnTo>
                      <a:pt x="278" y="200"/>
                    </a:lnTo>
                    <a:lnTo>
                      <a:pt x="272" y="194"/>
                    </a:lnTo>
                    <a:lnTo>
                      <a:pt x="268" y="188"/>
                    </a:lnTo>
                    <a:lnTo>
                      <a:pt x="268" y="188"/>
                    </a:lnTo>
                    <a:lnTo>
                      <a:pt x="266" y="182"/>
                    </a:lnTo>
                    <a:lnTo>
                      <a:pt x="264" y="170"/>
                    </a:lnTo>
                    <a:lnTo>
                      <a:pt x="264" y="84"/>
                    </a:lnTo>
                    <a:lnTo>
                      <a:pt x="240" y="84"/>
                    </a:lnTo>
                    <a:lnTo>
                      <a:pt x="240" y="56"/>
                    </a:lnTo>
                    <a:lnTo>
                      <a:pt x="264" y="56"/>
                    </a:lnTo>
                    <a:lnTo>
                      <a:pt x="264" y="12"/>
                    </a:lnTo>
                    <a:lnTo>
                      <a:pt x="306" y="12"/>
                    </a:lnTo>
                    <a:lnTo>
                      <a:pt x="306" y="56"/>
                    </a:lnTo>
                    <a:lnTo>
                      <a:pt x="334" y="56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2781300"/>
                <a:ext cx="5454650" cy="1108075"/>
              </a:xfrm>
              <a:custGeom>
                <a:avLst/>
                <a:gdLst>
                  <a:gd name="T0" fmla="*/ 3292 w 3436"/>
                  <a:gd name="T1" fmla="*/ 536 h 698"/>
                  <a:gd name="T2" fmla="*/ 3202 w 3436"/>
                  <a:gd name="T3" fmla="*/ 698 h 698"/>
                  <a:gd name="T4" fmla="*/ 3220 w 3436"/>
                  <a:gd name="T5" fmla="*/ 332 h 698"/>
                  <a:gd name="T6" fmla="*/ 3368 w 3436"/>
                  <a:gd name="T7" fmla="*/ 292 h 698"/>
                  <a:gd name="T8" fmla="*/ 3202 w 3436"/>
                  <a:gd name="T9" fmla="*/ 222 h 698"/>
                  <a:gd name="T10" fmla="*/ 3104 w 3436"/>
                  <a:gd name="T11" fmla="*/ 404 h 698"/>
                  <a:gd name="T12" fmla="*/ 3182 w 3436"/>
                  <a:gd name="T13" fmla="*/ 574 h 698"/>
                  <a:gd name="T14" fmla="*/ 3054 w 3436"/>
                  <a:gd name="T15" fmla="*/ 646 h 698"/>
                  <a:gd name="T16" fmla="*/ 2968 w 3436"/>
                  <a:gd name="T17" fmla="*/ 460 h 698"/>
                  <a:gd name="T18" fmla="*/ 3072 w 3436"/>
                  <a:gd name="T19" fmla="*/ 262 h 698"/>
                  <a:gd name="T20" fmla="*/ 1782 w 3436"/>
                  <a:gd name="T21" fmla="*/ 578 h 698"/>
                  <a:gd name="T22" fmla="*/ 1932 w 3436"/>
                  <a:gd name="T23" fmla="*/ 642 h 698"/>
                  <a:gd name="T24" fmla="*/ 1782 w 3436"/>
                  <a:gd name="T25" fmla="*/ 404 h 698"/>
                  <a:gd name="T26" fmla="*/ 1782 w 3436"/>
                  <a:gd name="T27" fmla="*/ 330 h 698"/>
                  <a:gd name="T28" fmla="*/ 1950 w 3436"/>
                  <a:gd name="T29" fmla="*/ 292 h 698"/>
                  <a:gd name="T30" fmla="*/ 1782 w 3436"/>
                  <a:gd name="T31" fmla="*/ 488 h 698"/>
                  <a:gd name="T32" fmla="*/ 2138 w 3436"/>
                  <a:gd name="T33" fmla="*/ 264 h 698"/>
                  <a:gd name="T34" fmla="*/ 2346 w 3436"/>
                  <a:gd name="T35" fmla="*/ 230 h 698"/>
                  <a:gd name="T36" fmla="*/ 2478 w 3436"/>
                  <a:gd name="T37" fmla="*/ 376 h 698"/>
                  <a:gd name="T38" fmla="*/ 2328 w 3436"/>
                  <a:gd name="T39" fmla="*/ 362 h 698"/>
                  <a:gd name="T40" fmla="*/ 2196 w 3436"/>
                  <a:gd name="T41" fmla="*/ 424 h 698"/>
                  <a:gd name="T42" fmla="*/ 2684 w 3436"/>
                  <a:gd name="T43" fmla="*/ 680 h 698"/>
                  <a:gd name="T44" fmla="*/ 2544 w 3436"/>
                  <a:gd name="T45" fmla="*/ 506 h 698"/>
                  <a:gd name="T46" fmla="*/ 2608 w 3436"/>
                  <a:gd name="T47" fmla="*/ 292 h 698"/>
                  <a:gd name="T48" fmla="*/ 2800 w 3436"/>
                  <a:gd name="T49" fmla="*/ 224 h 698"/>
                  <a:gd name="T50" fmla="*/ 2848 w 3436"/>
                  <a:gd name="T51" fmla="*/ 372 h 698"/>
                  <a:gd name="T52" fmla="*/ 2712 w 3436"/>
                  <a:gd name="T53" fmla="*/ 364 h 698"/>
                  <a:gd name="T54" fmla="*/ 2712 w 3436"/>
                  <a:gd name="T55" fmla="*/ 556 h 698"/>
                  <a:gd name="T56" fmla="*/ 2852 w 3436"/>
                  <a:gd name="T57" fmla="*/ 544 h 698"/>
                  <a:gd name="T58" fmla="*/ 2774 w 3436"/>
                  <a:gd name="T59" fmla="*/ 698 h 698"/>
                  <a:gd name="T60" fmla="*/ 1690 w 3436"/>
                  <a:gd name="T61" fmla="*/ 386 h 698"/>
                  <a:gd name="T62" fmla="*/ 1746 w 3436"/>
                  <a:gd name="T63" fmla="*/ 570 h 698"/>
                  <a:gd name="T64" fmla="*/ 1634 w 3436"/>
                  <a:gd name="T65" fmla="*/ 646 h 698"/>
                  <a:gd name="T66" fmla="*/ 1548 w 3436"/>
                  <a:gd name="T67" fmla="*/ 460 h 698"/>
                  <a:gd name="T68" fmla="*/ 1652 w 3436"/>
                  <a:gd name="T69" fmla="*/ 262 h 698"/>
                  <a:gd name="T70" fmla="*/ 1258 w 3436"/>
                  <a:gd name="T71" fmla="*/ 576 h 698"/>
                  <a:gd name="T72" fmla="*/ 1360 w 3436"/>
                  <a:gd name="T73" fmla="*/ 412 h 698"/>
                  <a:gd name="T74" fmla="*/ 1274 w 3436"/>
                  <a:gd name="T75" fmla="*/ 226 h 698"/>
                  <a:gd name="T76" fmla="*/ 1490 w 3436"/>
                  <a:gd name="T77" fmla="*/ 402 h 698"/>
                  <a:gd name="T78" fmla="*/ 1400 w 3436"/>
                  <a:gd name="T79" fmla="*/ 658 h 698"/>
                  <a:gd name="T80" fmla="*/ 1214 w 3436"/>
                  <a:gd name="T81" fmla="*/ 352 h 698"/>
                  <a:gd name="T82" fmla="*/ 1180 w 3436"/>
                  <a:gd name="T83" fmla="*/ 542 h 698"/>
                  <a:gd name="T84" fmla="*/ 1168 w 3436"/>
                  <a:gd name="T85" fmla="*/ 680 h 698"/>
                  <a:gd name="T86" fmla="*/ 1030 w 3436"/>
                  <a:gd name="T87" fmla="*/ 520 h 698"/>
                  <a:gd name="T88" fmla="*/ 1078 w 3436"/>
                  <a:gd name="T89" fmla="*/ 308 h 698"/>
                  <a:gd name="T90" fmla="*/ 1248 w 3436"/>
                  <a:gd name="T91" fmla="*/ 224 h 698"/>
                  <a:gd name="T92" fmla="*/ 1024 w 3436"/>
                  <a:gd name="T93" fmla="*/ 460 h 698"/>
                  <a:gd name="T94" fmla="*/ 858 w 3436"/>
                  <a:gd name="T95" fmla="*/ 288 h 698"/>
                  <a:gd name="T96" fmla="*/ 694 w 3436"/>
                  <a:gd name="T97" fmla="*/ 344 h 698"/>
                  <a:gd name="T98" fmla="*/ 802 w 3436"/>
                  <a:gd name="T99" fmla="*/ 484 h 698"/>
                  <a:gd name="T100" fmla="*/ 720 w 3436"/>
                  <a:gd name="T101" fmla="*/ 698 h 698"/>
                  <a:gd name="T102" fmla="*/ 472 w 3436"/>
                  <a:gd name="T103" fmla="*/ 2 h 698"/>
                  <a:gd name="T104" fmla="*/ 694 w 3436"/>
                  <a:gd name="T105" fmla="*/ 222 h 698"/>
                  <a:gd name="T106" fmla="*/ 524 w 3436"/>
                  <a:gd name="T107" fmla="*/ 292 h 698"/>
                  <a:gd name="T108" fmla="*/ 524 w 3436"/>
                  <a:gd name="T109" fmla="*/ 628 h 698"/>
                  <a:gd name="T110" fmla="*/ 694 w 3436"/>
                  <a:gd name="T111" fmla="*/ 576 h 698"/>
                  <a:gd name="T112" fmla="*/ 592 w 3436"/>
                  <a:gd name="T113" fmla="*/ 416 h 698"/>
                  <a:gd name="T114" fmla="*/ 134 w 3436"/>
                  <a:gd name="T115" fmla="*/ 264 h 698"/>
                  <a:gd name="T116" fmla="*/ 0 w 3436"/>
                  <a:gd name="T117" fmla="*/ 2 h 698"/>
                  <a:gd name="T118" fmla="*/ 466 w 3436"/>
                  <a:gd name="T119" fmla="*/ 52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36" h="698">
                    <a:moveTo>
                      <a:pt x="3202" y="698"/>
                    </a:moveTo>
                    <a:lnTo>
                      <a:pt x="3202" y="578"/>
                    </a:lnTo>
                    <a:lnTo>
                      <a:pt x="3202" y="578"/>
                    </a:lnTo>
                    <a:lnTo>
                      <a:pt x="3208" y="578"/>
                    </a:lnTo>
                    <a:lnTo>
                      <a:pt x="3208" y="578"/>
                    </a:lnTo>
                    <a:lnTo>
                      <a:pt x="3220" y="576"/>
                    </a:lnTo>
                    <a:lnTo>
                      <a:pt x="3230" y="574"/>
                    </a:lnTo>
                    <a:lnTo>
                      <a:pt x="3240" y="572"/>
                    </a:lnTo>
                    <a:lnTo>
                      <a:pt x="3252" y="566"/>
                    </a:lnTo>
                    <a:lnTo>
                      <a:pt x="3272" y="554"/>
                    </a:lnTo>
                    <a:lnTo>
                      <a:pt x="3292" y="536"/>
                    </a:lnTo>
                    <a:lnTo>
                      <a:pt x="3370" y="624"/>
                    </a:lnTo>
                    <a:lnTo>
                      <a:pt x="3370" y="624"/>
                    </a:lnTo>
                    <a:lnTo>
                      <a:pt x="3352" y="642"/>
                    </a:lnTo>
                    <a:lnTo>
                      <a:pt x="3332" y="658"/>
                    </a:lnTo>
                    <a:lnTo>
                      <a:pt x="3312" y="670"/>
                    </a:lnTo>
                    <a:lnTo>
                      <a:pt x="3290" y="680"/>
                    </a:lnTo>
                    <a:lnTo>
                      <a:pt x="3270" y="688"/>
                    </a:lnTo>
                    <a:lnTo>
                      <a:pt x="3248" y="694"/>
                    </a:lnTo>
                    <a:lnTo>
                      <a:pt x="3224" y="698"/>
                    </a:lnTo>
                    <a:lnTo>
                      <a:pt x="3202" y="698"/>
                    </a:lnTo>
                    <a:lnTo>
                      <a:pt x="3202" y="698"/>
                    </a:lnTo>
                    <a:close/>
                    <a:moveTo>
                      <a:pt x="3202" y="488"/>
                    </a:moveTo>
                    <a:lnTo>
                      <a:pt x="3202" y="404"/>
                    </a:lnTo>
                    <a:lnTo>
                      <a:pt x="3300" y="404"/>
                    </a:lnTo>
                    <a:lnTo>
                      <a:pt x="3300" y="404"/>
                    </a:lnTo>
                    <a:lnTo>
                      <a:pt x="3294" y="388"/>
                    </a:lnTo>
                    <a:lnTo>
                      <a:pt x="3288" y="374"/>
                    </a:lnTo>
                    <a:lnTo>
                      <a:pt x="3278" y="360"/>
                    </a:lnTo>
                    <a:lnTo>
                      <a:pt x="3266" y="350"/>
                    </a:lnTo>
                    <a:lnTo>
                      <a:pt x="3252" y="342"/>
                    </a:lnTo>
                    <a:lnTo>
                      <a:pt x="3236" y="336"/>
                    </a:lnTo>
                    <a:lnTo>
                      <a:pt x="3220" y="332"/>
                    </a:lnTo>
                    <a:lnTo>
                      <a:pt x="3202" y="330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26" y="224"/>
                    </a:lnTo>
                    <a:lnTo>
                      <a:pt x="3250" y="226"/>
                    </a:lnTo>
                    <a:lnTo>
                      <a:pt x="3272" y="232"/>
                    </a:lnTo>
                    <a:lnTo>
                      <a:pt x="3294" y="240"/>
                    </a:lnTo>
                    <a:lnTo>
                      <a:pt x="3314" y="250"/>
                    </a:lnTo>
                    <a:lnTo>
                      <a:pt x="3334" y="262"/>
                    </a:lnTo>
                    <a:lnTo>
                      <a:pt x="3352" y="276"/>
                    </a:lnTo>
                    <a:lnTo>
                      <a:pt x="3368" y="292"/>
                    </a:lnTo>
                    <a:lnTo>
                      <a:pt x="3382" y="310"/>
                    </a:lnTo>
                    <a:lnTo>
                      <a:pt x="3396" y="330"/>
                    </a:lnTo>
                    <a:lnTo>
                      <a:pt x="3408" y="352"/>
                    </a:lnTo>
                    <a:lnTo>
                      <a:pt x="3418" y="374"/>
                    </a:lnTo>
                    <a:lnTo>
                      <a:pt x="3426" y="398"/>
                    </a:lnTo>
                    <a:lnTo>
                      <a:pt x="3430" y="424"/>
                    </a:lnTo>
                    <a:lnTo>
                      <a:pt x="3434" y="452"/>
                    </a:lnTo>
                    <a:lnTo>
                      <a:pt x="3436" y="482"/>
                    </a:lnTo>
                    <a:lnTo>
                      <a:pt x="3436" y="488"/>
                    </a:lnTo>
                    <a:lnTo>
                      <a:pt x="3202" y="488"/>
                    </a:lnTo>
                    <a:close/>
                    <a:moveTo>
                      <a:pt x="3202" y="222"/>
                    </a:moveTo>
                    <a:lnTo>
                      <a:pt x="3202" y="330"/>
                    </a:lnTo>
                    <a:lnTo>
                      <a:pt x="3202" y="330"/>
                    </a:lnTo>
                    <a:lnTo>
                      <a:pt x="3202" y="330"/>
                    </a:lnTo>
                    <a:lnTo>
                      <a:pt x="3184" y="332"/>
                    </a:lnTo>
                    <a:lnTo>
                      <a:pt x="3166" y="334"/>
                    </a:lnTo>
                    <a:lnTo>
                      <a:pt x="3152" y="340"/>
                    </a:lnTo>
                    <a:lnTo>
                      <a:pt x="3138" y="350"/>
                    </a:lnTo>
                    <a:lnTo>
                      <a:pt x="3126" y="360"/>
                    </a:lnTo>
                    <a:lnTo>
                      <a:pt x="3116" y="372"/>
                    </a:lnTo>
                    <a:lnTo>
                      <a:pt x="3108" y="386"/>
                    </a:lnTo>
                    <a:lnTo>
                      <a:pt x="3104" y="404"/>
                    </a:lnTo>
                    <a:lnTo>
                      <a:pt x="3202" y="404"/>
                    </a:lnTo>
                    <a:lnTo>
                      <a:pt x="3202" y="488"/>
                    </a:lnTo>
                    <a:lnTo>
                      <a:pt x="3096" y="488"/>
                    </a:lnTo>
                    <a:lnTo>
                      <a:pt x="3096" y="488"/>
                    </a:lnTo>
                    <a:lnTo>
                      <a:pt x="3102" y="506"/>
                    </a:lnTo>
                    <a:lnTo>
                      <a:pt x="3110" y="524"/>
                    </a:lnTo>
                    <a:lnTo>
                      <a:pt x="3122" y="540"/>
                    </a:lnTo>
                    <a:lnTo>
                      <a:pt x="3134" y="552"/>
                    </a:lnTo>
                    <a:lnTo>
                      <a:pt x="3148" y="562"/>
                    </a:lnTo>
                    <a:lnTo>
                      <a:pt x="3164" y="570"/>
                    </a:lnTo>
                    <a:lnTo>
                      <a:pt x="3182" y="574"/>
                    </a:lnTo>
                    <a:lnTo>
                      <a:pt x="3202" y="57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178" y="698"/>
                    </a:lnTo>
                    <a:lnTo>
                      <a:pt x="3156" y="694"/>
                    </a:lnTo>
                    <a:lnTo>
                      <a:pt x="3134" y="688"/>
                    </a:lnTo>
                    <a:lnTo>
                      <a:pt x="3112" y="680"/>
                    </a:lnTo>
                    <a:lnTo>
                      <a:pt x="3092" y="672"/>
                    </a:lnTo>
                    <a:lnTo>
                      <a:pt x="3072" y="660"/>
                    </a:lnTo>
                    <a:lnTo>
                      <a:pt x="3054" y="646"/>
                    </a:lnTo>
                    <a:lnTo>
                      <a:pt x="3036" y="630"/>
                    </a:lnTo>
                    <a:lnTo>
                      <a:pt x="3036" y="630"/>
                    </a:lnTo>
                    <a:lnTo>
                      <a:pt x="3020" y="612"/>
                    </a:lnTo>
                    <a:lnTo>
                      <a:pt x="3006" y="592"/>
                    </a:lnTo>
                    <a:lnTo>
                      <a:pt x="2994" y="572"/>
                    </a:lnTo>
                    <a:lnTo>
                      <a:pt x="2986" y="552"/>
                    </a:lnTo>
                    <a:lnTo>
                      <a:pt x="2978" y="530"/>
                    </a:lnTo>
                    <a:lnTo>
                      <a:pt x="2972" y="506"/>
                    </a:lnTo>
                    <a:lnTo>
                      <a:pt x="2968" y="484"/>
                    </a:lnTo>
                    <a:lnTo>
                      <a:pt x="2968" y="460"/>
                    </a:lnTo>
                    <a:lnTo>
                      <a:pt x="2968" y="460"/>
                    </a:lnTo>
                    <a:lnTo>
                      <a:pt x="2968" y="436"/>
                    </a:lnTo>
                    <a:lnTo>
                      <a:pt x="2972" y="414"/>
                    </a:lnTo>
                    <a:lnTo>
                      <a:pt x="2978" y="390"/>
                    </a:lnTo>
                    <a:lnTo>
                      <a:pt x="2986" y="368"/>
                    </a:lnTo>
                    <a:lnTo>
                      <a:pt x="2994" y="348"/>
                    </a:lnTo>
                    <a:lnTo>
                      <a:pt x="3006" y="328"/>
                    </a:lnTo>
                    <a:lnTo>
                      <a:pt x="3020" y="310"/>
                    </a:lnTo>
                    <a:lnTo>
                      <a:pt x="3036" y="292"/>
                    </a:lnTo>
                    <a:lnTo>
                      <a:pt x="3036" y="292"/>
                    </a:lnTo>
                    <a:lnTo>
                      <a:pt x="3054" y="276"/>
                    </a:lnTo>
                    <a:lnTo>
                      <a:pt x="3072" y="262"/>
                    </a:lnTo>
                    <a:lnTo>
                      <a:pt x="3092" y="250"/>
                    </a:lnTo>
                    <a:lnTo>
                      <a:pt x="3112" y="240"/>
                    </a:lnTo>
                    <a:lnTo>
                      <a:pt x="3134" y="232"/>
                    </a:lnTo>
                    <a:lnTo>
                      <a:pt x="3156" y="226"/>
                    </a:lnTo>
                    <a:lnTo>
                      <a:pt x="3178" y="224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02" y="222"/>
                    </a:lnTo>
                    <a:close/>
                    <a:moveTo>
                      <a:pt x="1782" y="698"/>
                    </a:moveTo>
                    <a:lnTo>
                      <a:pt x="1782" y="578"/>
                    </a:lnTo>
                    <a:lnTo>
                      <a:pt x="1782" y="578"/>
                    </a:lnTo>
                    <a:lnTo>
                      <a:pt x="1788" y="578"/>
                    </a:lnTo>
                    <a:lnTo>
                      <a:pt x="1788" y="578"/>
                    </a:lnTo>
                    <a:lnTo>
                      <a:pt x="1800" y="576"/>
                    </a:lnTo>
                    <a:lnTo>
                      <a:pt x="1812" y="574"/>
                    </a:lnTo>
                    <a:lnTo>
                      <a:pt x="1822" y="572"/>
                    </a:lnTo>
                    <a:lnTo>
                      <a:pt x="1832" y="566"/>
                    </a:lnTo>
                    <a:lnTo>
                      <a:pt x="1852" y="554"/>
                    </a:lnTo>
                    <a:lnTo>
                      <a:pt x="1874" y="536"/>
                    </a:lnTo>
                    <a:lnTo>
                      <a:pt x="1952" y="624"/>
                    </a:lnTo>
                    <a:lnTo>
                      <a:pt x="1952" y="624"/>
                    </a:lnTo>
                    <a:lnTo>
                      <a:pt x="1932" y="642"/>
                    </a:lnTo>
                    <a:lnTo>
                      <a:pt x="1912" y="658"/>
                    </a:lnTo>
                    <a:lnTo>
                      <a:pt x="1892" y="670"/>
                    </a:lnTo>
                    <a:lnTo>
                      <a:pt x="1872" y="680"/>
                    </a:lnTo>
                    <a:lnTo>
                      <a:pt x="1850" y="688"/>
                    </a:lnTo>
                    <a:lnTo>
                      <a:pt x="1828" y="694"/>
                    </a:lnTo>
                    <a:lnTo>
                      <a:pt x="1806" y="69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82" y="698"/>
                    </a:lnTo>
                    <a:close/>
                    <a:moveTo>
                      <a:pt x="1782" y="488"/>
                    </a:moveTo>
                    <a:lnTo>
                      <a:pt x="1782" y="404"/>
                    </a:lnTo>
                    <a:lnTo>
                      <a:pt x="1880" y="404"/>
                    </a:lnTo>
                    <a:lnTo>
                      <a:pt x="1880" y="404"/>
                    </a:lnTo>
                    <a:lnTo>
                      <a:pt x="1876" y="388"/>
                    </a:lnTo>
                    <a:lnTo>
                      <a:pt x="1868" y="372"/>
                    </a:lnTo>
                    <a:lnTo>
                      <a:pt x="1858" y="360"/>
                    </a:lnTo>
                    <a:lnTo>
                      <a:pt x="1846" y="350"/>
                    </a:lnTo>
                    <a:lnTo>
                      <a:pt x="1834" y="342"/>
                    </a:lnTo>
                    <a:lnTo>
                      <a:pt x="1818" y="336"/>
                    </a:lnTo>
                    <a:lnTo>
                      <a:pt x="1800" y="332"/>
                    </a:lnTo>
                    <a:lnTo>
                      <a:pt x="1782" y="330"/>
                    </a:lnTo>
                    <a:lnTo>
                      <a:pt x="1782" y="330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806" y="224"/>
                    </a:lnTo>
                    <a:lnTo>
                      <a:pt x="1830" y="226"/>
                    </a:lnTo>
                    <a:lnTo>
                      <a:pt x="1854" y="232"/>
                    </a:lnTo>
                    <a:lnTo>
                      <a:pt x="1874" y="240"/>
                    </a:lnTo>
                    <a:lnTo>
                      <a:pt x="1896" y="250"/>
                    </a:lnTo>
                    <a:lnTo>
                      <a:pt x="1914" y="262"/>
                    </a:lnTo>
                    <a:lnTo>
                      <a:pt x="1932" y="276"/>
                    </a:lnTo>
                    <a:lnTo>
                      <a:pt x="1950" y="292"/>
                    </a:lnTo>
                    <a:lnTo>
                      <a:pt x="1964" y="310"/>
                    </a:lnTo>
                    <a:lnTo>
                      <a:pt x="1978" y="330"/>
                    </a:lnTo>
                    <a:lnTo>
                      <a:pt x="1988" y="352"/>
                    </a:lnTo>
                    <a:lnTo>
                      <a:pt x="1998" y="374"/>
                    </a:lnTo>
                    <a:lnTo>
                      <a:pt x="2006" y="398"/>
                    </a:lnTo>
                    <a:lnTo>
                      <a:pt x="2012" y="424"/>
                    </a:lnTo>
                    <a:lnTo>
                      <a:pt x="2016" y="452"/>
                    </a:lnTo>
                    <a:lnTo>
                      <a:pt x="2016" y="482"/>
                    </a:lnTo>
                    <a:lnTo>
                      <a:pt x="2016" y="488"/>
                    </a:lnTo>
                    <a:lnTo>
                      <a:pt x="1782" y="488"/>
                    </a:lnTo>
                    <a:lnTo>
                      <a:pt x="1782" y="488"/>
                    </a:lnTo>
                    <a:close/>
                    <a:moveTo>
                      <a:pt x="2070" y="448"/>
                    </a:moveTo>
                    <a:lnTo>
                      <a:pt x="2070" y="448"/>
                    </a:lnTo>
                    <a:lnTo>
                      <a:pt x="2072" y="420"/>
                    </a:lnTo>
                    <a:lnTo>
                      <a:pt x="2074" y="396"/>
                    </a:lnTo>
                    <a:lnTo>
                      <a:pt x="2078" y="372"/>
                    </a:lnTo>
                    <a:lnTo>
                      <a:pt x="2084" y="350"/>
                    </a:lnTo>
                    <a:lnTo>
                      <a:pt x="2092" y="328"/>
                    </a:lnTo>
                    <a:lnTo>
                      <a:pt x="2100" y="310"/>
                    </a:lnTo>
                    <a:lnTo>
                      <a:pt x="2112" y="294"/>
                    </a:lnTo>
                    <a:lnTo>
                      <a:pt x="2124" y="278"/>
                    </a:lnTo>
                    <a:lnTo>
                      <a:pt x="2138" y="264"/>
                    </a:lnTo>
                    <a:lnTo>
                      <a:pt x="2154" y="254"/>
                    </a:lnTo>
                    <a:lnTo>
                      <a:pt x="2170" y="244"/>
                    </a:lnTo>
                    <a:lnTo>
                      <a:pt x="2190" y="236"/>
                    </a:lnTo>
                    <a:lnTo>
                      <a:pt x="2210" y="230"/>
                    </a:lnTo>
                    <a:lnTo>
                      <a:pt x="2232" y="224"/>
                    </a:lnTo>
                    <a:lnTo>
                      <a:pt x="2256" y="222"/>
                    </a:lnTo>
                    <a:lnTo>
                      <a:pt x="2282" y="220"/>
                    </a:lnTo>
                    <a:lnTo>
                      <a:pt x="2282" y="220"/>
                    </a:lnTo>
                    <a:lnTo>
                      <a:pt x="2304" y="222"/>
                    </a:lnTo>
                    <a:lnTo>
                      <a:pt x="2326" y="226"/>
                    </a:lnTo>
                    <a:lnTo>
                      <a:pt x="2346" y="230"/>
                    </a:lnTo>
                    <a:lnTo>
                      <a:pt x="2366" y="238"/>
                    </a:lnTo>
                    <a:lnTo>
                      <a:pt x="2384" y="246"/>
                    </a:lnTo>
                    <a:lnTo>
                      <a:pt x="2402" y="256"/>
                    </a:lnTo>
                    <a:lnTo>
                      <a:pt x="2418" y="268"/>
                    </a:lnTo>
                    <a:lnTo>
                      <a:pt x="2432" y="282"/>
                    </a:lnTo>
                    <a:lnTo>
                      <a:pt x="2432" y="282"/>
                    </a:lnTo>
                    <a:lnTo>
                      <a:pt x="2446" y="300"/>
                    </a:lnTo>
                    <a:lnTo>
                      <a:pt x="2458" y="318"/>
                    </a:lnTo>
                    <a:lnTo>
                      <a:pt x="2468" y="336"/>
                    </a:lnTo>
                    <a:lnTo>
                      <a:pt x="2474" y="356"/>
                    </a:lnTo>
                    <a:lnTo>
                      <a:pt x="2478" y="376"/>
                    </a:lnTo>
                    <a:lnTo>
                      <a:pt x="2480" y="398"/>
                    </a:lnTo>
                    <a:lnTo>
                      <a:pt x="2482" y="448"/>
                    </a:lnTo>
                    <a:lnTo>
                      <a:pt x="2482" y="686"/>
                    </a:lnTo>
                    <a:lnTo>
                      <a:pt x="2360" y="686"/>
                    </a:lnTo>
                    <a:lnTo>
                      <a:pt x="2360" y="448"/>
                    </a:lnTo>
                    <a:lnTo>
                      <a:pt x="2360" y="448"/>
                    </a:lnTo>
                    <a:lnTo>
                      <a:pt x="2358" y="424"/>
                    </a:lnTo>
                    <a:lnTo>
                      <a:pt x="2354" y="404"/>
                    </a:lnTo>
                    <a:lnTo>
                      <a:pt x="2348" y="388"/>
                    </a:lnTo>
                    <a:lnTo>
                      <a:pt x="2340" y="372"/>
                    </a:lnTo>
                    <a:lnTo>
                      <a:pt x="2328" y="362"/>
                    </a:lnTo>
                    <a:lnTo>
                      <a:pt x="2314" y="354"/>
                    </a:lnTo>
                    <a:lnTo>
                      <a:pt x="2296" y="350"/>
                    </a:lnTo>
                    <a:lnTo>
                      <a:pt x="2276" y="348"/>
                    </a:lnTo>
                    <a:lnTo>
                      <a:pt x="2276" y="348"/>
                    </a:lnTo>
                    <a:lnTo>
                      <a:pt x="2256" y="350"/>
                    </a:lnTo>
                    <a:lnTo>
                      <a:pt x="2240" y="354"/>
                    </a:lnTo>
                    <a:lnTo>
                      <a:pt x="2226" y="362"/>
                    </a:lnTo>
                    <a:lnTo>
                      <a:pt x="2214" y="372"/>
                    </a:lnTo>
                    <a:lnTo>
                      <a:pt x="2206" y="386"/>
                    </a:lnTo>
                    <a:lnTo>
                      <a:pt x="2200" y="404"/>
                    </a:lnTo>
                    <a:lnTo>
                      <a:pt x="2196" y="424"/>
                    </a:lnTo>
                    <a:lnTo>
                      <a:pt x="2194" y="448"/>
                    </a:lnTo>
                    <a:lnTo>
                      <a:pt x="2194" y="686"/>
                    </a:lnTo>
                    <a:lnTo>
                      <a:pt x="2070" y="686"/>
                    </a:lnTo>
                    <a:lnTo>
                      <a:pt x="2070" y="448"/>
                    </a:lnTo>
                    <a:lnTo>
                      <a:pt x="2070" y="448"/>
                    </a:lnTo>
                    <a:close/>
                    <a:moveTo>
                      <a:pt x="2774" y="698"/>
                    </a:moveTo>
                    <a:lnTo>
                      <a:pt x="2774" y="698"/>
                    </a:lnTo>
                    <a:lnTo>
                      <a:pt x="2750" y="698"/>
                    </a:lnTo>
                    <a:lnTo>
                      <a:pt x="2728" y="694"/>
                    </a:lnTo>
                    <a:lnTo>
                      <a:pt x="2706" y="688"/>
                    </a:lnTo>
                    <a:lnTo>
                      <a:pt x="2684" y="680"/>
                    </a:lnTo>
                    <a:lnTo>
                      <a:pt x="2664" y="672"/>
                    </a:lnTo>
                    <a:lnTo>
                      <a:pt x="2644" y="660"/>
                    </a:lnTo>
                    <a:lnTo>
                      <a:pt x="2626" y="646"/>
                    </a:lnTo>
                    <a:lnTo>
                      <a:pt x="2608" y="630"/>
                    </a:lnTo>
                    <a:lnTo>
                      <a:pt x="2608" y="630"/>
                    </a:lnTo>
                    <a:lnTo>
                      <a:pt x="2592" y="612"/>
                    </a:lnTo>
                    <a:lnTo>
                      <a:pt x="2578" y="592"/>
                    </a:lnTo>
                    <a:lnTo>
                      <a:pt x="2568" y="572"/>
                    </a:lnTo>
                    <a:lnTo>
                      <a:pt x="2558" y="552"/>
                    </a:lnTo>
                    <a:lnTo>
                      <a:pt x="2550" y="530"/>
                    </a:lnTo>
                    <a:lnTo>
                      <a:pt x="2544" y="506"/>
                    </a:lnTo>
                    <a:lnTo>
                      <a:pt x="2540" y="484"/>
                    </a:lnTo>
                    <a:lnTo>
                      <a:pt x="2540" y="460"/>
                    </a:lnTo>
                    <a:lnTo>
                      <a:pt x="2540" y="460"/>
                    </a:lnTo>
                    <a:lnTo>
                      <a:pt x="2540" y="436"/>
                    </a:lnTo>
                    <a:lnTo>
                      <a:pt x="2544" y="414"/>
                    </a:lnTo>
                    <a:lnTo>
                      <a:pt x="2550" y="390"/>
                    </a:lnTo>
                    <a:lnTo>
                      <a:pt x="2558" y="368"/>
                    </a:lnTo>
                    <a:lnTo>
                      <a:pt x="2568" y="348"/>
                    </a:lnTo>
                    <a:lnTo>
                      <a:pt x="2578" y="328"/>
                    </a:lnTo>
                    <a:lnTo>
                      <a:pt x="2592" y="310"/>
                    </a:lnTo>
                    <a:lnTo>
                      <a:pt x="2608" y="292"/>
                    </a:lnTo>
                    <a:lnTo>
                      <a:pt x="2608" y="292"/>
                    </a:lnTo>
                    <a:lnTo>
                      <a:pt x="2626" y="276"/>
                    </a:lnTo>
                    <a:lnTo>
                      <a:pt x="2644" y="262"/>
                    </a:lnTo>
                    <a:lnTo>
                      <a:pt x="2664" y="250"/>
                    </a:lnTo>
                    <a:lnTo>
                      <a:pt x="2684" y="240"/>
                    </a:lnTo>
                    <a:lnTo>
                      <a:pt x="2706" y="232"/>
                    </a:lnTo>
                    <a:lnTo>
                      <a:pt x="2728" y="226"/>
                    </a:lnTo>
                    <a:lnTo>
                      <a:pt x="2750" y="224"/>
                    </a:lnTo>
                    <a:lnTo>
                      <a:pt x="2774" y="222"/>
                    </a:lnTo>
                    <a:lnTo>
                      <a:pt x="2774" y="222"/>
                    </a:lnTo>
                    <a:lnTo>
                      <a:pt x="2800" y="224"/>
                    </a:lnTo>
                    <a:lnTo>
                      <a:pt x="2824" y="228"/>
                    </a:lnTo>
                    <a:lnTo>
                      <a:pt x="2848" y="234"/>
                    </a:lnTo>
                    <a:lnTo>
                      <a:pt x="2870" y="242"/>
                    </a:lnTo>
                    <a:lnTo>
                      <a:pt x="2892" y="254"/>
                    </a:lnTo>
                    <a:lnTo>
                      <a:pt x="2914" y="270"/>
                    </a:lnTo>
                    <a:lnTo>
                      <a:pt x="2934" y="286"/>
                    </a:lnTo>
                    <a:lnTo>
                      <a:pt x="2952" y="306"/>
                    </a:lnTo>
                    <a:lnTo>
                      <a:pt x="2866" y="394"/>
                    </a:lnTo>
                    <a:lnTo>
                      <a:pt x="2866" y="394"/>
                    </a:lnTo>
                    <a:lnTo>
                      <a:pt x="2856" y="382"/>
                    </a:lnTo>
                    <a:lnTo>
                      <a:pt x="2848" y="372"/>
                    </a:lnTo>
                    <a:lnTo>
                      <a:pt x="2836" y="364"/>
                    </a:lnTo>
                    <a:lnTo>
                      <a:pt x="2826" y="356"/>
                    </a:lnTo>
                    <a:lnTo>
                      <a:pt x="2814" y="350"/>
                    </a:lnTo>
                    <a:lnTo>
                      <a:pt x="2802" y="348"/>
                    </a:lnTo>
                    <a:lnTo>
                      <a:pt x="2788" y="346"/>
                    </a:lnTo>
                    <a:lnTo>
                      <a:pt x="2774" y="344"/>
                    </a:lnTo>
                    <a:lnTo>
                      <a:pt x="2774" y="344"/>
                    </a:lnTo>
                    <a:lnTo>
                      <a:pt x="2764" y="344"/>
                    </a:lnTo>
                    <a:lnTo>
                      <a:pt x="2752" y="346"/>
                    </a:lnTo>
                    <a:lnTo>
                      <a:pt x="2730" y="354"/>
                    </a:lnTo>
                    <a:lnTo>
                      <a:pt x="2712" y="364"/>
                    </a:lnTo>
                    <a:lnTo>
                      <a:pt x="2696" y="380"/>
                    </a:lnTo>
                    <a:lnTo>
                      <a:pt x="2682" y="396"/>
                    </a:lnTo>
                    <a:lnTo>
                      <a:pt x="2672" y="418"/>
                    </a:lnTo>
                    <a:lnTo>
                      <a:pt x="2666" y="440"/>
                    </a:lnTo>
                    <a:lnTo>
                      <a:pt x="2664" y="462"/>
                    </a:lnTo>
                    <a:lnTo>
                      <a:pt x="2664" y="462"/>
                    </a:lnTo>
                    <a:lnTo>
                      <a:pt x="2666" y="486"/>
                    </a:lnTo>
                    <a:lnTo>
                      <a:pt x="2672" y="506"/>
                    </a:lnTo>
                    <a:lnTo>
                      <a:pt x="2682" y="526"/>
                    </a:lnTo>
                    <a:lnTo>
                      <a:pt x="2696" y="542"/>
                    </a:lnTo>
                    <a:lnTo>
                      <a:pt x="2712" y="556"/>
                    </a:lnTo>
                    <a:lnTo>
                      <a:pt x="2732" y="566"/>
                    </a:lnTo>
                    <a:lnTo>
                      <a:pt x="2752" y="574"/>
                    </a:lnTo>
                    <a:lnTo>
                      <a:pt x="2774" y="576"/>
                    </a:lnTo>
                    <a:lnTo>
                      <a:pt x="2774" y="576"/>
                    </a:lnTo>
                    <a:lnTo>
                      <a:pt x="2788" y="574"/>
                    </a:lnTo>
                    <a:lnTo>
                      <a:pt x="2800" y="572"/>
                    </a:lnTo>
                    <a:lnTo>
                      <a:pt x="2812" y="570"/>
                    </a:lnTo>
                    <a:lnTo>
                      <a:pt x="2822" y="564"/>
                    </a:lnTo>
                    <a:lnTo>
                      <a:pt x="2834" y="558"/>
                    </a:lnTo>
                    <a:lnTo>
                      <a:pt x="2842" y="552"/>
                    </a:lnTo>
                    <a:lnTo>
                      <a:pt x="2852" y="544"/>
                    </a:lnTo>
                    <a:lnTo>
                      <a:pt x="2858" y="534"/>
                    </a:lnTo>
                    <a:lnTo>
                      <a:pt x="2948" y="618"/>
                    </a:lnTo>
                    <a:lnTo>
                      <a:pt x="2948" y="618"/>
                    </a:lnTo>
                    <a:lnTo>
                      <a:pt x="2930" y="638"/>
                    </a:lnTo>
                    <a:lnTo>
                      <a:pt x="2910" y="654"/>
                    </a:lnTo>
                    <a:lnTo>
                      <a:pt x="2890" y="668"/>
                    </a:lnTo>
                    <a:lnTo>
                      <a:pt x="2868" y="678"/>
                    </a:lnTo>
                    <a:lnTo>
                      <a:pt x="2846" y="688"/>
                    </a:lnTo>
                    <a:lnTo>
                      <a:pt x="2822" y="694"/>
                    </a:lnTo>
                    <a:lnTo>
                      <a:pt x="2798" y="698"/>
                    </a:lnTo>
                    <a:lnTo>
                      <a:pt x="2774" y="698"/>
                    </a:lnTo>
                    <a:lnTo>
                      <a:pt x="2774" y="698"/>
                    </a:lnTo>
                    <a:close/>
                    <a:moveTo>
                      <a:pt x="1782" y="222"/>
                    </a:moveTo>
                    <a:lnTo>
                      <a:pt x="1782" y="330"/>
                    </a:lnTo>
                    <a:lnTo>
                      <a:pt x="1782" y="330"/>
                    </a:lnTo>
                    <a:lnTo>
                      <a:pt x="1764" y="332"/>
                    </a:lnTo>
                    <a:lnTo>
                      <a:pt x="1748" y="334"/>
                    </a:lnTo>
                    <a:lnTo>
                      <a:pt x="1732" y="340"/>
                    </a:lnTo>
                    <a:lnTo>
                      <a:pt x="1718" y="350"/>
                    </a:lnTo>
                    <a:lnTo>
                      <a:pt x="1708" y="360"/>
                    </a:lnTo>
                    <a:lnTo>
                      <a:pt x="1698" y="372"/>
                    </a:lnTo>
                    <a:lnTo>
                      <a:pt x="1690" y="386"/>
                    </a:lnTo>
                    <a:lnTo>
                      <a:pt x="1684" y="404"/>
                    </a:lnTo>
                    <a:lnTo>
                      <a:pt x="1782" y="404"/>
                    </a:lnTo>
                    <a:lnTo>
                      <a:pt x="1782" y="488"/>
                    </a:lnTo>
                    <a:lnTo>
                      <a:pt x="1676" y="488"/>
                    </a:lnTo>
                    <a:lnTo>
                      <a:pt x="1676" y="488"/>
                    </a:lnTo>
                    <a:lnTo>
                      <a:pt x="1684" y="506"/>
                    </a:lnTo>
                    <a:lnTo>
                      <a:pt x="1692" y="524"/>
                    </a:lnTo>
                    <a:lnTo>
                      <a:pt x="1702" y="540"/>
                    </a:lnTo>
                    <a:lnTo>
                      <a:pt x="1716" y="552"/>
                    </a:lnTo>
                    <a:lnTo>
                      <a:pt x="1730" y="562"/>
                    </a:lnTo>
                    <a:lnTo>
                      <a:pt x="1746" y="570"/>
                    </a:lnTo>
                    <a:lnTo>
                      <a:pt x="1764" y="574"/>
                    </a:lnTo>
                    <a:lnTo>
                      <a:pt x="1782" y="57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60" y="698"/>
                    </a:lnTo>
                    <a:lnTo>
                      <a:pt x="1736" y="694"/>
                    </a:lnTo>
                    <a:lnTo>
                      <a:pt x="1714" y="688"/>
                    </a:lnTo>
                    <a:lnTo>
                      <a:pt x="1692" y="680"/>
                    </a:lnTo>
                    <a:lnTo>
                      <a:pt x="1672" y="672"/>
                    </a:lnTo>
                    <a:lnTo>
                      <a:pt x="1652" y="660"/>
                    </a:lnTo>
                    <a:lnTo>
                      <a:pt x="1634" y="646"/>
                    </a:lnTo>
                    <a:lnTo>
                      <a:pt x="1616" y="630"/>
                    </a:lnTo>
                    <a:lnTo>
                      <a:pt x="1616" y="630"/>
                    </a:lnTo>
                    <a:lnTo>
                      <a:pt x="1602" y="612"/>
                    </a:lnTo>
                    <a:lnTo>
                      <a:pt x="1588" y="592"/>
                    </a:lnTo>
                    <a:lnTo>
                      <a:pt x="1576" y="572"/>
                    </a:lnTo>
                    <a:lnTo>
                      <a:pt x="1566" y="552"/>
                    </a:lnTo>
                    <a:lnTo>
                      <a:pt x="1558" y="530"/>
                    </a:lnTo>
                    <a:lnTo>
                      <a:pt x="1552" y="506"/>
                    </a:lnTo>
                    <a:lnTo>
                      <a:pt x="1550" y="484"/>
                    </a:lnTo>
                    <a:lnTo>
                      <a:pt x="1548" y="460"/>
                    </a:lnTo>
                    <a:lnTo>
                      <a:pt x="1548" y="460"/>
                    </a:lnTo>
                    <a:lnTo>
                      <a:pt x="1550" y="436"/>
                    </a:lnTo>
                    <a:lnTo>
                      <a:pt x="1552" y="414"/>
                    </a:lnTo>
                    <a:lnTo>
                      <a:pt x="1558" y="390"/>
                    </a:lnTo>
                    <a:lnTo>
                      <a:pt x="1566" y="368"/>
                    </a:lnTo>
                    <a:lnTo>
                      <a:pt x="1576" y="348"/>
                    </a:lnTo>
                    <a:lnTo>
                      <a:pt x="1588" y="328"/>
                    </a:lnTo>
                    <a:lnTo>
                      <a:pt x="1602" y="310"/>
                    </a:lnTo>
                    <a:lnTo>
                      <a:pt x="1616" y="292"/>
                    </a:lnTo>
                    <a:lnTo>
                      <a:pt x="1616" y="292"/>
                    </a:lnTo>
                    <a:lnTo>
                      <a:pt x="1634" y="276"/>
                    </a:lnTo>
                    <a:lnTo>
                      <a:pt x="1652" y="262"/>
                    </a:lnTo>
                    <a:lnTo>
                      <a:pt x="1672" y="250"/>
                    </a:lnTo>
                    <a:lnTo>
                      <a:pt x="1692" y="240"/>
                    </a:lnTo>
                    <a:lnTo>
                      <a:pt x="1714" y="232"/>
                    </a:lnTo>
                    <a:lnTo>
                      <a:pt x="1736" y="226"/>
                    </a:lnTo>
                    <a:lnTo>
                      <a:pt x="1760" y="224"/>
                    </a:lnTo>
                    <a:lnTo>
                      <a:pt x="1782" y="222"/>
                    </a:lnTo>
                    <a:lnTo>
                      <a:pt x="1782" y="222"/>
                    </a:lnTo>
                    <a:close/>
                    <a:moveTo>
                      <a:pt x="1258" y="698"/>
                    </a:moveTo>
                    <a:lnTo>
                      <a:pt x="1258" y="576"/>
                    </a:lnTo>
                    <a:lnTo>
                      <a:pt x="1258" y="576"/>
                    </a:lnTo>
                    <a:lnTo>
                      <a:pt x="1258" y="576"/>
                    </a:lnTo>
                    <a:lnTo>
                      <a:pt x="1282" y="574"/>
                    </a:lnTo>
                    <a:lnTo>
                      <a:pt x="1302" y="568"/>
                    </a:lnTo>
                    <a:lnTo>
                      <a:pt x="1320" y="558"/>
                    </a:lnTo>
                    <a:lnTo>
                      <a:pt x="1336" y="544"/>
                    </a:lnTo>
                    <a:lnTo>
                      <a:pt x="1350" y="528"/>
                    </a:lnTo>
                    <a:lnTo>
                      <a:pt x="1358" y="508"/>
                    </a:lnTo>
                    <a:lnTo>
                      <a:pt x="1364" y="486"/>
                    </a:lnTo>
                    <a:lnTo>
                      <a:pt x="1368" y="460"/>
                    </a:lnTo>
                    <a:lnTo>
                      <a:pt x="1368" y="460"/>
                    </a:lnTo>
                    <a:lnTo>
                      <a:pt x="1366" y="436"/>
                    </a:lnTo>
                    <a:lnTo>
                      <a:pt x="1360" y="412"/>
                    </a:lnTo>
                    <a:lnTo>
                      <a:pt x="1350" y="392"/>
                    </a:lnTo>
                    <a:lnTo>
                      <a:pt x="1338" y="376"/>
                    </a:lnTo>
                    <a:lnTo>
                      <a:pt x="1322" y="362"/>
                    </a:lnTo>
                    <a:lnTo>
                      <a:pt x="1304" y="352"/>
                    </a:lnTo>
                    <a:lnTo>
                      <a:pt x="1282" y="344"/>
                    </a:lnTo>
                    <a:lnTo>
                      <a:pt x="1260" y="342"/>
                    </a:lnTo>
                    <a:lnTo>
                      <a:pt x="1260" y="342"/>
                    </a:lnTo>
                    <a:lnTo>
                      <a:pt x="1258" y="342"/>
                    </a:lnTo>
                    <a:lnTo>
                      <a:pt x="1258" y="224"/>
                    </a:lnTo>
                    <a:lnTo>
                      <a:pt x="1258" y="224"/>
                    </a:lnTo>
                    <a:lnTo>
                      <a:pt x="1274" y="226"/>
                    </a:lnTo>
                    <a:lnTo>
                      <a:pt x="1290" y="228"/>
                    </a:lnTo>
                    <a:lnTo>
                      <a:pt x="1306" y="232"/>
                    </a:lnTo>
                    <a:lnTo>
                      <a:pt x="1320" y="238"/>
                    </a:lnTo>
                    <a:lnTo>
                      <a:pt x="1334" y="244"/>
                    </a:lnTo>
                    <a:lnTo>
                      <a:pt x="1346" y="252"/>
                    </a:lnTo>
                    <a:lnTo>
                      <a:pt x="1356" y="260"/>
                    </a:lnTo>
                    <a:lnTo>
                      <a:pt x="1368" y="270"/>
                    </a:lnTo>
                    <a:lnTo>
                      <a:pt x="1368" y="0"/>
                    </a:lnTo>
                    <a:lnTo>
                      <a:pt x="1490" y="0"/>
                    </a:lnTo>
                    <a:lnTo>
                      <a:pt x="1490" y="402"/>
                    </a:lnTo>
                    <a:lnTo>
                      <a:pt x="1490" y="402"/>
                    </a:lnTo>
                    <a:lnTo>
                      <a:pt x="1488" y="458"/>
                    </a:lnTo>
                    <a:lnTo>
                      <a:pt x="1488" y="484"/>
                    </a:lnTo>
                    <a:lnTo>
                      <a:pt x="1484" y="510"/>
                    </a:lnTo>
                    <a:lnTo>
                      <a:pt x="1480" y="532"/>
                    </a:lnTo>
                    <a:lnTo>
                      <a:pt x="1474" y="556"/>
                    </a:lnTo>
                    <a:lnTo>
                      <a:pt x="1466" y="576"/>
                    </a:lnTo>
                    <a:lnTo>
                      <a:pt x="1456" y="596"/>
                    </a:lnTo>
                    <a:lnTo>
                      <a:pt x="1456" y="596"/>
                    </a:lnTo>
                    <a:lnTo>
                      <a:pt x="1440" y="620"/>
                    </a:lnTo>
                    <a:lnTo>
                      <a:pt x="1422" y="640"/>
                    </a:lnTo>
                    <a:lnTo>
                      <a:pt x="1400" y="658"/>
                    </a:lnTo>
                    <a:lnTo>
                      <a:pt x="1376" y="672"/>
                    </a:lnTo>
                    <a:lnTo>
                      <a:pt x="1350" y="684"/>
                    </a:lnTo>
                    <a:lnTo>
                      <a:pt x="1320" y="692"/>
                    </a:lnTo>
                    <a:lnTo>
                      <a:pt x="1290" y="696"/>
                    </a:lnTo>
                    <a:lnTo>
                      <a:pt x="1258" y="698"/>
                    </a:lnTo>
                    <a:lnTo>
                      <a:pt x="1258" y="698"/>
                    </a:lnTo>
                    <a:close/>
                    <a:moveTo>
                      <a:pt x="1258" y="224"/>
                    </a:moveTo>
                    <a:lnTo>
                      <a:pt x="1258" y="342"/>
                    </a:lnTo>
                    <a:lnTo>
                      <a:pt x="1258" y="342"/>
                    </a:lnTo>
                    <a:lnTo>
                      <a:pt x="1236" y="346"/>
                    </a:lnTo>
                    <a:lnTo>
                      <a:pt x="1214" y="352"/>
                    </a:lnTo>
                    <a:lnTo>
                      <a:pt x="1196" y="362"/>
                    </a:lnTo>
                    <a:lnTo>
                      <a:pt x="1180" y="378"/>
                    </a:lnTo>
                    <a:lnTo>
                      <a:pt x="1166" y="394"/>
                    </a:lnTo>
                    <a:lnTo>
                      <a:pt x="1156" y="414"/>
                    </a:lnTo>
                    <a:lnTo>
                      <a:pt x="1150" y="436"/>
                    </a:lnTo>
                    <a:lnTo>
                      <a:pt x="1148" y="460"/>
                    </a:lnTo>
                    <a:lnTo>
                      <a:pt x="1148" y="460"/>
                    </a:lnTo>
                    <a:lnTo>
                      <a:pt x="1150" y="484"/>
                    </a:lnTo>
                    <a:lnTo>
                      <a:pt x="1158" y="506"/>
                    </a:lnTo>
                    <a:lnTo>
                      <a:pt x="1168" y="526"/>
                    </a:lnTo>
                    <a:lnTo>
                      <a:pt x="1180" y="542"/>
                    </a:lnTo>
                    <a:lnTo>
                      <a:pt x="1198" y="556"/>
                    </a:lnTo>
                    <a:lnTo>
                      <a:pt x="1216" y="568"/>
                    </a:lnTo>
                    <a:lnTo>
                      <a:pt x="1236" y="574"/>
                    </a:lnTo>
                    <a:lnTo>
                      <a:pt x="1258" y="576"/>
                    </a:lnTo>
                    <a:lnTo>
                      <a:pt x="1258" y="698"/>
                    </a:lnTo>
                    <a:lnTo>
                      <a:pt x="1256" y="698"/>
                    </a:lnTo>
                    <a:lnTo>
                      <a:pt x="1256" y="698"/>
                    </a:lnTo>
                    <a:lnTo>
                      <a:pt x="1234" y="698"/>
                    </a:lnTo>
                    <a:lnTo>
                      <a:pt x="1210" y="694"/>
                    </a:lnTo>
                    <a:lnTo>
                      <a:pt x="1188" y="688"/>
                    </a:lnTo>
                    <a:lnTo>
                      <a:pt x="1168" y="680"/>
                    </a:lnTo>
                    <a:lnTo>
                      <a:pt x="1146" y="670"/>
                    </a:lnTo>
                    <a:lnTo>
                      <a:pt x="1128" y="658"/>
                    </a:lnTo>
                    <a:lnTo>
                      <a:pt x="1108" y="644"/>
                    </a:lnTo>
                    <a:lnTo>
                      <a:pt x="1092" y="628"/>
                    </a:lnTo>
                    <a:lnTo>
                      <a:pt x="1092" y="628"/>
                    </a:lnTo>
                    <a:lnTo>
                      <a:pt x="1078" y="612"/>
                    </a:lnTo>
                    <a:lnTo>
                      <a:pt x="1064" y="596"/>
                    </a:lnTo>
                    <a:lnTo>
                      <a:pt x="1054" y="578"/>
                    </a:lnTo>
                    <a:lnTo>
                      <a:pt x="1044" y="560"/>
                    </a:lnTo>
                    <a:lnTo>
                      <a:pt x="1036" y="540"/>
                    </a:lnTo>
                    <a:lnTo>
                      <a:pt x="1030" y="520"/>
                    </a:lnTo>
                    <a:lnTo>
                      <a:pt x="1026" y="500"/>
                    </a:lnTo>
                    <a:lnTo>
                      <a:pt x="1024" y="480"/>
                    </a:lnTo>
                    <a:lnTo>
                      <a:pt x="1024" y="440"/>
                    </a:lnTo>
                    <a:lnTo>
                      <a:pt x="1024" y="440"/>
                    </a:lnTo>
                    <a:lnTo>
                      <a:pt x="1026" y="420"/>
                    </a:lnTo>
                    <a:lnTo>
                      <a:pt x="1030" y="400"/>
                    </a:lnTo>
                    <a:lnTo>
                      <a:pt x="1036" y="380"/>
                    </a:lnTo>
                    <a:lnTo>
                      <a:pt x="1044" y="360"/>
                    </a:lnTo>
                    <a:lnTo>
                      <a:pt x="1054" y="342"/>
                    </a:lnTo>
                    <a:lnTo>
                      <a:pt x="1064" y="324"/>
                    </a:lnTo>
                    <a:lnTo>
                      <a:pt x="1078" y="308"/>
                    </a:lnTo>
                    <a:lnTo>
                      <a:pt x="1092" y="292"/>
                    </a:lnTo>
                    <a:lnTo>
                      <a:pt x="1092" y="292"/>
                    </a:lnTo>
                    <a:lnTo>
                      <a:pt x="1108" y="276"/>
                    </a:lnTo>
                    <a:lnTo>
                      <a:pt x="1126" y="262"/>
                    </a:lnTo>
                    <a:lnTo>
                      <a:pt x="1144" y="250"/>
                    </a:lnTo>
                    <a:lnTo>
                      <a:pt x="1164" y="242"/>
                    </a:lnTo>
                    <a:lnTo>
                      <a:pt x="1184" y="234"/>
                    </a:lnTo>
                    <a:lnTo>
                      <a:pt x="1204" y="228"/>
                    </a:lnTo>
                    <a:lnTo>
                      <a:pt x="1226" y="226"/>
                    </a:lnTo>
                    <a:lnTo>
                      <a:pt x="1248" y="224"/>
                    </a:lnTo>
                    <a:lnTo>
                      <a:pt x="1248" y="224"/>
                    </a:lnTo>
                    <a:lnTo>
                      <a:pt x="1258" y="224"/>
                    </a:lnTo>
                    <a:lnTo>
                      <a:pt x="1258" y="224"/>
                    </a:lnTo>
                    <a:close/>
                    <a:moveTo>
                      <a:pt x="1024" y="686"/>
                    </a:moveTo>
                    <a:lnTo>
                      <a:pt x="1024" y="686"/>
                    </a:lnTo>
                    <a:lnTo>
                      <a:pt x="1024" y="684"/>
                    </a:lnTo>
                    <a:lnTo>
                      <a:pt x="1024" y="686"/>
                    </a:lnTo>
                    <a:close/>
                    <a:moveTo>
                      <a:pt x="1024" y="440"/>
                    </a:moveTo>
                    <a:lnTo>
                      <a:pt x="1024" y="480"/>
                    </a:lnTo>
                    <a:lnTo>
                      <a:pt x="1024" y="480"/>
                    </a:lnTo>
                    <a:lnTo>
                      <a:pt x="1024" y="460"/>
                    </a:lnTo>
                    <a:lnTo>
                      <a:pt x="1024" y="460"/>
                    </a:lnTo>
                    <a:lnTo>
                      <a:pt x="1024" y="440"/>
                    </a:lnTo>
                    <a:lnTo>
                      <a:pt x="1024" y="440"/>
                    </a:lnTo>
                    <a:close/>
                    <a:moveTo>
                      <a:pt x="1024" y="684"/>
                    </a:moveTo>
                    <a:lnTo>
                      <a:pt x="940" y="446"/>
                    </a:lnTo>
                    <a:lnTo>
                      <a:pt x="940" y="446"/>
                    </a:lnTo>
                    <a:lnTo>
                      <a:pt x="922" y="400"/>
                    </a:lnTo>
                    <a:lnTo>
                      <a:pt x="906" y="358"/>
                    </a:lnTo>
                    <a:lnTo>
                      <a:pt x="896" y="338"/>
                    </a:lnTo>
                    <a:lnTo>
                      <a:pt x="884" y="320"/>
                    </a:lnTo>
                    <a:lnTo>
                      <a:pt x="872" y="304"/>
                    </a:lnTo>
                    <a:lnTo>
                      <a:pt x="858" y="288"/>
                    </a:lnTo>
                    <a:lnTo>
                      <a:pt x="858" y="288"/>
                    </a:lnTo>
                    <a:lnTo>
                      <a:pt x="842" y="274"/>
                    </a:lnTo>
                    <a:lnTo>
                      <a:pt x="822" y="260"/>
                    </a:lnTo>
                    <a:lnTo>
                      <a:pt x="804" y="248"/>
                    </a:lnTo>
                    <a:lnTo>
                      <a:pt x="784" y="238"/>
                    </a:lnTo>
                    <a:lnTo>
                      <a:pt x="762" y="232"/>
                    </a:lnTo>
                    <a:lnTo>
                      <a:pt x="740" y="226"/>
                    </a:lnTo>
                    <a:lnTo>
                      <a:pt x="718" y="222"/>
                    </a:lnTo>
                    <a:lnTo>
                      <a:pt x="694" y="222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716" y="346"/>
                    </a:lnTo>
                    <a:lnTo>
                      <a:pt x="738" y="352"/>
                    </a:lnTo>
                    <a:lnTo>
                      <a:pt x="756" y="362"/>
                    </a:lnTo>
                    <a:lnTo>
                      <a:pt x="772" y="376"/>
                    </a:lnTo>
                    <a:lnTo>
                      <a:pt x="786" y="394"/>
                    </a:lnTo>
                    <a:lnTo>
                      <a:pt x="796" y="414"/>
                    </a:lnTo>
                    <a:lnTo>
                      <a:pt x="802" y="436"/>
                    </a:lnTo>
                    <a:lnTo>
                      <a:pt x="804" y="460"/>
                    </a:lnTo>
                    <a:lnTo>
                      <a:pt x="804" y="460"/>
                    </a:lnTo>
                    <a:lnTo>
                      <a:pt x="802" y="484"/>
                    </a:lnTo>
                    <a:lnTo>
                      <a:pt x="796" y="506"/>
                    </a:lnTo>
                    <a:lnTo>
                      <a:pt x="786" y="526"/>
                    </a:lnTo>
                    <a:lnTo>
                      <a:pt x="772" y="544"/>
                    </a:lnTo>
                    <a:lnTo>
                      <a:pt x="756" y="558"/>
                    </a:lnTo>
                    <a:lnTo>
                      <a:pt x="738" y="568"/>
                    </a:lnTo>
                    <a:lnTo>
                      <a:pt x="716" y="574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94" y="698"/>
                    </a:lnTo>
                    <a:lnTo>
                      <a:pt x="694" y="698"/>
                    </a:lnTo>
                    <a:lnTo>
                      <a:pt x="720" y="698"/>
                    </a:lnTo>
                    <a:lnTo>
                      <a:pt x="744" y="692"/>
                    </a:lnTo>
                    <a:lnTo>
                      <a:pt x="766" y="686"/>
                    </a:lnTo>
                    <a:lnTo>
                      <a:pt x="788" y="676"/>
                    </a:lnTo>
                    <a:lnTo>
                      <a:pt x="808" y="664"/>
                    </a:lnTo>
                    <a:lnTo>
                      <a:pt x="826" y="648"/>
                    </a:lnTo>
                    <a:lnTo>
                      <a:pt x="842" y="630"/>
                    </a:lnTo>
                    <a:lnTo>
                      <a:pt x="858" y="608"/>
                    </a:lnTo>
                    <a:lnTo>
                      <a:pt x="886" y="686"/>
                    </a:lnTo>
                    <a:lnTo>
                      <a:pt x="1024" y="686"/>
                    </a:lnTo>
                    <a:lnTo>
                      <a:pt x="1024" y="684"/>
                    </a:lnTo>
                    <a:close/>
                    <a:moveTo>
                      <a:pt x="472" y="2"/>
                    </a:moveTo>
                    <a:lnTo>
                      <a:pt x="488" y="2"/>
                    </a:lnTo>
                    <a:lnTo>
                      <a:pt x="472" y="24"/>
                    </a:lnTo>
                    <a:lnTo>
                      <a:pt x="472" y="2"/>
                    </a:lnTo>
                    <a:lnTo>
                      <a:pt x="472" y="2"/>
                    </a:lnTo>
                    <a:close/>
                    <a:moveTo>
                      <a:pt x="472" y="662"/>
                    </a:moveTo>
                    <a:lnTo>
                      <a:pt x="488" y="686"/>
                    </a:lnTo>
                    <a:lnTo>
                      <a:pt x="472" y="686"/>
                    </a:lnTo>
                    <a:lnTo>
                      <a:pt x="472" y="662"/>
                    </a:lnTo>
                    <a:lnTo>
                      <a:pt x="472" y="662"/>
                    </a:lnTo>
                    <a:close/>
                    <a:moveTo>
                      <a:pt x="694" y="222"/>
                    </a:moveTo>
                    <a:lnTo>
                      <a:pt x="694" y="222"/>
                    </a:lnTo>
                    <a:lnTo>
                      <a:pt x="690" y="220"/>
                    </a:lnTo>
                    <a:lnTo>
                      <a:pt x="690" y="220"/>
                    </a:lnTo>
                    <a:lnTo>
                      <a:pt x="666" y="222"/>
                    </a:lnTo>
                    <a:lnTo>
                      <a:pt x="644" y="226"/>
                    </a:lnTo>
                    <a:lnTo>
                      <a:pt x="622" y="232"/>
                    </a:lnTo>
                    <a:lnTo>
                      <a:pt x="600" y="240"/>
                    </a:lnTo>
                    <a:lnTo>
                      <a:pt x="580" y="250"/>
                    </a:lnTo>
                    <a:lnTo>
                      <a:pt x="560" y="262"/>
                    </a:lnTo>
                    <a:lnTo>
                      <a:pt x="542" y="276"/>
                    </a:lnTo>
                    <a:lnTo>
                      <a:pt x="524" y="292"/>
                    </a:lnTo>
                    <a:lnTo>
                      <a:pt x="524" y="292"/>
                    </a:lnTo>
                    <a:lnTo>
                      <a:pt x="508" y="310"/>
                    </a:lnTo>
                    <a:lnTo>
                      <a:pt x="494" y="328"/>
                    </a:lnTo>
                    <a:lnTo>
                      <a:pt x="482" y="350"/>
                    </a:lnTo>
                    <a:lnTo>
                      <a:pt x="472" y="372"/>
                    </a:lnTo>
                    <a:lnTo>
                      <a:pt x="472" y="548"/>
                    </a:lnTo>
                    <a:lnTo>
                      <a:pt x="472" y="548"/>
                    </a:lnTo>
                    <a:lnTo>
                      <a:pt x="482" y="570"/>
                    </a:lnTo>
                    <a:lnTo>
                      <a:pt x="494" y="592"/>
                    </a:lnTo>
                    <a:lnTo>
                      <a:pt x="508" y="610"/>
                    </a:lnTo>
                    <a:lnTo>
                      <a:pt x="524" y="628"/>
                    </a:lnTo>
                    <a:lnTo>
                      <a:pt x="524" y="628"/>
                    </a:lnTo>
                    <a:lnTo>
                      <a:pt x="542" y="644"/>
                    </a:lnTo>
                    <a:lnTo>
                      <a:pt x="560" y="658"/>
                    </a:lnTo>
                    <a:lnTo>
                      <a:pt x="580" y="670"/>
                    </a:lnTo>
                    <a:lnTo>
                      <a:pt x="600" y="680"/>
                    </a:lnTo>
                    <a:lnTo>
                      <a:pt x="622" y="688"/>
                    </a:lnTo>
                    <a:lnTo>
                      <a:pt x="644" y="694"/>
                    </a:lnTo>
                    <a:lnTo>
                      <a:pt x="668" y="698"/>
                    </a:lnTo>
                    <a:lnTo>
                      <a:pt x="692" y="698"/>
                    </a:lnTo>
                    <a:lnTo>
                      <a:pt x="694" y="698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72" y="574"/>
                    </a:lnTo>
                    <a:lnTo>
                      <a:pt x="650" y="568"/>
                    </a:lnTo>
                    <a:lnTo>
                      <a:pt x="632" y="556"/>
                    </a:lnTo>
                    <a:lnTo>
                      <a:pt x="616" y="542"/>
                    </a:lnTo>
                    <a:lnTo>
                      <a:pt x="602" y="526"/>
                    </a:lnTo>
                    <a:lnTo>
                      <a:pt x="592" y="506"/>
                    </a:lnTo>
                    <a:lnTo>
                      <a:pt x="586" y="484"/>
                    </a:lnTo>
                    <a:lnTo>
                      <a:pt x="582" y="460"/>
                    </a:lnTo>
                    <a:lnTo>
                      <a:pt x="582" y="460"/>
                    </a:lnTo>
                    <a:lnTo>
                      <a:pt x="586" y="438"/>
                    </a:lnTo>
                    <a:lnTo>
                      <a:pt x="592" y="416"/>
                    </a:lnTo>
                    <a:lnTo>
                      <a:pt x="602" y="396"/>
                    </a:lnTo>
                    <a:lnTo>
                      <a:pt x="616" y="378"/>
                    </a:lnTo>
                    <a:lnTo>
                      <a:pt x="632" y="364"/>
                    </a:lnTo>
                    <a:lnTo>
                      <a:pt x="650" y="352"/>
                    </a:lnTo>
                    <a:lnTo>
                      <a:pt x="672" y="346"/>
                    </a:lnTo>
                    <a:lnTo>
                      <a:pt x="682" y="344"/>
                    </a:lnTo>
                    <a:lnTo>
                      <a:pt x="694" y="344"/>
                    </a:lnTo>
                    <a:lnTo>
                      <a:pt x="694" y="222"/>
                    </a:lnTo>
                    <a:close/>
                    <a:moveTo>
                      <a:pt x="0" y="2"/>
                    </a:moveTo>
                    <a:lnTo>
                      <a:pt x="134" y="2"/>
                    </a:lnTo>
                    <a:lnTo>
                      <a:pt x="134" y="264"/>
                    </a:lnTo>
                    <a:lnTo>
                      <a:pt x="322" y="2"/>
                    </a:lnTo>
                    <a:lnTo>
                      <a:pt x="472" y="2"/>
                    </a:lnTo>
                    <a:lnTo>
                      <a:pt x="472" y="24"/>
                    </a:lnTo>
                    <a:lnTo>
                      <a:pt x="248" y="328"/>
                    </a:lnTo>
                    <a:lnTo>
                      <a:pt x="472" y="662"/>
                    </a:lnTo>
                    <a:lnTo>
                      <a:pt x="472" y="686"/>
                    </a:lnTo>
                    <a:lnTo>
                      <a:pt x="322" y="686"/>
                    </a:lnTo>
                    <a:lnTo>
                      <a:pt x="134" y="396"/>
                    </a:lnTo>
                    <a:lnTo>
                      <a:pt x="134" y="686"/>
                    </a:lnTo>
                    <a:lnTo>
                      <a:pt x="0" y="686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472" y="372"/>
                    </a:moveTo>
                    <a:lnTo>
                      <a:pt x="472" y="372"/>
                    </a:lnTo>
                    <a:lnTo>
                      <a:pt x="466" y="392"/>
                    </a:lnTo>
                    <a:lnTo>
                      <a:pt x="460" y="414"/>
                    </a:lnTo>
                    <a:lnTo>
                      <a:pt x="456" y="438"/>
                    </a:lnTo>
                    <a:lnTo>
                      <a:pt x="456" y="460"/>
                    </a:lnTo>
                    <a:lnTo>
                      <a:pt x="456" y="460"/>
                    </a:lnTo>
                    <a:lnTo>
                      <a:pt x="456" y="484"/>
                    </a:lnTo>
                    <a:lnTo>
                      <a:pt x="460" y="506"/>
                    </a:lnTo>
                    <a:lnTo>
                      <a:pt x="466" y="528"/>
                    </a:lnTo>
                    <a:lnTo>
                      <a:pt x="472" y="548"/>
                    </a:lnTo>
                    <a:lnTo>
                      <a:pt x="472" y="3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2413000"/>
                <a:ext cx="1514475" cy="1514475"/>
              </a:xfrm>
              <a:custGeom>
                <a:avLst/>
                <a:gdLst>
                  <a:gd name="T0" fmla="*/ 248 w 954"/>
                  <a:gd name="T1" fmla="*/ 904 h 954"/>
                  <a:gd name="T2" fmla="*/ 140 w 954"/>
                  <a:gd name="T3" fmla="*/ 954 h 954"/>
                  <a:gd name="T4" fmla="*/ 42 w 954"/>
                  <a:gd name="T5" fmla="*/ 914 h 954"/>
                  <a:gd name="T6" fmla="*/ 0 w 954"/>
                  <a:gd name="T7" fmla="*/ 814 h 954"/>
                  <a:gd name="T8" fmla="*/ 52 w 954"/>
                  <a:gd name="T9" fmla="*/ 706 h 954"/>
                  <a:gd name="T10" fmla="*/ 154 w 954"/>
                  <a:gd name="T11" fmla="*/ 674 h 954"/>
                  <a:gd name="T12" fmla="*/ 258 w 954"/>
                  <a:gd name="T13" fmla="*/ 736 h 954"/>
                  <a:gd name="T14" fmla="*/ 618 w 954"/>
                  <a:gd name="T15" fmla="*/ 814 h 954"/>
                  <a:gd name="T16" fmla="*/ 566 w 954"/>
                  <a:gd name="T17" fmla="*/ 922 h 954"/>
                  <a:gd name="T18" fmla="*/ 464 w 954"/>
                  <a:gd name="T19" fmla="*/ 954 h 954"/>
                  <a:gd name="T20" fmla="*/ 362 w 954"/>
                  <a:gd name="T21" fmla="*/ 892 h 954"/>
                  <a:gd name="T22" fmla="*/ 340 w 954"/>
                  <a:gd name="T23" fmla="*/ 786 h 954"/>
                  <a:gd name="T24" fmla="*/ 410 w 954"/>
                  <a:gd name="T25" fmla="*/ 690 h 954"/>
                  <a:gd name="T26" fmla="*/ 520 w 954"/>
                  <a:gd name="T27" fmla="*/ 680 h 954"/>
                  <a:gd name="T28" fmla="*/ 606 w 954"/>
                  <a:gd name="T29" fmla="*/ 760 h 954"/>
                  <a:gd name="T30" fmla="*/ 278 w 954"/>
                  <a:gd name="T31" fmla="*/ 506 h 954"/>
                  <a:gd name="T32" fmla="*/ 208 w 954"/>
                  <a:gd name="T33" fmla="*/ 600 h 954"/>
                  <a:gd name="T34" fmla="*/ 98 w 954"/>
                  <a:gd name="T35" fmla="*/ 610 h 954"/>
                  <a:gd name="T36" fmla="*/ 12 w 954"/>
                  <a:gd name="T37" fmla="*/ 532 h 954"/>
                  <a:gd name="T38" fmla="*/ 12 w 954"/>
                  <a:gd name="T39" fmla="*/ 422 h 954"/>
                  <a:gd name="T40" fmla="*/ 98 w 954"/>
                  <a:gd name="T41" fmla="*/ 342 h 954"/>
                  <a:gd name="T42" fmla="*/ 208 w 954"/>
                  <a:gd name="T43" fmla="*/ 354 h 954"/>
                  <a:gd name="T44" fmla="*/ 278 w 954"/>
                  <a:gd name="T45" fmla="*/ 448 h 954"/>
                  <a:gd name="T46" fmla="*/ 606 w 954"/>
                  <a:gd name="T47" fmla="*/ 532 h 954"/>
                  <a:gd name="T48" fmla="*/ 520 w 954"/>
                  <a:gd name="T49" fmla="*/ 610 h 954"/>
                  <a:gd name="T50" fmla="*/ 410 w 954"/>
                  <a:gd name="T51" fmla="*/ 600 h 954"/>
                  <a:gd name="T52" fmla="*/ 340 w 954"/>
                  <a:gd name="T53" fmla="*/ 506 h 954"/>
                  <a:gd name="T54" fmla="*/ 362 w 954"/>
                  <a:gd name="T55" fmla="*/ 398 h 954"/>
                  <a:gd name="T56" fmla="*/ 464 w 954"/>
                  <a:gd name="T57" fmla="*/ 338 h 954"/>
                  <a:gd name="T58" fmla="*/ 566 w 954"/>
                  <a:gd name="T59" fmla="*/ 368 h 954"/>
                  <a:gd name="T60" fmla="*/ 618 w 954"/>
                  <a:gd name="T61" fmla="*/ 476 h 954"/>
                  <a:gd name="T62" fmla="*/ 930 w 954"/>
                  <a:gd name="T63" fmla="*/ 556 h 954"/>
                  <a:gd name="T64" fmla="*/ 828 w 954"/>
                  <a:gd name="T65" fmla="*/ 616 h 954"/>
                  <a:gd name="T66" fmla="*/ 726 w 954"/>
                  <a:gd name="T67" fmla="*/ 586 h 954"/>
                  <a:gd name="T68" fmla="*/ 674 w 954"/>
                  <a:gd name="T69" fmla="*/ 476 h 954"/>
                  <a:gd name="T70" fmla="*/ 716 w 954"/>
                  <a:gd name="T71" fmla="*/ 378 h 954"/>
                  <a:gd name="T72" fmla="*/ 814 w 954"/>
                  <a:gd name="T73" fmla="*/ 336 h 954"/>
                  <a:gd name="T74" fmla="*/ 922 w 954"/>
                  <a:gd name="T75" fmla="*/ 388 h 954"/>
                  <a:gd name="T76" fmla="*/ 280 w 954"/>
                  <a:gd name="T77" fmla="*/ 140 h 954"/>
                  <a:gd name="T78" fmla="*/ 240 w 954"/>
                  <a:gd name="T79" fmla="*/ 240 h 954"/>
                  <a:gd name="T80" fmla="*/ 140 w 954"/>
                  <a:gd name="T81" fmla="*/ 280 h 954"/>
                  <a:gd name="T82" fmla="*/ 32 w 954"/>
                  <a:gd name="T83" fmla="*/ 230 h 954"/>
                  <a:gd name="T84" fmla="*/ 2 w 954"/>
                  <a:gd name="T85" fmla="*/ 126 h 954"/>
                  <a:gd name="T86" fmla="*/ 62 w 954"/>
                  <a:gd name="T87" fmla="*/ 24 h 954"/>
                  <a:gd name="T88" fmla="*/ 168 w 954"/>
                  <a:gd name="T89" fmla="*/ 2 h 954"/>
                  <a:gd name="T90" fmla="*/ 264 w 954"/>
                  <a:gd name="T91" fmla="*/ 74 h 954"/>
                  <a:gd name="T92" fmla="*/ 618 w 954"/>
                  <a:gd name="T93" fmla="*/ 154 h 954"/>
                  <a:gd name="T94" fmla="*/ 556 w 954"/>
                  <a:gd name="T95" fmla="*/ 256 h 954"/>
                  <a:gd name="T96" fmla="*/ 450 w 954"/>
                  <a:gd name="T97" fmla="*/ 278 h 954"/>
                  <a:gd name="T98" fmla="*/ 354 w 954"/>
                  <a:gd name="T99" fmla="*/ 206 h 954"/>
                  <a:gd name="T100" fmla="*/ 344 w 954"/>
                  <a:gd name="T101" fmla="*/ 98 h 954"/>
                  <a:gd name="T102" fmla="*/ 422 w 954"/>
                  <a:gd name="T103" fmla="*/ 10 h 954"/>
                  <a:gd name="T104" fmla="*/ 532 w 954"/>
                  <a:gd name="T105" fmla="*/ 10 h 954"/>
                  <a:gd name="T106" fmla="*/ 612 w 954"/>
                  <a:gd name="T107" fmla="*/ 98 h 954"/>
                  <a:gd name="T108" fmla="*/ 948 w 954"/>
                  <a:gd name="T109" fmla="*/ 182 h 954"/>
                  <a:gd name="T110" fmla="*/ 870 w 954"/>
                  <a:gd name="T111" fmla="*/ 270 h 954"/>
                  <a:gd name="T112" fmla="*/ 760 w 954"/>
                  <a:gd name="T113" fmla="*/ 270 h 954"/>
                  <a:gd name="T114" fmla="*/ 680 w 954"/>
                  <a:gd name="T115" fmla="*/ 182 h 954"/>
                  <a:gd name="T116" fmla="*/ 692 w 954"/>
                  <a:gd name="T117" fmla="*/ 74 h 954"/>
                  <a:gd name="T118" fmla="*/ 786 w 954"/>
                  <a:gd name="T119" fmla="*/ 2 h 954"/>
                  <a:gd name="T120" fmla="*/ 892 w 954"/>
                  <a:gd name="T121" fmla="*/ 24 h 954"/>
                  <a:gd name="T122" fmla="*/ 954 w 954"/>
                  <a:gd name="T123" fmla="*/ 126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4" h="954">
                    <a:moveTo>
                      <a:pt x="280" y="814"/>
                    </a:moveTo>
                    <a:lnTo>
                      <a:pt x="280" y="814"/>
                    </a:lnTo>
                    <a:lnTo>
                      <a:pt x="280" y="828"/>
                    </a:lnTo>
                    <a:lnTo>
                      <a:pt x="278" y="842"/>
                    </a:lnTo>
                    <a:lnTo>
                      <a:pt x="274" y="856"/>
                    </a:lnTo>
                    <a:lnTo>
                      <a:pt x="270" y="868"/>
                    </a:lnTo>
                    <a:lnTo>
                      <a:pt x="264" y="880"/>
                    </a:lnTo>
                    <a:lnTo>
                      <a:pt x="258" y="892"/>
                    </a:lnTo>
                    <a:lnTo>
                      <a:pt x="248" y="904"/>
                    </a:lnTo>
                    <a:lnTo>
                      <a:pt x="240" y="914"/>
                    </a:lnTo>
                    <a:lnTo>
                      <a:pt x="230" y="922"/>
                    </a:lnTo>
                    <a:lnTo>
                      <a:pt x="220" y="930"/>
                    </a:lnTo>
                    <a:lnTo>
                      <a:pt x="208" y="938"/>
                    </a:lnTo>
                    <a:lnTo>
                      <a:pt x="196" y="944"/>
                    </a:lnTo>
                    <a:lnTo>
                      <a:pt x="182" y="948"/>
                    </a:lnTo>
                    <a:lnTo>
                      <a:pt x="168" y="952"/>
                    </a:lnTo>
                    <a:lnTo>
                      <a:pt x="154" y="954"/>
                    </a:lnTo>
                    <a:lnTo>
                      <a:pt x="140" y="954"/>
                    </a:lnTo>
                    <a:lnTo>
                      <a:pt x="140" y="954"/>
                    </a:lnTo>
                    <a:lnTo>
                      <a:pt x="126" y="954"/>
                    </a:lnTo>
                    <a:lnTo>
                      <a:pt x="112" y="952"/>
                    </a:lnTo>
                    <a:lnTo>
                      <a:pt x="98" y="948"/>
                    </a:lnTo>
                    <a:lnTo>
                      <a:pt x="86" y="944"/>
                    </a:lnTo>
                    <a:lnTo>
                      <a:pt x="74" y="938"/>
                    </a:lnTo>
                    <a:lnTo>
                      <a:pt x="62" y="930"/>
                    </a:lnTo>
                    <a:lnTo>
                      <a:pt x="52" y="922"/>
                    </a:lnTo>
                    <a:lnTo>
                      <a:pt x="42" y="914"/>
                    </a:lnTo>
                    <a:lnTo>
                      <a:pt x="32" y="904"/>
                    </a:lnTo>
                    <a:lnTo>
                      <a:pt x="24" y="892"/>
                    </a:lnTo>
                    <a:lnTo>
                      <a:pt x="18" y="880"/>
                    </a:lnTo>
                    <a:lnTo>
                      <a:pt x="12" y="868"/>
                    </a:lnTo>
                    <a:lnTo>
                      <a:pt x="6" y="856"/>
                    </a:lnTo>
                    <a:lnTo>
                      <a:pt x="4" y="842"/>
                    </a:lnTo>
                    <a:lnTo>
                      <a:pt x="2" y="828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2" y="800"/>
                    </a:lnTo>
                    <a:lnTo>
                      <a:pt x="4" y="786"/>
                    </a:lnTo>
                    <a:lnTo>
                      <a:pt x="6" y="772"/>
                    </a:lnTo>
                    <a:lnTo>
                      <a:pt x="12" y="760"/>
                    </a:lnTo>
                    <a:lnTo>
                      <a:pt x="18" y="746"/>
                    </a:lnTo>
                    <a:lnTo>
                      <a:pt x="24" y="736"/>
                    </a:lnTo>
                    <a:lnTo>
                      <a:pt x="32" y="724"/>
                    </a:lnTo>
                    <a:lnTo>
                      <a:pt x="42" y="714"/>
                    </a:lnTo>
                    <a:lnTo>
                      <a:pt x="52" y="706"/>
                    </a:lnTo>
                    <a:lnTo>
                      <a:pt x="62" y="698"/>
                    </a:lnTo>
                    <a:lnTo>
                      <a:pt x="74" y="690"/>
                    </a:lnTo>
                    <a:lnTo>
                      <a:pt x="86" y="684"/>
                    </a:lnTo>
                    <a:lnTo>
                      <a:pt x="98" y="680"/>
                    </a:lnTo>
                    <a:lnTo>
                      <a:pt x="112" y="676"/>
                    </a:lnTo>
                    <a:lnTo>
                      <a:pt x="126" y="674"/>
                    </a:lnTo>
                    <a:lnTo>
                      <a:pt x="140" y="674"/>
                    </a:lnTo>
                    <a:lnTo>
                      <a:pt x="140" y="674"/>
                    </a:lnTo>
                    <a:lnTo>
                      <a:pt x="154" y="674"/>
                    </a:lnTo>
                    <a:lnTo>
                      <a:pt x="168" y="676"/>
                    </a:lnTo>
                    <a:lnTo>
                      <a:pt x="182" y="680"/>
                    </a:lnTo>
                    <a:lnTo>
                      <a:pt x="196" y="684"/>
                    </a:lnTo>
                    <a:lnTo>
                      <a:pt x="208" y="690"/>
                    </a:lnTo>
                    <a:lnTo>
                      <a:pt x="220" y="698"/>
                    </a:lnTo>
                    <a:lnTo>
                      <a:pt x="230" y="706"/>
                    </a:lnTo>
                    <a:lnTo>
                      <a:pt x="240" y="714"/>
                    </a:lnTo>
                    <a:lnTo>
                      <a:pt x="248" y="724"/>
                    </a:lnTo>
                    <a:lnTo>
                      <a:pt x="258" y="736"/>
                    </a:lnTo>
                    <a:lnTo>
                      <a:pt x="264" y="746"/>
                    </a:lnTo>
                    <a:lnTo>
                      <a:pt x="270" y="760"/>
                    </a:lnTo>
                    <a:lnTo>
                      <a:pt x="274" y="772"/>
                    </a:lnTo>
                    <a:lnTo>
                      <a:pt x="278" y="786"/>
                    </a:lnTo>
                    <a:lnTo>
                      <a:pt x="280" y="800"/>
                    </a:lnTo>
                    <a:lnTo>
                      <a:pt x="280" y="814"/>
                    </a:lnTo>
                    <a:lnTo>
                      <a:pt x="280" y="814"/>
                    </a:lnTo>
                    <a:close/>
                    <a:moveTo>
                      <a:pt x="618" y="814"/>
                    </a:moveTo>
                    <a:lnTo>
                      <a:pt x="618" y="814"/>
                    </a:lnTo>
                    <a:lnTo>
                      <a:pt x="618" y="828"/>
                    </a:lnTo>
                    <a:lnTo>
                      <a:pt x="616" y="842"/>
                    </a:lnTo>
                    <a:lnTo>
                      <a:pt x="612" y="856"/>
                    </a:lnTo>
                    <a:lnTo>
                      <a:pt x="606" y="868"/>
                    </a:lnTo>
                    <a:lnTo>
                      <a:pt x="600" y="880"/>
                    </a:lnTo>
                    <a:lnTo>
                      <a:pt x="594" y="892"/>
                    </a:lnTo>
                    <a:lnTo>
                      <a:pt x="586" y="904"/>
                    </a:lnTo>
                    <a:lnTo>
                      <a:pt x="576" y="914"/>
                    </a:lnTo>
                    <a:lnTo>
                      <a:pt x="566" y="922"/>
                    </a:lnTo>
                    <a:lnTo>
                      <a:pt x="556" y="930"/>
                    </a:lnTo>
                    <a:lnTo>
                      <a:pt x="544" y="938"/>
                    </a:lnTo>
                    <a:lnTo>
                      <a:pt x="532" y="944"/>
                    </a:lnTo>
                    <a:lnTo>
                      <a:pt x="520" y="948"/>
                    </a:lnTo>
                    <a:lnTo>
                      <a:pt x="506" y="952"/>
                    </a:lnTo>
                    <a:lnTo>
                      <a:pt x="492" y="954"/>
                    </a:lnTo>
                    <a:lnTo>
                      <a:pt x="478" y="954"/>
                    </a:lnTo>
                    <a:lnTo>
                      <a:pt x="478" y="954"/>
                    </a:lnTo>
                    <a:lnTo>
                      <a:pt x="464" y="954"/>
                    </a:lnTo>
                    <a:lnTo>
                      <a:pt x="450" y="952"/>
                    </a:lnTo>
                    <a:lnTo>
                      <a:pt x="436" y="948"/>
                    </a:lnTo>
                    <a:lnTo>
                      <a:pt x="422" y="944"/>
                    </a:lnTo>
                    <a:lnTo>
                      <a:pt x="410" y="938"/>
                    </a:lnTo>
                    <a:lnTo>
                      <a:pt x="400" y="930"/>
                    </a:lnTo>
                    <a:lnTo>
                      <a:pt x="388" y="922"/>
                    </a:lnTo>
                    <a:lnTo>
                      <a:pt x="378" y="914"/>
                    </a:lnTo>
                    <a:lnTo>
                      <a:pt x="370" y="904"/>
                    </a:lnTo>
                    <a:lnTo>
                      <a:pt x="362" y="892"/>
                    </a:lnTo>
                    <a:lnTo>
                      <a:pt x="354" y="880"/>
                    </a:lnTo>
                    <a:lnTo>
                      <a:pt x="348" y="868"/>
                    </a:lnTo>
                    <a:lnTo>
                      <a:pt x="344" y="856"/>
                    </a:lnTo>
                    <a:lnTo>
                      <a:pt x="340" y="842"/>
                    </a:lnTo>
                    <a:lnTo>
                      <a:pt x="338" y="828"/>
                    </a:lnTo>
                    <a:lnTo>
                      <a:pt x="338" y="814"/>
                    </a:lnTo>
                    <a:lnTo>
                      <a:pt x="338" y="814"/>
                    </a:lnTo>
                    <a:lnTo>
                      <a:pt x="338" y="800"/>
                    </a:lnTo>
                    <a:lnTo>
                      <a:pt x="340" y="786"/>
                    </a:lnTo>
                    <a:lnTo>
                      <a:pt x="344" y="772"/>
                    </a:lnTo>
                    <a:lnTo>
                      <a:pt x="348" y="760"/>
                    </a:lnTo>
                    <a:lnTo>
                      <a:pt x="354" y="746"/>
                    </a:lnTo>
                    <a:lnTo>
                      <a:pt x="362" y="736"/>
                    </a:lnTo>
                    <a:lnTo>
                      <a:pt x="370" y="724"/>
                    </a:lnTo>
                    <a:lnTo>
                      <a:pt x="378" y="714"/>
                    </a:lnTo>
                    <a:lnTo>
                      <a:pt x="388" y="706"/>
                    </a:lnTo>
                    <a:lnTo>
                      <a:pt x="400" y="698"/>
                    </a:lnTo>
                    <a:lnTo>
                      <a:pt x="410" y="690"/>
                    </a:lnTo>
                    <a:lnTo>
                      <a:pt x="422" y="684"/>
                    </a:lnTo>
                    <a:lnTo>
                      <a:pt x="436" y="680"/>
                    </a:lnTo>
                    <a:lnTo>
                      <a:pt x="450" y="676"/>
                    </a:lnTo>
                    <a:lnTo>
                      <a:pt x="464" y="674"/>
                    </a:lnTo>
                    <a:lnTo>
                      <a:pt x="478" y="674"/>
                    </a:lnTo>
                    <a:lnTo>
                      <a:pt x="478" y="674"/>
                    </a:lnTo>
                    <a:lnTo>
                      <a:pt x="492" y="674"/>
                    </a:lnTo>
                    <a:lnTo>
                      <a:pt x="506" y="676"/>
                    </a:lnTo>
                    <a:lnTo>
                      <a:pt x="520" y="680"/>
                    </a:lnTo>
                    <a:lnTo>
                      <a:pt x="532" y="684"/>
                    </a:lnTo>
                    <a:lnTo>
                      <a:pt x="544" y="690"/>
                    </a:lnTo>
                    <a:lnTo>
                      <a:pt x="556" y="698"/>
                    </a:lnTo>
                    <a:lnTo>
                      <a:pt x="566" y="706"/>
                    </a:lnTo>
                    <a:lnTo>
                      <a:pt x="576" y="714"/>
                    </a:lnTo>
                    <a:lnTo>
                      <a:pt x="586" y="724"/>
                    </a:lnTo>
                    <a:lnTo>
                      <a:pt x="594" y="736"/>
                    </a:lnTo>
                    <a:lnTo>
                      <a:pt x="600" y="746"/>
                    </a:lnTo>
                    <a:lnTo>
                      <a:pt x="606" y="760"/>
                    </a:lnTo>
                    <a:lnTo>
                      <a:pt x="612" y="772"/>
                    </a:lnTo>
                    <a:lnTo>
                      <a:pt x="616" y="786"/>
                    </a:lnTo>
                    <a:lnTo>
                      <a:pt x="618" y="800"/>
                    </a:lnTo>
                    <a:lnTo>
                      <a:pt x="618" y="814"/>
                    </a:lnTo>
                    <a:lnTo>
                      <a:pt x="618" y="814"/>
                    </a:lnTo>
                    <a:close/>
                    <a:moveTo>
                      <a:pt x="280" y="476"/>
                    </a:moveTo>
                    <a:lnTo>
                      <a:pt x="280" y="476"/>
                    </a:lnTo>
                    <a:lnTo>
                      <a:pt x="280" y="492"/>
                    </a:lnTo>
                    <a:lnTo>
                      <a:pt x="278" y="506"/>
                    </a:lnTo>
                    <a:lnTo>
                      <a:pt x="274" y="518"/>
                    </a:lnTo>
                    <a:lnTo>
                      <a:pt x="270" y="532"/>
                    </a:lnTo>
                    <a:lnTo>
                      <a:pt x="264" y="544"/>
                    </a:lnTo>
                    <a:lnTo>
                      <a:pt x="258" y="556"/>
                    </a:lnTo>
                    <a:lnTo>
                      <a:pt x="248" y="566"/>
                    </a:lnTo>
                    <a:lnTo>
                      <a:pt x="240" y="576"/>
                    </a:lnTo>
                    <a:lnTo>
                      <a:pt x="230" y="586"/>
                    </a:lnTo>
                    <a:lnTo>
                      <a:pt x="220" y="594"/>
                    </a:lnTo>
                    <a:lnTo>
                      <a:pt x="208" y="600"/>
                    </a:lnTo>
                    <a:lnTo>
                      <a:pt x="196" y="606"/>
                    </a:lnTo>
                    <a:lnTo>
                      <a:pt x="182" y="610"/>
                    </a:lnTo>
                    <a:lnTo>
                      <a:pt x="168" y="614"/>
                    </a:lnTo>
                    <a:lnTo>
                      <a:pt x="154" y="616"/>
                    </a:lnTo>
                    <a:lnTo>
                      <a:pt x="140" y="618"/>
                    </a:lnTo>
                    <a:lnTo>
                      <a:pt x="140" y="618"/>
                    </a:lnTo>
                    <a:lnTo>
                      <a:pt x="126" y="616"/>
                    </a:lnTo>
                    <a:lnTo>
                      <a:pt x="112" y="614"/>
                    </a:lnTo>
                    <a:lnTo>
                      <a:pt x="98" y="610"/>
                    </a:lnTo>
                    <a:lnTo>
                      <a:pt x="86" y="606"/>
                    </a:lnTo>
                    <a:lnTo>
                      <a:pt x="74" y="600"/>
                    </a:lnTo>
                    <a:lnTo>
                      <a:pt x="62" y="594"/>
                    </a:lnTo>
                    <a:lnTo>
                      <a:pt x="52" y="586"/>
                    </a:lnTo>
                    <a:lnTo>
                      <a:pt x="42" y="576"/>
                    </a:lnTo>
                    <a:lnTo>
                      <a:pt x="32" y="566"/>
                    </a:lnTo>
                    <a:lnTo>
                      <a:pt x="24" y="556"/>
                    </a:lnTo>
                    <a:lnTo>
                      <a:pt x="18" y="544"/>
                    </a:lnTo>
                    <a:lnTo>
                      <a:pt x="12" y="532"/>
                    </a:lnTo>
                    <a:lnTo>
                      <a:pt x="6" y="518"/>
                    </a:lnTo>
                    <a:lnTo>
                      <a:pt x="4" y="506"/>
                    </a:lnTo>
                    <a:lnTo>
                      <a:pt x="2" y="492"/>
                    </a:lnTo>
                    <a:lnTo>
                      <a:pt x="0" y="476"/>
                    </a:lnTo>
                    <a:lnTo>
                      <a:pt x="0" y="476"/>
                    </a:lnTo>
                    <a:lnTo>
                      <a:pt x="2" y="462"/>
                    </a:lnTo>
                    <a:lnTo>
                      <a:pt x="4" y="448"/>
                    </a:lnTo>
                    <a:lnTo>
                      <a:pt x="6" y="436"/>
                    </a:lnTo>
                    <a:lnTo>
                      <a:pt x="12" y="422"/>
                    </a:lnTo>
                    <a:lnTo>
                      <a:pt x="18" y="410"/>
                    </a:lnTo>
                    <a:lnTo>
                      <a:pt x="24" y="398"/>
                    </a:lnTo>
                    <a:lnTo>
                      <a:pt x="32" y="388"/>
                    </a:lnTo>
                    <a:lnTo>
                      <a:pt x="42" y="378"/>
                    </a:lnTo>
                    <a:lnTo>
                      <a:pt x="52" y="368"/>
                    </a:lnTo>
                    <a:lnTo>
                      <a:pt x="62" y="360"/>
                    </a:lnTo>
                    <a:lnTo>
                      <a:pt x="74" y="354"/>
                    </a:lnTo>
                    <a:lnTo>
                      <a:pt x="86" y="348"/>
                    </a:lnTo>
                    <a:lnTo>
                      <a:pt x="98" y="342"/>
                    </a:lnTo>
                    <a:lnTo>
                      <a:pt x="112" y="340"/>
                    </a:lnTo>
                    <a:lnTo>
                      <a:pt x="126" y="338"/>
                    </a:lnTo>
                    <a:lnTo>
                      <a:pt x="140" y="336"/>
                    </a:lnTo>
                    <a:lnTo>
                      <a:pt x="140" y="336"/>
                    </a:lnTo>
                    <a:lnTo>
                      <a:pt x="154" y="338"/>
                    </a:lnTo>
                    <a:lnTo>
                      <a:pt x="168" y="340"/>
                    </a:lnTo>
                    <a:lnTo>
                      <a:pt x="182" y="342"/>
                    </a:lnTo>
                    <a:lnTo>
                      <a:pt x="196" y="348"/>
                    </a:lnTo>
                    <a:lnTo>
                      <a:pt x="208" y="354"/>
                    </a:lnTo>
                    <a:lnTo>
                      <a:pt x="220" y="360"/>
                    </a:lnTo>
                    <a:lnTo>
                      <a:pt x="230" y="368"/>
                    </a:lnTo>
                    <a:lnTo>
                      <a:pt x="240" y="378"/>
                    </a:lnTo>
                    <a:lnTo>
                      <a:pt x="248" y="388"/>
                    </a:lnTo>
                    <a:lnTo>
                      <a:pt x="258" y="398"/>
                    </a:lnTo>
                    <a:lnTo>
                      <a:pt x="264" y="410"/>
                    </a:lnTo>
                    <a:lnTo>
                      <a:pt x="270" y="422"/>
                    </a:lnTo>
                    <a:lnTo>
                      <a:pt x="274" y="436"/>
                    </a:lnTo>
                    <a:lnTo>
                      <a:pt x="278" y="448"/>
                    </a:lnTo>
                    <a:lnTo>
                      <a:pt x="280" y="462"/>
                    </a:lnTo>
                    <a:lnTo>
                      <a:pt x="280" y="476"/>
                    </a:lnTo>
                    <a:lnTo>
                      <a:pt x="280" y="476"/>
                    </a:lnTo>
                    <a:close/>
                    <a:moveTo>
                      <a:pt x="618" y="476"/>
                    </a:moveTo>
                    <a:lnTo>
                      <a:pt x="618" y="476"/>
                    </a:lnTo>
                    <a:lnTo>
                      <a:pt x="618" y="492"/>
                    </a:lnTo>
                    <a:lnTo>
                      <a:pt x="616" y="506"/>
                    </a:lnTo>
                    <a:lnTo>
                      <a:pt x="612" y="518"/>
                    </a:lnTo>
                    <a:lnTo>
                      <a:pt x="606" y="532"/>
                    </a:lnTo>
                    <a:lnTo>
                      <a:pt x="600" y="544"/>
                    </a:lnTo>
                    <a:lnTo>
                      <a:pt x="594" y="556"/>
                    </a:lnTo>
                    <a:lnTo>
                      <a:pt x="586" y="566"/>
                    </a:lnTo>
                    <a:lnTo>
                      <a:pt x="576" y="576"/>
                    </a:lnTo>
                    <a:lnTo>
                      <a:pt x="566" y="586"/>
                    </a:lnTo>
                    <a:lnTo>
                      <a:pt x="556" y="594"/>
                    </a:lnTo>
                    <a:lnTo>
                      <a:pt x="544" y="600"/>
                    </a:lnTo>
                    <a:lnTo>
                      <a:pt x="532" y="606"/>
                    </a:lnTo>
                    <a:lnTo>
                      <a:pt x="520" y="610"/>
                    </a:lnTo>
                    <a:lnTo>
                      <a:pt x="506" y="614"/>
                    </a:lnTo>
                    <a:lnTo>
                      <a:pt x="492" y="616"/>
                    </a:lnTo>
                    <a:lnTo>
                      <a:pt x="478" y="618"/>
                    </a:lnTo>
                    <a:lnTo>
                      <a:pt x="478" y="618"/>
                    </a:lnTo>
                    <a:lnTo>
                      <a:pt x="464" y="616"/>
                    </a:lnTo>
                    <a:lnTo>
                      <a:pt x="450" y="614"/>
                    </a:lnTo>
                    <a:lnTo>
                      <a:pt x="436" y="610"/>
                    </a:lnTo>
                    <a:lnTo>
                      <a:pt x="422" y="606"/>
                    </a:lnTo>
                    <a:lnTo>
                      <a:pt x="410" y="600"/>
                    </a:lnTo>
                    <a:lnTo>
                      <a:pt x="400" y="594"/>
                    </a:lnTo>
                    <a:lnTo>
                      <a:pt x="388" y="586"/>
                    </a:lnTo>
                    <a:lnTo>
                      <a:pt x="378" y="576"/>
                    </a:lnTo>
                    <a:lnTo>
                      <a:pt x="370" y="566"/>
                    </a:lnTo>
                    <a:lnTo>
                      <a:pt x="362" y="556"/>
                    </a:lnTo>
                    <a:lnTo>
                      <a:pt x="354" y="544"/>
                    </a:lnTo>
                    <a:lnTo>
                      <a:pt x="348" y="532"/>
                    </a:lnTo>
                    <a:lnTo>
                      <a:pt x="344" y="518"/>
                    </a:lnTo>
                    <a:lnTo>
                      <a:pt x="340" y="506"/>
                    </a:lnTo>
                    <a:lnTo>
                      <a:pt x="338" y="492"/>
                    </a:lnTo>
                    <a:lnTo>
                      <a:pt x="338" y="476"/>
                    </a:lnTo>
                    <a:lnTo>
                      <a:pt x="338" y="476"/>
                    </a:lnTo>
                    <a:lnTo>
                      <a:pt x="338" y="462"/>
                    </a:lnTo>
                    <a:lnTo>
                      <a:pt x="340" y="448"/>
                    </a:lnTo>
                    <a:lnTo>
                      <a:pt x="344" y="436"/>
                    </a:lnTo>
                    <a:lnTo>
                      <a:pt x="348" y="422"/>
                    </a:lnTo>
                    <a:lnTo>
                      <a:pt x="354" y="410"/>
                    </a:lnTo>
                    <a:lnTo>
                      <a:pt x="362" y="398"/>
                    </a:lnTo>
                    <a:lnTo>
                      <a:pt x="370" y="388"/>
                    </a:lnTo>
                    <a:lnTo>
                      <a:pt x="378" y="378"/>
                    </a:lnTo>
                    <a:lnTo>
                      <a:pt x="388" y="368"/>
                    </a:lnTo>
                    <a:lnTo>
                      <a:pt x="400" y="360"/>
                    </a:lnTo>
                    <a:lnTo>
                      <a:pt x="410" y="354"/>
                    </a:lnTo>
                    <a:lnTo>
                      <a:pt x="422" y="348"/>
                    </a:lnTo>
                    <a:lnTo>
                      <a:pt x="436" y="342"/>
                    </a:lnTo>
                    <a:lnTo>
                      <a:pt x="450" y="340"/>
                    </a:lnTo>
                    <a:lnTo>
                      <a:pt x="464" y="338"/>
                    </a:lnTo>
                    <a:lnTo>
                      <a:pt x="478" y="336"/>
                    </a:lnTo>
                    <a:lnTo>
                      <a:pt x="478" y="336"/>
                    </a:lnTo>
                    <a:lnTo>
                      <a:pt x="492" y="338"/>
                    </a:lnTo>
                    <a:lnTo>
                      <a:pt x="506" y="340"/>
                    </a:lnTo>
                    <a:lnTo>
                      <a:pt x="520" y="342"/>
                    </a:lnTo>
                    <a:lnTo>
                      <a:pt x="532" y="348"/>
                    </a:lnTo>
                    <a:lnTo>
                      <a:pt x="544" y="354"/>
                    </a:lnTo>
                    <a:lnTo>
                      <a:pt x="556" y="360"/>
                    </a:lnTo>
                    <a:lnTo>
                      <a:pt x="566" y="368"/>
                    </a:lnTo>
                    <a:lnTo>
                      <a:pt x="576" y="378"/>
                    </a:lnTo>
                    <a:lnTo>
                      <a:pt x="586" y="388"/>
                    </a:lnTo>
                    <a:lnTo>
                      <a:pt x="594" y="398"/>
                    </a:lnTo>
                    <a:lnTo>
                      <a:pt x="600" y="410"/>
                    </a:lnTo>
                    <a:lnTo>
                      <a:pt x="606" y="422"/>
                    </a:lnTo>
                    <a:lnTo>
                      <a:pt x="612" y="436"/>
                    </a:lnTo>
                    <a:lnTo>
                      <a:pt x="616" y="448"/>
                    </a:lnTo>
                    <a:lnTo>
                      <a:pt x="618" y="462"/>
                    </a:lnTo>
                    <a:lnTo>
                      <a:pt x="618" y="476"/>
                    </a:lnTo>
                    <a:lnTo>
                      <a:pt x="618" y="476"/>
                    </a:lnTo>
                    <a:close/>
                    <a:moveTo>
                      <a:pt x="954" y="476"/>
                    </a:moveTo>
                    <a:lnTo>
                      <a:pt x="954" y="476"/>
                    </a:lnTo>
                    <a:lnTo>
                      <a:pt x="954" y="492"/>
                    </a:lnTo>
                    <a:lnTo>
                      <a:pt x="952" y="506"/>
                    </a:lnTo>
                    <a:lnTo>
                      <a:pt x="948" y="518"/>
                    </a:lnTo>
                    <a:lnTo>
                      <a:pt x="944" y="532"/>
                    </a:lnTo>
                    <a:lnTo>
                      <a:pt x="938" y="544"/>
                    </a:lnTo>
                    <a:lnTo>
                      <a:pt x="930" y="556"/>
                    </a:lnTo>
                    <a:lnTo>
                      <a:pt x="922" y="566"/>
                    </a:lnTo>
                    <a:lnTo>
                      <a:pt x="914" y="576"/>
                    </a:lnTo>
                    <a:lnTo>
                      <a:pt x="904" y="586"/>
                    </a:lnTo>
                    <a:lnTo>
                      <a:pt x="892" y="594"/>
                    </a:lnTo>
                    <a:lnTo>
                      <a:pt x="882" y="600"/>
                    </a:lnTo>
                    <a:lnTo>
                      <a:pt x="870" y="606"/>
                    </a:lnTo>
                    <a:lnTo>
                      <a:pt x="856" y="610"/>
                    </a:lnTo>
                    <a:lnTo>
                      <a:pt x="842" y="614"/>
                    </a:lnTo>
                    <a:lnTo>
                      <a:pt x="828" y="616"/>
                    </a:lnTo>
                    <a:lnTo>
                      <a:pt x="814" y="618"/>
                    </a:lnTo>
                    <a:lnTo>
                      <a:pt x="814" y="618"/>
                    </a:lnTo>
                    <a:lnTo>
                      <a:pt x="800" y="616"/>
                    </a:lnTo>
                    <a:lnTo>
                      <a:pt x="786" y="614"/>
                    </a:lnTo>
                    <a:lnTo>
                      <a:pt x="772" y="610"/>
                    </a:lnTo>
                    <a:lnTo>
                      <a:pt x="760" y="606"/>
                    </a:lnTo>
                    <a:lnTo>
                      <a:pt x="748" y="600"/>
                    </a:lnTo>
                    <a:lnTo>
                      <a:pt x="736" y="594"/>
                    </a:lnTo>
                    <a:lnTo>
                      <a:pt x="726" y="586"/>
                    </a:lnTo>
                    <a:lnTo>
                      <a:pt x="716" y="576"/>
                    </a:lnTo>
                    <a:lnTo>
                      <a:pt x="706" y="566"/>
                    </a:lnTo>
                    <a:lnTo>
                      <a:pt x="698" y="556"/>
                    </a:lnTo>
                    <a:lnTo>
                      <a:pt x="692" y="544"/>
                    </a:lnTo>
                    <a:lnTo>
                      <a:pt x="686" y="532"/>
                    </a:lnTo>
                    <a:lnTo>
                      <a:pt x="680" y="518"/>
                    </a:lnTo>
                    <a:lnTo>
                      <a:pt x="676" y="506"/>
                    </a:lnTo>
                    <a:lnTo>
                      <a:pt x="674" y="492"/>
                    </a:lnTo>
                    <a:lnTo>
                      <a:pt x="674" y="476"/>
                    </a:lnTo>
                    <a:lnTo>
                      <a:pt x="674" y="476"/>
                    </a:lnTo>
                    <a:lnTo>
                      <a:pt x="674" y="462"/>
                    </a:lnTo>
                    <a:lnTo>
                      <a:pt x="676" y="448"/>
                    </a:lnTo>
                    <a:lnTo>
                      <a:pt x="680" y="436"/>
                    </a:lnTo>
                    <a:lnTo>
                      <a:pt x="686" y="422"/>
                    </a:lnTo>
                    <a:lnTo>
                      <a:pt x="692" y="410"/>
                    </a:lnTo>
                    <a:lnTo>
                      <a:pt x="698" y="398"/>
                    </a:lnTo>
                    <a:lnTo>
                      <a:pt x="706" y="388"/>
                    </a:lnTo>
                    <a:lnTo>
                      <a:pt x="716" y="378"/>
                    </a:lnTo>
                    <a:lnTo>
                      <a:pt x="726" y="368"/>
                    </a:lnTo>
                    <a:lnTo>
                      <a:pt x="736" y="360"/>
                    </a:lnTo>
                    <a:lnTo>
                      <a:pt x="748" y="354"/>
                    </a:lnTo>
                    <a:lnTo>
                      <a:pt x="760" y="348"/>
                    </a:lnTo>
                    <a:lnTo>
                      <a:pt x="772" y="342"/>
                    </a:lnTo>
                    <a:lnTo>
                      <a:pt x="786" y="340"/>
                    </a:lnTo>
                    <a:lnTo>
                      <a:pt x="800" y="338"/>
                    </a:lnTo>
                    <a:lnTo>
                      <a:pt x="814" y="336"/>
                    </a:lnTo>
                    <a:lnTo>
                      <a:pt x="814" y="336"/>
                    </a:lnTo>
                    <a:lnTo>
                      <a:pt x="828" y="338"/>
                    </a:lnTo>
                    <a:lnTo>
                      <a:pt x="842" y="340"/>
                    </a:lnTo>
                    <a:lnTo>
                      <a:pt x="856" y="342"/>
                    </a:lnTo>
                    <a:lnTo>
                      <a:pt x="870" y="348"/>
                    </a:lnTo>
                    <a:lnTo>
                      <a:pt x="882" y="354"/>
                    </a:lnTo>
                    <a:lnTo>
                      <a:pt x="892" y="360"/>
                    </a:lnTo>
                    <a:lnTo>
                      <a:pt x="904" y="368"/>
                    </a:lnTo>
                    <a:lnTo>
                      <a:pt x="914" y="378"/>
                    </a:lnTo>
                    <a:lnTo>
                      <a:pt x="922" y="388"/>
                    </a:lnTo>
                    <a:lnTo>
                      <a:pt x="930" y="398"/>
                    </a:lnTo>
                    <a:lnTo>
                      <a:pt x="938" y="410"/>
                    </a:lnTo>
                    <a:lnTo>
                      <a:pt x="944" y="422"/>
                    </a:lnTo>
                    <a:lnTo>
                      <a:pt x="948" y="436"/>
                    </a:lnTo>
                    <a:lnTo>
                      <a:pt x="952" y="448"/>
                    </a:lnTo>
                    <a:lnTo>
                      <a:pt x="954" y="462"/>
                    </a:lnTo>
                    <a:lnTo>
                      <a:pt x="954" y="476"/>
                    </a:lnTo>
                    <a:lnTo>
                      <a:pt x="954" y="476"/>
                    </a:lnTo>
                    <a:close/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8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20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4" y="168"/>
                    </a:lnTo>
                    <a:lnTo>
                      <a:pt x="2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26"/>
                    </a:lnTo>
                    <a:lnTo>
                      <a:pt x="4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4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20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8" y="62"/>
                    </a:lnTo>
                    <a:lnTo>
                      <a:pt x="264" y="74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  <a:moveTo>
                      <a:pt x="618" y="140"/>
                    </a:moveTo>
                    <a:lnTo>
                      <a:pt x="618" y="140"/>
                    </a:lnTo>
                    <a:lnTo>
                      <a:pt x="618" y="154"/>
                    </a:lnTo>
                    <a:lnTo>
                      <a:pt x="616" y="168"/>
                    </a:lnTo>
                    <a:lnTo>
                      <a:pt x="612" y="182"/>
                    </a:lnTo>
                    <a:lnTo>
                      <a:pt x="606" y="194"/>
                    </a:lnTo>
                    <a:lnTo>
                      <a:pt x="600" y="206"/>
                    </a:lnTo>
                    <a:lnTo>
                      <a:pt x="594" y="218"/>
                    </a:lnTo>
                    <a:lnTo>
                      <a:pt x="586" y="230"/>
                    </a:lnTo>
                    <a:lnTo>
                      <a:pt x="576" y="240"/>
                    </a:lnTo>
                    <a:lnTo>
                      <a:pt x="566" y="248"/>
                    </a:lnTo>
                    <a:lnTo>
                      <a:pt x="556" y="256"/>
                    </a:lnTo>
                    <a:lnTo>
                      <a:pt x="544" y="264"/>
                    </a:lnTo>
                    <a:lnTo>
                      <a:pt x="532" y="270"/>
                    </a:lnTo>
                    <a:lnTo>
                      <a:pt x="520" y="274"/>
                    </a:lnTo>
                    <a:lnTo>
                      <a:pt x="506" y="278"/>
                    </a:lnTo>
                    <a:lnTo>
                      <a:pt x="492" y="280"/>
                    </a:lnTo>
                    <a:lnTo>
                      <a:pt x="478" y="280"/>
                    </a:lnTo>
                    <a:lnTo>
                      <a:pt x="478" y="280"/>
                    </a:lnTo>
                    <a:lnTo>
                      <a:pt x="464" y="280"/>
                    </a:lnTo>
                    <a:lnTo>
                      <a:pt x="450" y="278"/>
                    </a:lnTo>
                    <a:lnTo>
                      <a:pt x="436" y="274"/>
                    </a:lnTo>
                    <a:lnTo>
                      <a:pt x="422" y="270"/>
                    </a:lnTo>
                    <a:lnTo>
                      <a:pt x="410" y="264"/>
                    </a:lnTo>
                    <a:lnTo>
                      <a:pt x="400" y="256"/>
                    </a:lnTo>
                    <a:lnTo>
                      <a:pt x="388" y="248"/>
                    </a:lnTo>
                    <a:lnTo>
                      <a:pt x="378" y="240"/>
                    </a:lnTo>
                    <a:lnTo>
                      <a:pt x="370" y="230"/>
                    </a:lnTo>
                    <a:lnTo>
                      <a:pt x="362" y="218"/>
                    </a:lnTo>
                    <a:lnTo>
                      <a:pt x="354" y="206"/>
                    </a:lnTo>
                    <a:lnTo>
                      <a:pt x="348" y="194"/>
                    </a:lnTo>
                    <a:lnTo>
                      <a:pt x="344" y="182"/>
                    </a:lnTo>
                    <a:lnTo>
                      <a:pt x="340" y="168"/>
                    </a:lnTo>
                    <a:lnTo>
                      <a:pt x="338" y="154"/>
                    </a:lnTo>
                    <a:lnTo>
                      <a:pt x="338" y="140"/>
                    </a:lnTo>
                    <a:lnTo>
                      <a:pt x="338" y="140"/>
                    </a:lnTo>
                    <a:lnTo>
                      <a:pt x="338" y="126"/>
                    </a:lnTo>
                    <a:lnTo>
                      <a:pt x="340" y="112"/>
                    </a:lnTo>
                    <a:lnTo>
                      <a:pt x="344" y="98"/>
                    </a:lnTo>
                    <a:lnTo>
                      <a:pt x="348" y="86"/>
                    </a:lnTo>
                    <a:lnTo>
                      <a:pt x="354" y="74"/>
                    </a:lnTo>
                    <a:lnTo>
                      <a:pt x="362" y="62"/>
                    </a:lnTo>
                    <a:lnTo>
                      <a:pt x="370" y="50"/>
                    </a:lnTo>
                    <a:lnTo>
                      <a:pt x="378" y="40"/>
                    </a:lnTo>
                    <a:lnTo>
                      <a:pt x="388" y="32"/>
                    </a:lnTo>
                    <a:lnTo>
                      <a:pt x="400" y="24"/>
                    </a:lnTo>
                    <a:lnTo>
                      <a:pt x="410" y="16"/>
                    </a:lnTo>
                    <a:lnTo>
                      <a:pt x="422" y="10"/>
                    </a:lnTo>
                    <a:lnTo>
                      <a:pt x="436" y="6"/>
                    </a:lnTo>
                    <a:lnTo>
                      <a:pt x="450" y="2"/>
                    </a:lnTo>
                    <a:lnTo>
                      <a:pt x="464" y="0"/>
                    </a:lnTo>
                    <a:lnTo>
                      <a:pt x="478" y="0"/>
                    </a:lnTo>
                    <a:lnTo>
                      <a:pt x="478" y="0"/>
                    </a:lnTo>
                    <a:lnTo>
                      <a:pt x="492" y="0"/>
                    </a:lnTo>
                    <a:lnTo>
                      <a:pt x="506" y="2"/>
                    </a:lnTo>
                    <a:lnTo>
                      <a:pt x="520" y="6"/>
                    </a:lnTo>
                    <a:lnTo>
                      <a:pt x="532" y="10"/>
                    </a:lnTo>
                    <a:lnTo>
                      <a:pt x="544" y="16"/>
                    </a:lnTo>
                    <a:lnTo>
                      <a:pt x="556" y="24"/>
                    </a:lnTo>
                    <a:lnTo>
                      <a:pt x="566" y="32"/>
                    </a:lnTo>
                    <a:lnTo>
                      <a:pt x="576" y="40"/>
                    </a:lnTo>
                    <a:lnTo>
                      <a:pt x="586" y="50"/>
                    </a:lnTo>
                    <a:lnTo>
                      <a:pt x="594" y="62"/>
                    </a:lnTo>
                    <a:lnTo>
                      <a:pt x="600" y="74"/>
                    </a:lnTo>
                    <a:lnTo>
                      <a:pt x="606" y="86"/>
                    </a:lnTo>
                    <a:lnTo>
                      <a:pt x="612" y="98"/>
                    </a:lnTo>
                    <a:lnTo>
                      <a:pt x="616" y="112"/>
                    </a:lnTo>
                    <a:lnTo>
                      <a:pt x="618" y="126"/>
                    </a:lnTo>
                    <a:lnTo>
                      <a:pt x="618" y="140"/>
                    </a:lnTo>
                    <a:lnTo>
                      <a:pt x="618" y="140"/>
                    </a:lnTo>
                    <a:close/>
                    <a:moveTo>
                      <a:pt x="954" y="140"/>
                    </a:moveTo>
                    <a:lnTo>
                      <a:pt x="954" y="140"/>
                    </a:lnTo>
                    <a:lnTo>
                      <a:pt x="954" y="154"/>
                    </a:lnTo>
                    <a:lnTo>
                      <a:pt x="952" y="168"/>
                    </a:lnTo>
                    <a:lnTo>
                      <a:pt x="948" y="182"/>
                    </a:lnTo>
                    <a:lnTo>
                      <a:pt x="944" y="194"/>
                    </a:lnTo>
                    <a:lnTo>
                      <a:pt x="938" y="206"/>
                    </a:lnTo>
                    <a:lnTo>
                      <a:pt x="930" y="218"/>
                    </a:lnTo>
                    <a:lnTo>
                      <a:pt x="922" y="230"/>
                    </a:lnTo>
                    <a:lnTo>
                      <a:pt x="914" y="240"/>
                    </a:lnTo>
                    <a:lnTo>
                      <a:pt x="904" y="248"/>
                    </a:lnTo>
                    <a:lnTo>
                      <a:pt x="892" y="256"/>
                    </a:lnTo>
                    <a:lnTo>
                      <a:pt x="882" y="264"/>
                    </a:lnTo>
                    <a:lnTo>
                      <a:pt x="870" y="270"/>
                    </a:lnTo>
                    <a:lnTo>
                      <a:pt x="856" y="274"/>
                    </a:lnTo>
                    <a:lnTo>
                      <a:pt x="842" y="278"/>
                    </a:lnTo>
                    <a:lnTo>
                      <a:pt x="828" y="280"/>
                    </a:lnTo>
                    <a:lnTo>
                      <a:pt x="814" y="280"/>
                    </a:lnTo>
                    <a:lnTo>
                      <a:pt x="814" y="280"/>
                    </a:lnTo>
                    <a:lnTo>
                      <a:pt x="800" y="280"/>
                    </a:lnTo>
                    <a:lnTo>
                      <a:pt x="786" y="278"/>
                    </a:lnTo>
                    <a:lnTo>
                      <a:pt x="772" y="274"/>
                    </a:lnTo>
                    <a:lnTo>
                      <a:pt x="760" y="270"/>
                    </a:lnTo>
                    <a:lnTo>
                      <a:pt x="748" y="264"/>
                    </a:lnTo>
                    <a:lnTo>
                      <a:pt x="736" y="256"/>
                    </a:lnTo>
                    <a:lnTo>
                      <a:pt x="726" y="248"/>
                    </a:lnTo>
                    <a:lnTo>
                      <a:pt x="716" y="240"/>
                    </a:lnTo>
                    <a:lnTo>
                      <a:pt x="706" y="230"/>
                    </a:lnTo>
                    <a:lnTo>
                      <a:pt x="698" y="218"/>
                    </a:lnTo>
                    <a:lnTo>
                      <a:pt x="692" y="206"/>
                    </a:lnTo>
                    <a:lnTo>
                      <a:pt x="686" y="194"/>
                    </a:lnTo>
                    <a:lnTo>
                      <a:pt x="680" y="182"/>
                    </a:lnTo>
                    <a:lnTo>
                      <a:pt x="676" y="168"/>
                    </a:lnTo>
                    <a:lnTo>
                      <a:pt x="674" y="154"/>
                    </a:lnTo>
                    <a:lnTo>
                      <a:pt x="674" y="140"/>
                    </a:lnTo>
                    <a:lnTo>
                      <a:pt x="674" y="140"/>
                    </a:lnTo>
                    <a:lnTo>
                      <a:pt x="674" y="126"/>
                    </a:lnTo>
                    <a:lnTo>
                      <a:pt x="676" y="112"/>
                    </a:lnTo>
                    <a:lnTo>
                      <a:pt x="680" y="98"/>
                    </a:lnTo>
                    <a:lnTo>
                      <a:pt x="686" y="86"/>
                    </a:lnTo>
                    <a:lnTo>
                      <a:pt x="692" y="74"/>
                    </a:lnTo>
                    <a:lnTo>
                      <a:pt x="698" y="62"/>
                    </a:lnTo>
                    <a:lnTo>
                      <a:pt x="706" y="50"/>
                    </a:lnTo>
                    <a:lnTo>
                      <a:pt x="716" y="40"/>
                    </a:lnTo>
                    <a:lnTo>
                      <a:pt x="726" y="32"/>
                    </a:lnTo>
                    <a:lnTo>
                      <a:pt x="736" y="24"/>
                    </a:lnTo>
                    <a:lnTo>
                      <a:pt x="748" y="16"/>
                    </a:lnTo>
                    <a:lnTo>
                      <a:pt x="760" y="10"/>
                    </a:lnTo>
                    <a:lnTo>
                      <a:pt x="772" y="6"/>
                    </a:lnTo>
                    <a:lnTo>
                      <a:pt x="786" y="2"/>
                    </a:lnTo>
                    <a:lnTo>
                      <a:pt x="800" y="0"/>
                    </a:lnTo>
                    <a:lnTo>
                      <a:pt x="814" y="0"/>
                    </a:lnTo>
                    <a:lnTo>
                      <a:pt x="814" y="0"/>
                    </a:lnTo>
                    <a:lnTo>
                      <a:pt x="828" y="0"/>
                    </a:lnTo>
                    <a:lnTo>
                      <a:pt x="842" y="2"/>
                    </a:lnTo>
                    <a:lnTo>
                      <a:pt x="856" y="6"/>
                    </a:lnTo>
                    <a:lnTo>
                      <a:pt x="870" y="10"/>
                    </a:lnTo>
                    <a:lnTo>
                      <a:pt x="882" y="16"/>
                    </a:lnTo>
                    <a:lnTo>
                      <a:pt x="892" y="24"/>
                    </a:lnTo>
                    <a:lnTo>
                      <a:pt x="904" y="32"/>
                    </a:lnTo>
                    <a:lnTo>
                      <a:pt x="914" y="40"/>
                    </a:lnTo>
                    <a:lnTo>
                      <a:pt x="922" y="50"/>
                    </a:lnTo>
                    <a:lnTo>
                      <a:pt x="930" y="62"/>
                    </a:lnTo>
                    <a:lnTo>
                      <a:pt x="938" y="74"/>
                    </a:lnTo>
                    <a:lnTo>
                      <a:pt x="944" y="86"/>
                    </a:lnTo>
                    <a:lnTo>
                      <a:pt x="948" y="98"/>
                    </a:lnTo>
                    <a:lnTo>
                      <a:pt x="952" y="112"/>
                    </a:lnTo>
                    <a:lnTo>
                      <a:pt x="954" y="126"/>
                    </a:lnTo>
                    <a:lnTo>
                      <a:pt x="954" y="140"/>
                    </a:lnTo>
                    <a:lnTo>
                      <a:pt x="954" y="140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3482975"/>
                <a:ext cx="444500" cy="444500"/>
              </a:xfrm>
              <a:custGeom>
                <a:avLst/>
                <a:gdLst>
                  <a:gd name="T0" fmla="*/ 280 w 280"/>
                  <a:gd name="T1" fmla="*/ 140 h 280"/>
                  <a:gd name="T2" fmla="*/ 278 w 280"/>
                  <a:gd name="T3" fmla="*/ 168 h 280"/>
                  <a:gd name="T4" fmla="*/ 270 w 280"/>
                  <a:gd name="T5" fmla="*/ 194 h 280"/>
                  <a:gd name="T6" fmla="*/ 256 w 280"/>
                  <a:gd name="T7" fmla="*/ 218 h 280"/>
                  <a:gd name="T8" fmla="*/ 240 w 280"/>
                  <a:gd name="T9" fmla="*/ 240 h 280"/>
                  <a:gd name="T10" fmla="*/ 218 w 280"/>
                  <a:gd name="T11" fmla="*/ 256 h 280"/>
                  <a:gd name="T12" fmla="*/ 196 w 280"/>
                  <a:gd name="T13" fmla="*/ 270 h 280"/>
                  <a:gd name="T14" fmla="*/ 168 w 280"/>
                  <a:gd name="T15" fmla="*/ 278 h 280"/>
                  <a:gd name="T16" fmla="*/ 140 w 280"/>
                  <a:gd name="T17" fmla="*/ 280 h 280"/>
                  <a:gd name="T18" fmla="*/ 126 w 280"/>
                  <a:gd name="T19" fmla="*/ 280 h 280"/>
                  <a:gd name="T20" fmla="*/ 98 w 280"/>
                  <a:gd name="T21" fmla="*/ 274 h 280"/>
                  <a:gd name="T22" fmla="*/ 74 w 280"/>
                  <a:gd name="T23" fmla="*/ 264 h 280"/>
                  <a:gd name="T24" fmla="*/ 52 w 280"/>
                  <a:gd name="T25" fmla="*/ 248 h 280"/>
                  <a:gd name="T26" fmla="*/ 32 w 280"/>
                  <a:gd name="T27" fmla="*/ 230 h 280"/>
                  <a:gd name="T28" fmla="*/ 18 w 280"/>
                  <a:gd name="T29" fmla="*/ 206 h 280"/>
                  <a:gd name="T30" fmla="*/ 6 w 280"/>
                  <a:gd name="T31" fmla="*/ 182 h 280"/>
                  <a:gd name="T32" fmla="*/ 0 w 280"/>
                  <a:gd name="T33" fmla="*/ 154 h 280"/>
                  <a:gd name="T34" fmla="*/ 0 w 280"/>
                  <a:gd name="T35" fmla="*/ 140 h 280"/>
                  <a:gd name="T36" fmla="*/ 2 w 280"/>
                  <a:gd name="T37" fmla="*/ 112 h 280"/>
                  <a:gd name="T38" fmla="*/ 12 w 280"/>
                  <a:gd name="T39" fmla="*/ 86 h 280"/>
                  <a:gd name="T40" fmla="*/ 24 w 280"/>
                  <a:gd name="T41" fmla="*/ 62 h 280"/>
                  <a:gd name="T42" fmla="*/ 42 w 280"/>
                  <a:gd name="T43" fmla="*/ 40 h 280"/>
                  <a:gd name="T44" fmla="*/ 62 w 280"/>
                  <a:gd name="T45" fmla="*/ 24 h 280"/>
                  <a:gd name="T46" fmla="*/ 86 w 280"/>
                  <a:gd name="T47" fmla="*/ 10 h 280"/>
                  <a:gd name="T48" fmla="*/ 112 w 280"/>
                  <a:gd name="T49" fmla="*/ 2 h 280"/>
                  <a:gd name="T50" fmla="*/ 140 w 280"/>
                  <a:gd name="T51" fmla="*/ 0 h 280"/>
                  <a:gd name="T52" fmla="*/ 154 w 280"/>
                  <a:gd name="T53" fmla="*/ 0 h 280"/>
                  <a:gd name="T54" fmla="*/ 182 w 280"/>
                  <a:gd name="T55" fmla="*/ 6 h 280"/>
                  <a:gd name="T56" fmla="*/ 208 w 280"/>
                  <a:gd name="T57" fmla="*/ 16 h 280"/>
                  <a:gd name="T58" fmla="*/ 230 w 280"/>
                  <a:gd name="T59" fmla="*/ 32 h 280"/>
                  <a:gd name="T60" fmla="*/ 248 w 280"/>
                  <a:gd name="T61" fmla="*/ 50 h 280"/>
                  <a:gd name="T62" fmla="*/ 264 w 280"/>
                  <a:gd name="T63" fmla="*/ 72 h 280"/>
                  <a:gd name="T64" fmla="*/ 274 w 280"/>
                  <a:gd name="T65" fmla="*/ 98 h 280"/>
                  <a:gd name="T66" fmla="*/ 280 w 280"/>
                  <a:gd name="T67" fmla="*/ 126 h 280"/>
                  <a:gd name="T68" fmla="*/ 280 w 280"/>
                  <a:gd name="T69" fmla="*/ 14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6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18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0" y="126"/>
                    </a:lnTo>
                    <a:lnTo>
                      <a:pt x="2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2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18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6" y="62"/>
                    </a:lnTo>
                    <a:lnTo>
                      <a:pt x="264" y="72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</p:grpSp>
      </p:grpSp>
      <p:cxnSp>
        <p:nvCxnSpPr>
          <p:cNvPr id="18" name="Straight Connector 17"/>
          <p:cNvCxnSpPr/>
          <p:nvPr userDrawn="1"/>
        </p:nvCxnSpPr>
        <p:spPr>
          <a:xfrm>
            <a:off x="11727779" y="6488856"/>
            <a:ext cx="0" cy="360000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9042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 userDrawn="1"/>
        </p:nvSpPr>
        <p:spPr>
          <a:xfrm>
            <a:off x="0" y="762000"/>
            <a:ext cx="12188825" cy="573024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chemeClr val="bg1">
              <a:lumMod val="75000"/>
              <a:alpha val="3912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1" y="-1"/>
            <a:ext cx="12188825" cy="640080"/>
          </a:xfrm>
          <a:prstGeom prst="rect">
            <a:avLst/>
          </a:prstGeom>
          <a:gradFill rotWithShape="1">
            <a:gsLst>
              <a:gs pos="0">
                <a:srgbClr val="003F66">
                  <a:shade val="51000"/>
                  <a:satMod val="130000"/>
                </a:srgbClr>
              </a:gs>
              <a:gs pos="80000">
                <a:srgbClr val="003F66">
                  <a:shade val="93000"/>
                  <a:satMod val="130000"/>
                </a:srgbClr>
              </a:gs>
              <a:gs pos="100000">
                <a:srgbClr val="003F6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3F6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en-US" sz="2800" b="1" kern="0">
              <a:solidFill>
                <a:srgbClr val="FFFFFF"/>
              </a:solidFill>
              <a:latin typeface="Nissan Brand Bold" panose="020B0804020204030204" pitchFamily="34" charset="0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17" name="図 4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11"/>
          <a:stretch/>
        </p:blipFill>
        <p:spPr bwMode="auto">
          <a:xfrm>
            <a:off x="2802467" y="6492240"/>
            <a:ext cx="9386358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0" y="6492240"/>
            <a:ext cx="3174139" cy="365760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r>
              <a:rPr lang="en-GB" sz="1600" b="1" smtClean="0"/>
              <a:t>NISSAN</a:t>
            </a:r>
            <a:r>
              <a:rPr lang="en-GB" sz="1600" b="1" baseline="0" smtClean="0"/>
              <a:t> MOTOR CORPORATION</a:t>
            </a:r>
            <a:endParaRPr lang="en-US" sz="1600" b="1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902479" y="6492240"/>
            <a:ext cx="2834640" cy="3657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lvl="0" fontAlgn="base">
              <a:spcBef>
                <a:spcPct val="0"/>
              </a:spcBef>
              <a:spcAft>
                <a:spcPct val="0"/>
              </a:spcAft>
              <a:defRPr kumimoji="1" sz="4000" b="1" kern="0">
                <a:solidFill>
                  <a:srgbClr val="FFFFFF"/>
                </a:solidFill>
                <a:latin typeface="Nissan Brand Bold" panose="020B0804020204030204" pitchFamily="34" charset="0"/>
                <a:ea typeface="Verdana" panose="020B0604030504040204" pitchFamily="34" charset="0"/>
                <a:cs typeface="Verdana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342892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685783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02867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371566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r>
              <a:rPr lang="en-US" sz="1600" b="1" dirty="0" smtClean="0">
                <a:latin typeface="+mj-lt"/>
              </a:rPr>
              <a:t>Customer Quality – Local Survey</a:t>
            </a:r>
            <a:endParaRPr lang="en-US" sz="1600" b="1" dirty="0">
              <a:latin typeface="+mj-lt"/>
            </a:endParaRPr>
          </a:p>
        </p:txBody>
      </p:sp>
      <p:pic>
        <p:nvPicPr>
          <p:cNvPr id="23" name="Picture 2" descr="D:\Public\Pictures\Labeling Template\02_NSC_W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599" y="6544284"/>
            <a:ext cx="1701801" cy="26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12" y="49196"/>
            <a:ext cx="121158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  <a:prstGeom prst="rect">
            <a:avLst/>
          </a:prstGeom>
          <a:solidFill>
            <a:srgbClr val="F9F9F9"/>
          </a:solidFill>
        </p:spPr>
        <p:txBody>
          <a:bodyPr lIns="9144" tIns="9144" rIns="9144" bIns="9144" anchor="ctr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6785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75" y="0"/>
            <a:ext cx="12194823" cy="685958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6749838" y="0"/>
            <a:ext cx="4738722" cy="5630862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1" y="-1"/>
            <a:ext cx="12188825" cy="640080"/>
          </a:xfrm>
          <a:prstGeom prst="rect">
            <a:avLst/>
          </a:prstGeom>
          <a:gradFill rotWithShape="1">
            <a:gsLst>
              <a:gs pos="0">
                <a:srgbClr val="003F66">
                  <a:shade val="51000"/>
                  <a:satMod val="130000"/>
                </a:srgbClr>
              </a:gs>
              <a:gs pos="80000">
                <a:srgbClr val="003F66">
                  <a:shade val="93000"/>
                  <a:satMod val="130000"/>
                </a:srgbClr>
              </a:gs>
              <a:gs pos="100000">
                <a:srgbClr val="003F6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3F6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en-US" sz="2800" b="1" kern="0">
              <a:solidFill>
                <a:srgbClr val="FFFFFF"/>
              </a:solidFill>
              <a:latin typeface="Nissan Brand Bold" panose="020B0804020204030204" pitchFamily="34" charset="0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17" name="図 4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11"/>
          <a:stretch/>
        </p:blipFill>
        <p:spPr bwMode="auto">
          <a:xfrm>
            <a:off x="2802467" y="6492240"/>
            <a:ext cx="9386358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0" y="6492240"/>
            <a:ext cx="3174139" cy="365760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r>
              <a:rPr lang="en-GB" sz="1600" b="1" smtClean="0"/>
              <a:t>NISSAN</a:t>
            </a:r>
            <a:r>
              <a:rPr lang="en-GB" sz="1600" b="1" baseline="0" smtClean="0"/>
              <a:t> MOTOR CORPORATION</a:t>
            </a:r>
            <a:endParaRPr lang="en-US" sz="1600" b="1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902479" y="6492240"/>
            <a:ext cx="2834640" cy="3657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lvl="0" fontAlgn="base">
              <a:spcBef>
                <a:spcPct val="0"/>
              </a:spcBef>
              <a:spcAft>
                <a:spcPct val="0"/>
              </a:spcAft>
              <a:defRPr kumimoji="1" sz="4000" b="1" kern="0">
                <a:solidFill>
                  <a:srgbClr val="FFFFFF"/>
                </a:solidFill>
                <a:latin typeface="Nissan Brand Bold" panose="020B0804020204030204" pitchFamily="34" charset="0"/>
                <a:ea typeface="Verdana" panose="020B0604030504040204" pitchFamily="34" charset="0"/>
                <a:cs typeface="Verdana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342892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685783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02867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371566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r>
              <a:rPr lang="en-US" sz="1600" b="1" dirty="0" smtClean="0">
                <a:latin typeface="+mj-lt"/>
              </a:rPr>
              <a:t>Customer Quality – Local Survey</a:t>
            </a:r>
            <a:endParaRPr lang="en-US" sz="1600" b="1" dirty="0">
              <a:latin typeface="+mj-lt"/>
            </a:endParaRPr>
          </a:p>
        </p:txBody>
      </p:sp>
      <p:pic>
        <p:nvPicPr>
          <p:cNvPr id="22" name="Picture 2" descr="D:\Public\Pictures\Labeling Template\02_NSC_W.jp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599" y="6544284"/>
            <a:ext cx="1701801" cy="26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85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48385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112" y="430340"/>
            <a:ext cx="11658600" cy="326243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rgbClr val="484848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3796" y="6492875"/>
            <a:ext cx="10489109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61616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rgbClr val="61616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727779" y="6488856"/>
            <a:ext cx="0" cy="360000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6200" y="6524852"/>
            <a:ext cx="1040518" cy="293750"/>
            <a:chOff x="973138" y="2413000"/>
            <a:chExt cx="7197725" cy="2032000"/>
          </a:xfrm>
        </p:grpSpPr>
        <p:sp>
          <p:nvSpPr>
            <p:cNvPr id="20" name="Freeform 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114800"/>
              <a:ext cx="2727325" cy="330200"/>
            </a:xfrm>
            <a:custGeom>
              <a:avLst/>
              <a:gdLst>
                <a:gd name="T0" fmla="*/ 1602 w 1718"/>
                <a:gd name="T1" fmla="*/ 148 h 208"/>
                <a:gd name="T2" fmla="*/ 1586 w 1718"/>
                <a:gd name="T3" fmla="*/ 114 h 208"/>
                <a:gd name="T4" fmla="*/ 1594 w 1718"/>
                <a:gd name="T5" fmla="*/ 84 h 208"/>
                <a:gd name="T6" fmla="*/ 1600 w 1718"/>
                <a:gd name="T7" fmla="*/ 54 h 208"/>
                <a:gd name="T8" fmla="*/ 1642 w 1718"/>
                <a:gd name="T9" fmla="*/ 190 h 208"/>
                <a:gd name="T10" fmla="*/ 1572 w 1718"/>
                <a:gd name="T11" fmla="*/ 206 h 208"/>
                <a:gd name="T12" fmla="*/ 1556 w 1718"/>
                <a:gd name="T13" fmla="*/ 86 h 208"/>
                <a:gd name="T14" fmla="*/ 1552 w 1718"/>
                <a:gd name="T15" fmla="*/ 56 h 208"/>
                <a:gd name="T16" fmla="*/ 1550 w 1718"/>
                <a:gd name="T17" fmla="*/ 146 h 208"/>
                <a:gd name="T18" fmla="*/ 1568 w 1718"/>
                <a:gd name="T19" fmla="*/ 182 h 208"/>
                <a:gd name="T20" fmla="*/ 1512 w 1718"/>
                <a:gd name="T21" fmla="*/ 192 h 208"/>
                <a:gd name="T22" fmla="*/ 1526 w 1718"/>
                <a:gd name="T23" fmla="*/ 126 h 208"/>
                <a:gd name="T24" fmla="*/ 1250 w 1718"/>
                <a:gd name="T25" fmla="*/ 174 h 208"/>
                <a:gd name="T26" fmla="*/ 1264 w 1718"/>
                <a:gd name="T27" fmla="*/ 106 h 208"/>
                <a:gd name="T28" fmla="*/ 1264 w 1718"/>
                <a:gd name="T29" fmla="*/ 58 h 208"/>
                <a:gd name="T30" fmla="*/ 1302 w 1718"/>
                <a:gd name="T31" fmla="*/ 162 h 208"/>
                <a:gd name="T32" fmla="*/ 1376 w 1718"/>
                <a:gd name="T33" fmla="*/ 78 h 208"/>
                <a:gd name="T34" fmla="*/ 1464 w 1718"/>
                <a:gd name="T35" fmla="*/ 70 h 208"/>
                <a:gd name="T36" fmla="*/ 1430 w 1718"/>
                <a:gd name="T37" fmla="*/ 94 h 208"/>
                <a:gd name="T38" fmla="*/ 1382 w 1718"/>
                <a:gd name="T39" fmla="*/ 100 h 208"/>
                <a:gd name="T40" fmla="*/ 1214 w 1718"/>
                <a:gd name="T41" fmla="*/ 88 h 208"/>
                <a:gd name="T42" fmla="*/ 1200 w 1718"/>
                <a:gd name="T43" fmla="*/ 156 h 208"/>
                <a:gd name="T44" fmla="*/ 1216 w 1718"/>
                <a:gd name="T45" fmla="*/ 206 h 208"/>
                <a:gd name="T46" fmla="*/ 1158 w 1718"/>
                <a:gd name="T47" fmla="*/ 114 h 208"/>
                <a:gd name="T48" fmla="*/ 1232 w 1718"/>
                <a:gd name="T49" fmla="*/ 52 h 208"/>
                <a:gd name="T50" fmla="*/ 906 w 1718"/>
                <a:gd name="T51" fmla="*/ 156 h 208"/>
                <a:gd name="T52" fmla="*/ 878 w 1718"/>
                <a:gd name="T53" fmla="*/ 116 h 208"/>
                <a:gd name="T54" fmla="*/ 898 w 1718"/>
                <a:gd name="T55" fmla="*/ 84 h 208"/>
                <a:gd name="T56" fmla="*/ 904 w 1718"/>
                <a:gd name="T57" fmla="*/ 54 h 208"/>
                <a:gd name="T58" fmla="*/ 948 w 1718"/>
                <a:gd name="T59" fmla="*/ 190 h 208"/>
                <a:gd name="T60" fmla="*/ 878 w 1718"/>
                <a:gd name="T61" fmla="*/ 206 h 208"/>
                <a:gd name="T62" fmla="*/ 1050 w 1718"/>
                <a:gd name="T63" fmla="*/ 174 h 208"/>
                <a:gd name="T64" fmla="*/ 1012 w 1718"/>
                <a:gd name="T65" fmla="*/ 202 h 208"/>
                <a:gd name="T66" fmla="*/ 992 w 1718"/>
                <a:gd name="T67" fmla="*/ 12 h 208"/>
                <a:gd name="T68" fmla="*/ 1126 w 1718"/>
                <a:gd name="T69" fmla="*/ 0 h 208"/>
                <a:gd name="T70" fmla="*/ 812 w 1718"/>
                <a:gd name="T71" fmla="*/ 102 h 208"/>
                <a:gd name="T72" fmla="*/ 878 w 1718"/>
                <a:gd name="T73" fmla="*/ 54 h 208"/>
                <a:gd name="T74" fmla="*/ 850 w 1718"/>
                <a:gd name="T75" fmla="*/ 158 h 208"/>
                <a:gd name="T76" fmla="*/ 878 w 1718"/>
                <a:gd name="T77" fmla="*/ 182 h 208"/>
                <a:gd name="T78" fmla="*/ 812 w 1718"/>
                <a:gd name="T79" fmla="*/ 184 h 208"/>
                <a:gd name="T80" fmla="*/ 840 w 1718"/>
                <a:gd name="T81" fmla="*/ 124 h 208"/>
                <a:gd name="T82" fmla="*/ 438 w 1718"/>
                <a:gd name="T83" fmla="*/ 176 h 208"/>
                <a:gd name="T84" fmla="*/ 458 w 1718"/>
                <a:gd name="T85" fmla="*/ 202 h 208"/>
                <a:gd name="T86" fmla="*/ 446 w 1718"/>
                <a:gd name="T87" fmla="*/ 92 h 208"/>
                <a:gd name="T88" fmla="*/ 482 w 1718"/>
                <a:gd name="T89" fmla="*/ 80 h 208"/>
                <a:gd name="T90" fmla="*/ 562 w 1718"/>
                <a:gd name="T91" fmla="*/ 84 h 208"/>
                <a:gd name="T92" fmla="*/ 618 w 1718"/>
                <a:gd name="T93" fmla="*/ 92 h 208"/>
                <a:gd name="T94" fmla="*/ 566 w 1718"/>
                <a:gd name="T95" fmla="*/ 120 h 208"/>
                <a:gd name="T96" fmla="*/ 690 w 1718"/>
                <a:gd name="T97" fmla="*/ 66 h 208"/>
                <a:gd name="T98" fmla="*/ 774 w 1718"/>
                <a:gd name="T99" fmla="*/ 78 h 208"/>
                <a:gd name="T100" fmla="*/ 732 w 1718"/>
                <a:gd name="T101" fmla="*/ 90 h 208"/>
                <a:gd name="T102" fmla="*/ 682 w 1718"/>
                <a:gd name="T103" fmla="*/ 128 h 208"/>
                <a:gd name="T104" fmla="*/ 424 w 1718"/>
                <a:gd name="T105" fmla="*/ 84 h 208"/>
                <a:gd name="T106" fmla="*/ 424 w 1718"/>
                <a:gd name="T107" fmla="*/ 140 h 208"/>
                <a:gd name="T108" fmla="*/ 408 w 1718"/>
                <a:gd name="T109" fmla="*/ 206 h 208"/>
                <a:gd name="T110" fmla="*/ 352 w 1718"/>
                <a:gd name="T111" fmla="*/ 114 h 208"/>
                <a:gd name="T112" fmla="*/ 120 w 1718"/>
                <a:gd name="T113" fmla="*/ 56 h 208"/>
                <a:gd name="T114" fmla="*/ 194 w 1718"/>
                <a:gd name="T115" fmla="*/ 58 h 208"/>
                <a:gd name="T116" fmla="*/ 180 w 1718"/>
                <a:gd name="T117" fmla="*/ 122 h 208"/>
                <a:gd name="T118" fmla="*/ 130 w 1718"/>
                <a:gd name="T119" fmla="*/ 94 h 208"/>
                <a:gd name="T120" fmla="*/ 306 w 1718"/>
                <a:gd name="T121" fmla="*/ 84 h 208"/>
                <a:gd name="T122" fmla="*/ 334 w 1718"/>
                <a:gd name="T123" fmla="*/ 204 h 208"/>
                <a:gd name="T124" fmla="*/ 268 w 1718"/>
                <a:gd name="T125" fmla="*/ 18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8" h="208">
                  <a:moveTo>
                    <a:pt x="1572" y="206"/>
                  </a:moveTo>
                  <a:lnTo>
                    <a:pt x="1572" y="182"/>
                  </a:lnTo>
                  <a:lnTo>
                    <a:pt x="1572" y="182"/>
                  </a:lnTo>
                  <a:lnTo>
                    <a:pt x="1580" y="180"/>
                  </a:lnTo>
                  <a:lnTo>
                    <a:pt x="1586" y="178"/>
                  </a:lnTo>
                  <a:lnTo>
                    <a:pt x="1586" y="178"/>
                  </a:lnTo>
                  <a:lnTo>
                    <a:pt x="1592" y="172"/>
                  </a:lnTo>
                  <a:lnTo>
                    <a:pt x="1596" y="168"/>
                  </a:lnTo>
                  <a:lnTo>
                    <a:pt x="1596" y="168"/>
                  </a:lnTo>
                  <a:lnTo>
                    <a:pt x="1600" y="156"/>
                  </a:lnTo>
                  <a:lnTo>
                    <a:pt x="1600" y="156"/>
                  </a:lnTo>
                  <a:lnTo>
                    <a:pt x="1602" y="148"/>
                  </a:lnTo>
                  <a:lnTo>
                    <a:pt x="1602" y="132"/>
                  </a:lnTo>
                  <a:lnTo>
                    <a:pt x="1602" y="132"/>
                  </a:lnTo>
                  <a:lnTo>
                    <a:pt x="1594" y="136"/>
                  </a:lnTo>
                  <a:lnTo>
                    <a:pt x="1594" y="136"/>
                  </a:lnTo>
                  <a:lnTo>
                    <a:pt x="1586" y="138"/>
                  </a:lnTo>
                  <a:lnTo>
                    <a:pt x="1586" y="138"/>
                  </a:lnTo>
                  <a:lnTo>
                    <a:pt x="1578" y="140"/>
                  </a:lnTo>
                  <a:lnTo>
                    <a:pt x="1578" y="140"/>
                  </a:lnTo>
                  <a:lnTo>
                    <a:pt x="1572" y="140"/>
                  </a:lnTo>
                  <a:lnTo>
                    <a:pt x="1572" y="116"/>
                  </a:lnTo>
                  <a:lnTo>
                    <a:pt x="1572" y="116"/>
                  </a:lnTo>
                  <a:lnTo>
                    <a:pt x="1586" y="114"/>
                  </a:lnTo>
                  <a:lnTo>
                    <a:pt x="1586" y="114"/>
                  </a:lnTo>
                  <a:lnTo>
                    <a:pt x="1592" y="112"/>
                  </a:lnTo>
                  <a:lnTo>
                    <a:pt x="1598" y="110"/>
                  </a:lnTo>
                  <a:lnTo>
                    <a:pt x="1598" y="110"/>
                  </a:lnTo>
                  <a:lnTo>
                    <a:pt x="1600" y="106"/>
                  </a:lnTo>
                  <a:lnTo>
                    <a:pt x="1602" y="100"/>
                  </a:lnTo>
                  <a:lnTo>
                    <a:pt x="1602" y="100"/>
                  </a:lnTo>
                  <a:lnTo>
                    <a:pt x="1600" y="94"/>
                  </a:lnTo>
                  <a:lnTo>
                    <a:pt x="1598" y="90"/>
                  </a:lnTo>
                  <a:lnTo>
                    <a:pt x="1598" y="90"/>
                  </a:lnTo>
                  <a:lnTo>
                    <a:pt x="1596" y="86"/>
                  </a:lnTo>
                  <a:lnTo>
                    <a:pt x="1594" y="84"/>
                  </a:lnTo>
                  <a:lnTo>
                    <a:pt x="1594" y="84"/>
                  </a:lnTo>
                  <a:lnTo>
                    <a:pt x="1586" y="80"/>
                  </a:lnTo>
                  <a:lnTo>
                    <a:pt x="1586" y="80"/>
                  </a:lnTo>
                  <a:lnTo>
                    <a:pt x="1574" y="80"/>
                  </a:lnTo>
                  <a:lnTo>
                    <a:pt x="1574" y="80"/>
                  </a:lnTo>
                  <a:lnTo>
                    <a:pt x="1572" y="80"/>
                  </a:lnTo>
                  <a:lnTo>
                    <a:pt x="1572" y="54"/>
                  </a:lnTo>
                  <a:lnTo>
                    <a:pt x="1572" y="54"/>
                  </a:lnTo>
                  <a:lnTo>
                    <a:pt x="1576" y="52"/>
                  </a:lnTo>
                  <a:lnTo>
                    <a:pt x="1576" y="52"/>
                  </a:lnTo>
                  <a:lnTo>
                    <a:pt x="1600" y="54"/>
                  </a:lnTo>
                  <a:lnTo>
                    <a:pt x="1600" y="54"/>
                  </a:lnTo>
                  <a:lnTo>
                    <a:pt x="1610" y="56"/>
                  </a:lnTo>
                  <a:lnTo>
                    <a:pt x="1620" y="60"/>
                  </a:lnTo>
                  <a:lnTo>
                    <a:pt x="1620" y="60"/>
                  </a:lnTo>
                  <a:lnTo>
                    <a:pt x="1628" y="66"/>
                  </a:lnTo>
                  <a:lnTo>
                    <a:pt x="1636" y="74"/>
                  </a:lnTo>
                  <a:lnTo>
                    <a:pt x="1636" y="74"/>
                  </a:lnTo>
                  <a:lnTo>
                    <a:pt x="1640" y="82"/>
                  </a:lnTo>
                  <a:lnTo>
                    <a:pt x="1642" y="94"/>
                  </a:lnTo>
                  <a:lnTo>
                    <a:pt x="1642" y="172"/>
                  </a:lnTo>
                  <a:lnTo>
                    <a:pt x="1642" y="172"/>
                  </a:lnTo>
                  <a:lnTo>
                    <a:pt x="1642" y="190"/>
                  </a:lnTo>
                  <a:lnTo>
                    <a:pt x="1642" y="190"/>
                  </a:lnTo>
                  <a:lnTo>
                    <a:pt x="1644" y="198"/>
                  </a:lnTo>
                  <a:lnTo>
                    <a:pt x="1646" y="204"/>
                  </a:lnTo>
                  <a:lnTo>
                    <a:pt x="1606" y="204"/>
                  </a:lnTo>
                  <a:lnTo>
                    <a:pt x="1606" y="204"/>
                  </a:lnTo>
                  <a:lnTo>
                    <a:pt x="1604" y="198"/>
                  </a:lnTo>
                  <a:lnTo>
                    <a:pt x="1604" y="198"/>
                  </a:lnTo>
                  <a:lnTo>
                    <a:pt x="1602" y="190"/>
                  </a:lnTo>
                  <a:lnTo>
                    <a:pt x="1602" y="190"/>
                  </a:lnTo>
                  <a:lnTo>
                    <a:pt x="1592" y="198"/>
                  </a:lnTo>
                  <a:lnTo>
                    <a:pt x="1580" y="204"/>
                  </a:lnTo>
                  <a:lnTo>
                    <a:pt x="1580" y="204"/>
                  </a:lnTo>
                  <a:lnTo>
                    <a:pt x="1572" y="206"/>
                  </a:lnTo>
                  <a:lnTo>
                    <a:pt x="1572" y="206"/>
                  </a:lnTo>
                  <a:close/>
                  <a:moveTo>
                    <a:pt x="1718" y="204"/>
                  </a:moveTo>
                  <a:lnTo>
                    <a:pt x="1676" y="204"/>
                  </a:lnTo>
                  <a:lnTo>
                    <a:pt x="1676" y="0"/>
                  </a:lnTo>
                  <a:lnTo>
                    <a:pt x="1718" y="0"/>
                  </a:lnTo>
                  <a:lnTo>
                    <a:pt x="1718" y="204"/>
                  </a:lnTo>
                  <a:close/>
                  <a:moveTo>
                    <a:pt x="1572" y="54"/>
                  </a:moveTo>
                  <a:lnTo>
                    <a:pt x="1572" y="80"/>
                  </a:lnTo>
                  <a:lnTo>
                    <a:pt x="1572" y="80"/>
                  </a:lnTo>
                  <a:lnTo>
                    <a:pt x="1564" y="82"/>
                  </a:lnTo>
                  <a:lnTo>
                    <a:pt x="1556" y="86"/>
                  </a:lnTo>
                  <a:lnTo>
                    <a:pt x="1556" y="86"/>
                  </a:lnTo>
                  <a:lnTo>
                    <a:pt x="1550" y="92"/>
                  </a:lnTo>
                  <a:lnTo>
                    <a:pt x="1548" y="102"/>
                  </a:lnTo>
                  <a:lnTo>
                    <a:pt x="1508" y="102"/>
                  </a:lnTo>
                  <a:lnTo>
                    <a:pt x="1508" y="102"/>
                  </a:lnTo>
                  <a:lnTo>
                    <a:pt x="1510" y="90"/>
                  </a:lnTo>
                  <a:lnTo>
                    <a:pt x="1514" y="78"/>
                  </a:lnTo>
                  <a:lnTo>
                    <a:pt x="1514" y="78"/>
                  </a:lnTo>
                  <a:lnTo>
                    <a:pt x="1522" y="70"/>
                  </a:lnTo>
                  <a:lnTo>
                    <a:pt x="1530" y="64"/>
                  </a:lnTo>
                  <a:lnTo>
                    <a:pt x="1530" y="64"/>
                  </a:lnTo>
                  <a:lnTo>
                    <a:pt x="1540" y="58"/>
                  </a:lnTo>
                  <a:lnTo>
                    <a:pt x="1552" y="56"/>
                  </a:lnTo>
                  <a:lnTo>
                    <a:pt x="1552" y="56"/>
                  </a:lnTo>
                  <a:lnTo>
                    <a:pt x="1572" y="54"/>
                  </a:lnTo>
                  <a:lnTo>
                    <a:pt x="1572" y="54"/>
                  </a:lnTo>
                  <a:close/>
                  <a:moveTo>
                    <a:pt x="1572" y="116"/>
                  </a:moveTo>
                  <a:lnTo>
                    <a:pt x="1572" y="140"/>
                  </a:lnTo>
                  <a:lnTo>
                    <a:pt x="1572" y="140"/>
                  </a:lnTo>
                  <a:lnTo>
                    <a:pt x="1568" y="140"/>
                  </a:lnTo>
                  <a:lnTo>
                    <a:pt x="1568" y="140"/>
                  </a:lnTo>
                  <a:lnTo>
                    <a:pt x="1558" y="144"/>
                  </a:lnTo>
                  <a:lnTo>
                    <a:pt x="1558" y="144"/>
                  </a:lnTo>
                  <a:lnTo>
                    <a:pt x="1550" y="146"/>
                  </a:lnTo>
                  <a:lnTo>
                    <a:pt x="1550" y="146"/>
                  </a:lnTo>
                  <a:lnTo>
                    <a:pt x="1546" y="154"/>
                  </a:lnTo>
                  <a:lnTo>
                    <a:pt x="1546" y="154"/>
                  </a:lnTo>
                  <a:lnTo>
                    <a:pt x="1544" y="162"/>
                  </a:lnTo>
                  <a:lnTo>
                    <a:pt x="1544" y="162"/>
                  </a:lnTo>
                  <a:lnTo>
                    <a:pt x="1546" y="172"/>
                  </a:lnTo>
                  <a:lnTo>
                    <a:pt x="1546" y="172"/>
                  </a:lnTo>
                  <a:lnTo>
                    <a:pt x="1550" y="178"/>
                  </a:lnTo>
                  <a:lnTo>
                    <a:pt x="1550" y="178"/>
                  </a:lnTo>
                  <a:lnTo>
                    <a:pt x="1558" y="180"/>
                  </a:lnTo>
                  <a:lnTo>
                    <a:pt x="1558" y="180"/>
                  </a:lnTo>
                  <a:lnTo>
                    <a:pt x="1568" y="182"/>
                  </a:lnTo>
                  <a:lnTo>
                    <a:pt x="1568" y="182"/>
                  </a:lnTo>
                  <a:lnTo>
                    <a:pt x="1572" y="182"/>
                  </a:lnTo>
                  <a:lnTo>
                    <a:pt x="1572" y="206"/>
                  </a:lnTo>
                  <a:lnTo>
                    <a:pt x="1572" y="206"/>
                  </a:lnTo>
                  <a:lnTo>
                    <a:pt x="1554" y="208"/>
                  </a:lnTo>
                  <a:lnTo>
                    <a:pt x="1554" y="208"/>
                  </a:lnTo>
                  <a:lnTo>
                    <a:pt x="1544" y="208"/>
                  </a:lnTo>
                  <a:lnTo>
                    <a:pt x="1534" y="206"/>
                  </a:lnTo>
                  <a:lnTo>
                    <a:pt x="1534" y="206"/>
                  </a:lnTo>
                  <a:lnTo>
                    <a:pt x="1524" y="202"/>
                  </a:lnTo>
                  <a:lnTo>
                    <a:pt x="1518" y="198"/>
                  </a:lnTo>
                  <a:lnTo>
                    <a:pt x="1518" y="198"/>
                  </a:lnTo>
                  <a:lnTo>
                    <a:pt x="1512" y="192"/>
                  </a:lnTo>
                  <a:lnTo>
                    <a:pt x="1506" y="184"/>
                  </a:lnTo>
                  <a:lnTo>
                    <a:pt x="1506" y="184"/>
                  </a:lnTo>
                  <a:lnTo>
                    <a:pt x="1504" y="174"/>
                  </a:lnTo>
                  <a:lnTo>
                    <a:pt x="1504" y="164"/>
                  </a:lnTo>
                  <a:lnTo>
                    <a:pt x="1504" y="164"/>
                  </a:lnTo>
                  <a:lnTo>
                    <a:pt x="1504" y="152"/>
                  </a:lnTo>
                  <a:lnTo>
                    <a:pt x="1508" y="144"/>
                  </a:lnTo>
                  <a:lnTo>
                    <a:pt x="1508" y="144"/>
                  </a:lnTo>
                  <a:lnTo>
                    <a:pt x="1512" y="136"/>
                  </a:lnTo>
                  <a:lnTo>
                    <a:pt x="1518" y="130"/>
                  </a:lnTo>
                  <a:lnTo>
                    <a:pt x="1518" y="130"/>
                  </a:lnTo>
                  <a:lnTo>
                    <a:pt x="1526" y="126"/>
                  </a:lnTo>
                  <a:lnTo>
                    <a:pt x="1534" y="124"/>
                  </a:lnTo>
                  <a:lnTo>
                    <a:pt x="1534" y="124"/>
                  </a:lnTo>
                  <a:lnTo>
                    <a:pt x="1552" y="120"/>
                  </a:lnTo>
                  <a:lnTo>
                    <a:pt x="1552" y="120"/>
                  </a:lnTo>
                  <a:lnTo>
                    <a:pt x="1570" y="118"/>
                  </a:lnTo>
                  <a:lnTo>
                    <a:pt x="1572" y="116"/>
                  </a:lnTo>
                  <a:lnTo>
                    <a:pt x="1572" y="116"/>
                  </a:lnTo>
                  <a:close/>
                  <a:moveTo>
                    <a:pt x="1232" y="208"/>
                  </a:moveTo>
                  <a:lnTo>
                    <a:pt x="1232" y="178"/>
                  </a:lnTo>
                  <a:lnTo>
                    <a:pt x="1232" y="178"/>
                  </a:lnTo>
                  <a:lnTo>
                    <a:pt x="1242" y="176"/>
                  </a:lnTo>
                  <a:lnTo>
                    <a:pt x="1250" y="174"/>
                  </a:lnTo>
                  <a:lnTo>
                    <a:pt x="1250" y="174"/>
                  </a:lnTo>
                  <a:lnTo>
                    <a:pt x="1256" y="170"/>
                  </a:lnTo>
                  <a:lnTo>
                    <a:pt x="1260" y="164"/>
                  </a:lnTo>
                  <a:lnTo>
                    <a:pt x="1260" y="164"/>
                  </a:lnTo>
                  <a:lnTo>
                    <a:pt x="1264" y="156"/>
                  </a:lnTo>
                  <a:lnTo>
                    <a:pt x="1266" y="148"/>
                  </a:lnTo>
                  <a:lnTo>
                    <a:pt x="1266" y="148"/>
                  </a:lnTo>
                  <a:lnTo>
                    <a:pt x="1268" y="130"/>
                  </a:lnTo>
                  <a:lnTo>
                    <a:pt x="1268" y="130"/>
                  </a:lnTo>
                  <a:lnTo>
                    <a:pt x="1266" y="114"/>
                  </a:lnTo>
                  <a:lnTo>
                    <a:pt x="1266" y="114"/>
                  </a:lnTo>
                  <a:lnTo>
                    <a:pt x="1264" y="106"/>
                  </a:lnTo>
                  <a:lnTo>
                    <a:pt x="1260" y="98"/>
                  </a:lnTo>
                  <a:lnTo>
                    <a:pt x="1260" y="98"/>
                  </a:lnTo>
                  <a:lnTo>
                    <a:pt x="1256" y="92"/>
                  </a:lnTo>
                  <a:lnTo>
                    <a:pt x="1250" y="88"/>
                  </a:lnTo>
                  <a:lnTo>
                    <a:pt x="1250" y="88"/>
                  </a:lnTo>
                  <a:lnTo>
                    <a:pt x="1242" y="84"/>
                  </a:lnTo>
                  <a:lnTo>
                    <a:pt x="1232" y="8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48" y="54"/>
                  </a:lnTo>
                  <a:lnTo>
                    <a:pt x="1264" y="58"/>
                  </a:lnTo>
                  <a:lnTo>
                    <a:pt x="1264" y="58"/>
                  </a:lnTo>
                  <a:lnTo>
                    <a:pt x="1276" y="66"/>
                  </a:lnTo>
                  <a:lnTo>
                    <a:pt x="1288" y="74"/>
                  </a:lnTo>
                  <a:lnTo>
                    <a:pt x="1288" y="74"/>
                  </a:lnTo>
                  <a:lnTo>
                    <a:pt x="1296" y="86"/>
                  </a:lnTo>
                  <a:lnTo>
                    <a:pt x="1302" y="98"/>
                  </a:lnTo>
                  <a:lnTo>
                    <a:pt x="1302" y="98"/>
                  </a:lnTo>
                  <a:lnTo>
                    <a:pt x="1308" y="114"/>
                  </a:lnTo>
                  <a:lnTo>
                    <a:pt x="1308" y="130"/>
                  </a:lnTo>
                  <a:lnTo>
                    <a:pt x="1308" y="130"/>
                  </a:lnTo>
                  <a:lnTo>
                    <a:pt x="1308" y="148"/>
                  </a:lnTo>
                  <a:lnTo>
                    <a:pt x="1302" y="162"/>
                  </a:lnTo>
                  <a:lnTo>
                    <a:pt x="1302" y="162"/>
                  </a:lnTo>
                  <a:lnTo>
                    <a:pt x="1296" y="176"/>
                  </a:lnTo>
                  <a:lnTo>
                    <a:pt x="1288" y="188"/>
                  </a:lnTo>
                  <a:lnTo>
                    <a:pt x="1288" y="188"/>
                  </a:lnTo>
                  <a:lnTo>
                    <a:pt x="1276" y="196"/>
                  </a:lnTo>
                  <a:lnTo>
                    <a:pt x="1264" y="202"/>
                  </a:lnTo>
                  <a:lnTo>
                    <a:pt x="1264" y="202"/>
                  </a:lnTo>
                  <a:lnTo>
                    <a:pt x="1248" y="206"/>
                  </a:lnTo>
                  <a:lnTo>
                    <a:pt x="1232" y="208"/>
                  </a:lnTo>
                  <a:lnTo>
                    <a:pt x="1232" y="208"/>
                  </a:lnTo>
                  <a:close/>
                  <a:moveTo>
                    <a:pt x="1376" y="56"/>
                  </a:moveTo>
                  <a:lnTo>
                    <a:pt x="1376" y="78"/>
                  </a:lnTo>
                  <a:lnTo>
                    <a:pt x="1376" y="78"/>
                  </a:lnTo>
                  <a:lnTo>
                    <a:pt x="1376" y="78"/>
                  </a:lnTo>
                  <a:lnTo>
                    <a:pt x="1386" y="66"/>
                  </a:lnTo>
                  <a:lnTo>
                    <a:pt x="1396" y="58"/>
                  </a:lnTo>
                  <a:lnTo>
                    <a:pt x="1396" y="58"/>
                  </a:lnTo>
                  <a:lnTo>
                    <a:pt x="1410" y="54"/>
                  </a:lnTo>
                  <a:lnTo>
                    <a:pt x="1422" y="52"/>
                  </a:lnTo>
                  <a:lnTo>
                    <a:pt x="1422" y="52"/>
                  </a:lnTo>
                  <a:lnTo>
                    <a:pt x="1436" y="54"/>
                  </a:lnTo>
                  <a:lnTo>
                    <a:pt x="1448" y="58"/>
                  </a:lnTo>
                  <a:lnTo>
                    <a:pt x="1448" y="58"/>
                  </a:lnTo>
                  <a:lnTo>
                    <a:pt x="1458" y="62"/>
                  </a:lnTo>
                  <a:lnTo>
                    <a:pt x="1464" y="70"/>
                  </a:lnTo>
                  <a:lnTo>
                    <a:pt x="1464" y="70"/>
                  </a:lnTo>
                  <a:lnTo>
                    <a:pt x="1470" y="78"/>
                  </a:lnTo>
                  <a:lnTo>
                    <a:pt x="1474" y="88"/>
                  </a:lnTo>
                  <a:lnTo>
                    <a:pt x="1474" y="88"/>
                  </a:lnTo>
                  <a:lnTo>
                    <a:pt x="1476" y="100"/>
                  </a:lnTo>
                  <a:lnTo>
                    <a:pt x="1476" y="114"/>
                  </a:lnTo>
                  <a:lnTo>
                    <a:pt x="1476" y="204"/>
                  </a:lnTo>
                  <a:lnTo>
                    <a:pt x="1436" y="204"/>
                  </a:lnTo>
                  <a:lnTo>
                    <a:pt x="1436" y="122"/>
                  </a:lnTo>
                  <a:lnTo>
                    <a:pt x="1436" y="122"/>
                  </a:lnTo>
                  <a:lnTo>
                    <a:pt x="1434" y="106"/>
                  </a:lnTo>
                  <a:lnTo>
                    <a:pt x="1430" y="94"/>
                  </a:lnTo>
                  <a:lnTo>
                    <a:pt x="1430" y="94"/>
                  </a:lnTo>
                  <a:lnTo>
                    <a:pt x="1426" y="90"/>
                  </a:lnTo>
                  <a:lnTo>
                    <a:pt x="1422" y="88"/>
                  </a:lnTo>
                  <a:lnTo>
                    <a:pt x="1416" y="86"/>
                  </a:lnTo>
                  <a:lnTo>
                    <a:pt x="1410" y="84"/>
                  </a:lnTo>
                  <a:lnTo>
                    <a:pt x="1410" y="84"/>
                  </a:lnTo>
                  <a:lnTo>
                    <a:pt x="1402" y="86"/>
                  </a:lnTo>
                  <a:lnTo>
                    <a:pt x="1396" y="88"/>
                  </a:lnTo>
                  <a:lnTo>
                    <a:pt x="1390" y="90"/>
                  </a:lnTo>
                  <a:lnTo>
                    <a:pt x="1386" y="94"/>
                  </a:lnTo>
                  <a:lnTo>
                    <a:pt x="1386" y="94"/>
                  </a:lnTo>
                  <a:lnTo>
                    <a:pt x="1382" y="100"/>
                  </a:lnTo>
                  <a:lnTo>
                    <a:pt x="1380" y="108"/>
                  </a:lnTo>
                  <a:lnTo>
                    <a:pt x="1378" y="128"/>
                  </a:lnTo>
                  <a:lnTo>
                    <a:pt x="1378" y="204"/>
                  </a:lnTo>
                  <a:lnTo>
                    <a:pt x="1338" y="204"/>
                  </a:lnTo>
                  <a:lnTo>
                    <a:pt x="1338" y="56"/>
                  </a:lnTo>
                  <a:lnTo>
                    <a:pt x="1376" y="56"/>
                  </a:lnTo>
                  <a:close/>
                  <a:moveTo>
                    <a:pt x="1232" y="52"/>
                  </a:moveTo>
                  <a:lnTo>
                    <a:pt x="1232" y="84"/>
                  </a:lnTo>
                  <a:lnTo>
                    <a:pt x="1232" y="84"/>
                  </a:lnTo>
                  <a:lnTo>
                    <a:pt x="1232" y="84"/>
                  </a:lnTo>
                  <a:lnTo>
                    <a:pt x="1222" y="84"/>
                  </a:lnTo>
                  <a:lnTo>
                    <a:pt x="1214" y="88"/>
                  </a:lnTo>
                  <a:lnTo>
                    <a:pt x="1214" y="88"/>
                  </a:lnTo>
                  <a:lnTo>
                    <a:pt x="1208" y="92"/>
                  </a:lnTo>
                  <a:lnTo>
                    <a:pt x="1204" y="98"/>
                  </a:lnTo>
                  <a:lnTo>
                    <a:pt x="1204" y="98"/>
                  </a:lnTo>
                  <a:lnTo>
                    <a:pt x="1200" y="106"/>
                  </a:lnTo>
                  <a:lnTo>
                    <a:pt x="1198" y="114"/>
                  </a:lnTo>
                  <a:lnTo>
                    <a:pt x="1198" y="114"/>
                  </a:lnTo>
                  <a:lnTo>
                    <a:pt x="1196" y="130"/>
                  </a:lnTo>
                  <a:lnTo>
                    <a:pt x="1196" y="130"/>
                  </a:lnTo>
                  <a:lnTo>
                    <a:pt x="1198" y="148"/>
                  </a:lnTo>
                  <a:lnTo>
                    <a:pt x="1198" y="148"/>
                  </a:lnTo>
                  <a:lnTo>
                    <a:pt x="1200" y="156"/>
                  </a:lnTo>
                  <a:lnTo>
                    <a:pt x="1204" y="164"/>
                  </a:lnTo>
                  <a:lnTo>
                    <a:pt x="1204" y="164"/>
                  </a:lnTo>
                  <a:lnTo>
                    <a:pt x="1208" y="170"/>
                  </a:lnTo>
                  <a:lnTo>
                    <a:pt x="1214" y="174"/>
                  </a:lnTo>
                  <a:lnTo>
                    <a:pt x="1214" y="174"/>
                  </a:lnTo>
                  <a:lnTo>
                    <a:pt x="1222" y="176"/>
                  </a:lnTo>
                  <a:lnTo>
                    <a:pt x="1232" y="178"/>
                  </a:lnTo>
                  <a:lnTo>
                    <a:pt x="1232" y="17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16" y="206"/>
                  </a:lnTo>
                  <a:lnTo>
                    <a:pt x="1200" y="202"/>
                  </a:lnTo>
                  <a:lnTo>
                    <a:pt x="1200" y="202"/>
                  </a:lnTo>
                  <a:lnTo>
                    <a:pt x="1188" y="196"/>
                  </a:lnTo>
                  <a:lnTo>
                    <a:pt x="1176" y="188"/>
                  </a:lnTo>
                  <a:lnTo>
                    <a:pt x="1176" y="188"/>
                  </a:lnTo>
                  <a:lnTo>
                    <a:pt x="1168" y="176"/>
                  </a:lnTo>
                  <a:lnTo>
                    <a:pt x="1162" y="162"/>
                  </a:lnTo>
                  <a:lnTo>
                    <a:pt x="1162" y="162"/>
                  </a:lnTo>
                  <a:lnTo>
                    <a:pt x="1158" y="148"/>
                  </a:lnTo>
                  <a:lnTo>
                    <a:pt x="1156" y="130"/>
                  </a:lnTo>
                  <a:lnTo>
                    <a:pt x="1156" y="130"/>
                  </a:lnTo>
                  <a:lnTo>
                    <a:pt x="1158" y="114"/>
                  </a:lnTo>
                  <a:lnTo>
                    <a:pt x="1162" y="98"/>
                  </a:lnTo>
                  <a:lnTo>
                    <a:pt x="1162" y="98"/>
                  </a:lnTo>
                  <a:lnTo>
                    <a:pt x="1168" y="86"/>
                  </a:lnTo>
                  <a:lnTo>
                    <a:pt x="1176" y="74"/>
                  </a:lnTo>
                  <a:lnTo>
                    <a:pt x="1176" y="74"/>
                  </a:lnTo>
                  <a:lnTo>
                    <a:pt x="1188" y="66"/>
                  </a:lnTo>
                  <a:lnTo>
                    <a:pt x="1200" y="58"/>
                  </a:lnTo>
                  <a:lnTo>
                    <a:pt x="1200" y="58"/>
                  </a:lnTo>
                  <a:lnTo>
                    <a:pt x="1216" y="5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32" y="52"/>
                  </a:lnTo>
                  <a:close/>
                  <a:moveTo>
                    <a:pt x="878" y="206"/>
                  </a:moveTo>
                  <a:lnTo>
                    <a:pt x="878" y="182"/>
                  </a:lnTo>
                  <a:lnTo>
                    <a:pt x="878" y="182"/>
                  </a:lnTo>
                  <a:lnTo>
                    <a:pt x="886" y="180"/>
                  </a:lnTo>
                  <a:lnTo>
                    <a:pt x="892" y="178"/>
                  </a:lnTo>
                  <a:lnTo>
                    <a:pt x="892" y="178"/>
                  </a:lnTo>
                  <a:lnTo>
                    <a:pt x="898" y="172"/>
                  </a:lnTo>
                  <a:lnTo>
                    <a:pt x="902" y="168"/>
                  </a:lnTo>
                  <a:lnTo>
                    <a:pt x="902" y="168"/>
                  </a:lnTo>
                  <a:lnTo>
                    <a:pt x="904" y="162"/>
                  </a:lnTo>
                  <a:lnTo>
                    <a:pt x="906" y="156"/>
                  </a:lnTo>
                  <a:lnTo>
                    <a:pt x="906" y="156"/>
                  </a:lnTo>
                  <a:lnTo>
                    <a:pt x="906" y="148"/>
                  </a:lnTo>
                  <a:lnTo>
                    <a:pt x="906" y="132"/>
                  </a:lnTo>
                  <a:lnTo>
                    <a:pt x="906" y="132"/>
                  </a:lnTo>
                  <a:lnTo>
                    <a:pt x="900" y="136"/>
                  </a:lnTo>
                  <a:lnTo>
                    <a:pt x="900" y="136"/>
                  </a:lnTo>
                  <a:lnTo>
                    <a:pt x="892" y="138"/>
                  </a:lnTo>
                  <a:lnTo>
                    <a:pt x="892" y="138"/>
                  </a:lnTo>
                  <a:lnTo>
                    <a:pt x="882" y="140"/>
                  </a:lnTo>
                  <a:lnTo>
                    <a:pt x="882" y="140"/>
                  </a:lnTo>
                  <a:lnTo>
                    <a:pt x="878" y="140"/>
                  </a:lnTo>
                  <a:lnTo>
                    <a:pt x="878" y="116"/>
                  </a:lnTo>
                  <a:lnTo>
                    <a:pt x="878" y="116"/>
                  </a:lnTo>
                  <a:lnTo>
                    <a:pt x="892" y="114"/>
                  </a:lnTo>
                  <a:lnTo>
                    <a:pt x="892" y="114"/>
                  </a:lnTo>
                  <a:lnTo>
                    <a:pt x="898" y="112"/>
                  </a:lnTo>
                  <a:lnTo>
                    <a:pt x="902" y="110"/>
                  </a:lnTo>
                  <a:lnTo>
                    <a:pt x="902" y="110"/>
                  </a:lnTo>
                  <a:lnTo>
                    <a:pt x="906" y="106"/>
                  </a:lnTo>
                  <a:lnTo>
                    <a:pt x="906" y="100"/>
                  </a:lnTo>
                  <a:lnTo>
                    <a:pt x="906" y="100"/>
                  </a:lnTo>
                  <a:lnTo>
                    <a:pt x="906" y="94"/>
                  </a:lnTo>
                  <a:lnTo>
                    <a:pt x="904" y="90"/>
                  </a:lnTo>
                  <a:lnTo>
                    <a:pt x="904" y="90"/>
                  </a:lnTo>
                  <a:lnTo>
                    <a:pt x="898" y="84"/>
                  </a:lnTo>
                  <a:lnTo>
                    <a:pt x="898" y="84"/>
                  </a:lnTo>
                  <a:lnTo>
                    <a:pt x="890" y="80"/>
                  </a:lnTo>
                  <a:lnTo>
                    <a:pt x="890" y="80"/>
                  </a:lnTo>
                  <a:lnTo>
                    <a:pt x="880" y="80"/>
                  </a:lnTo>
                  <a:lnTo>
                    <a:pt x="880" y="80"/>
                  </a:lnTo>
                  <a:lnTo>
                    <a:pt x="878" y="80"/>
                  </a:lnTo>
                  <a:lnTo>
                    <a:pt x="878" y="54"/>
                  </a:lnTo>
                  <a:lnTo>
                    <a:pt x="878" y="54"/>
                  </a:lnTo>
                  <a:lnTo>
                    <a:pt x="882" y="52"/>
                  </a:lnTo>
                  <a:lnTo>
                    <a:pt x="882" y="52"/>
                  </a:lnTo>
                  <a:lnTo>
                    <a:pt x="904" y="54"/>
                  </a:lnTo>
                  <a:lnTo>
                    <a:pt x="904" y="54"/>
                  </a:lnTo>
                  <a:lnTo>
                    <a:pt x="916" y="56"/>
                  </a:lnTo>
                  <a:lnTo>
                    <a:pt x="926" y="60"/>
                  </a:lnTo>
                  <a:lnTo>
                    <a:pt x="926" y="60"/>
                  </a:lnTo>
                  <a:lnTo>
                    <a:pt x="934" y="66"/>
                  </a:lnTo>
                  <a:lnTo>
                    <a:pt x="940" y="74"/>
                  </a:lnTo>
                  <a:lnTo>
                    <a:pt x="940" y="74"/>
                  </a:lnTo>
                  <a:lnTo>
                    <a:pt x="946" y="82"/>
                  </a:lnTo>
                  <a:lnTo>
                    <a:pt x="946" y="94"/>
                  </a:lnTo>
                  <a:lnTo>
                    <a:pt x="946" y="172"/>
                  </a:lnTo>
                  <a:lnTo>
                    <a:pt x="946" y="172"/>
                  </a:lnTo>
                  <a:lnTo>
                    <a:pt x="948" y="190"/>
                  </a:lnTo>
                  <a:lnTo>
                    <a:pt x="948" y="190"/>
                  </a:lnTo>
                  <a:lnTo>
                    <a:pt x="950" y="198"/>
                  </a:lnTo>
                  <a:lnTo>
                    <a:pt x="952" y="204"/>
                  </a:lnTo>
                  <a:lnTo>
                    <a:pt x="910" y="204"/>
                  </a:lnTo>
                  <a:lnTo>
                    <a:pt x="910" y="204"/>
                  </a:lnTo>
                  <a:lnTo>
                    <a:pt x="908" y="198"/>
                  </a:lnTo>
                  <a:lnTo>
                    <a:pt x="908" y="198"/>
                  </a:lnTo>
                  <a:lnTo>
                    <a:pt x="908" y="190"/>
                  </a:lnTo>
                  <a:lnTo>
                    <a:pt x="908" y="190"/>
                  </a:lnTo>
                  <a:lnTo>
                    <a:pt x="898" y="198"/>
                  </a:lnTo>
                  <a:lnTo>
                    <a:pt x="886" y="204"/>
                  </a:lnTo>
                  <a:lnTo>
                    <a:pt x="886" y="204"/>
                  </a:lnTo>
                  <a:lnTo>
                    <a:pt x="878" y="206"/>
                  </a:lnTo>
                  <a:lnTo>
                    <a:pt x="878" y="206"/>
                  </a:lnTo>
                  <a:close/>
                  <a:moveTo>
                    <a:pt x="1062" y="56"/>
                  </a:moveTo>
                  <a:lnTo>
                    <a:pt x="1062" y="84"/>
                  </a:lnTo>
                  <a:lnTo>
                    <a:pt x="1032" y="84"/>
                  </a:lnTo>
                  <a:lnTo>
                    <a:pt x="1032" y="156"/>
                  </a:lnTo>
                  <a:lnTo>
                    <a:pt x="1032" y="156"/>
                  </a:lnTo>
                  <a:lnTo>
                    <a:pt x="1032" y="166"/>
                  </a:lnTo>
                  <a:lnTo>
                    <a:pt x="1036" y="170"/>
                  </a:lnTo>
                  <a:lnTo>
                    <a:pt x="1036" y="170"/>
                  </a:lnTo>
                  <a:lnTo>
                    <a:pt x="1040" y="174"/>
                  </a:lnTo>
                  <a:lnTo>
                    <a:pt x="1050" y="174"/>
                  </a:lnTo>
                  <a:lnTo>
                    <a:pt x="1050" y="174"/>
                  </a:lnTo>
                  <a:lnTo>
                    <a:pt x="1056" y="174"/>
                  </a:lnTo>
                  <a:lnTo>
                    <a:pt x="1056" y="174"/>
                  </a:lnTo>
                  <a:lnTo>
                    <a:pt x="1062" y="172"/>
                  </a:lnTo>
                  <a:lnTo>
                    <a:pt x="1062" y="204"/>
                  </a:lnTo>
                  <a:lnTo>
                    <a:pt x="1062" y="204"/>
                  </a:lnTo>
                  <a:lnTo>
                    <a:pt x="1050" y="206"/>
                  </a:lnTo>
                  <a:lnTo>
                    <a:pt x="1050" y="206"/>
                  </a:lnTo>
                  <a:lnTo>
                    <a:pt x="1038" y="206"/>
                  </a:lnTo>
                  <a:lnTo>
                    <a:pt x="1038" y="206"/>
                  </a:lnTo>
                  <a:lnTo>
                    <a:pt x="1020" y="204"/>
                  </a:lnTo>
                  <a:lnTo>
                    <a:pt x="1020" y="204"/>
                  </a:lnTo>
                  <a:lnTo>
                    <a:pt x="1012" y="202"/>
                  </a:lnTo>
                  <a:lnTo>
                    <a:pt x="1006" y="200"/>
                  </a:lnTo>
                  <a:lnTo>
                    <a:pt x="1006" y="200"/>
                  </a:lnTo>
                  <a:lnTo>
                    <a:pt x="1000" y="194"/>
                  </a:lnTo>
                  <a:lnTo>
                    <a:pt x="996" y="188"/>
                  </a:lnTo>
                  <a:lnTo>
                    <a:pt x="996" y="188"/>
                  </a:lnTo>
                  <a:lnTo>
                    <a:pt x="992" y="182"/>
                  </a:lnTo>
                  <a:lnTo>
                    <a:pt x="992" y="170"/>
                  </a:lnTo>
                  <a:lnTo>
                    <a:pt x="992" y="84"/>
                  </a:lnTo>
                  <a:lnTo>
                    <a:pt x="968" y="84"/>
                  </a:lnTo>
                  <a:lnTo>
                    <a:pt x="968" y="56"/>
                  </a:lnTo>
                  <a:lnTo>
                    <a:pt x="992" y="56"/>
                  </a:lnTo>
                  <a:lnTo>
                    <a:pt x="992" y="12"/>
                  </a:lnTo>
                  <a:lnTo>
                    <a:pt x="1032" y="12"/>
                  </a:lnTo>
                  <a:lnTo>
                    <a:pt x="1032" y="56"/>
                  </a:lnTo>
                  <a:lnTo>
                    <a:pt x="1062" y="56"/>
                  </a:lnTo>
                  <a:lnTo>
                    <a:pt x="1062" y="56"/>
                  </a:lnTo>
                  <a:close/>
                  <a:moveTo>
                    <a:pt x="1126" y="204"/>
                  </a:moveTo>
                  <a:lnTo>
                    <a:pt x="1086" y="204"/>
                  </a:lnTo>
                  <a:lnTo>
                    <a:pt x="1086" y="56"/>
                  </a:lnTo>
                  <a:lnTo>
                    <a:pt x="1126" y="56"/>
                  </a:lnTo>
                  <a:lnTo>
                    <a:pt x="1126" y="204"/>
                  </a:lnTo>
                  <a:lnTo>
                    <a:pt x="1126" y="204"/>
                  </a:lnTo>
                  <a:close/>
                  <a:moveTo>
                    <a:pt x="1086" y="0"/>
                  </a:moveTo>
                  <a:lnTo>
                    <a:pt x="1126" y="0"/>
                  </a:lnTo>
                  <a:lnTo>
                    <a:pt x="1126" y="34"/>
                  </a:lnTo>
                  <a:lnTo>
                    <a:pt x="1086" y="34"/>
                  </a:lnTo>
                  <a:lnTo>
                    <a:pt x="1086" y="0"/>
                  </a:lnTo>
                  <a:close/>
                  <a:moveTo>
                    <a:pt x="878" y="54"/>
                  </a:moveTo>
                  <a:lnTo>
                    <a:pt x="878" y="80"/>
                  </a:lnTo>
                  <a:lnTo>
                    <a:pt x="878" y="80"/>
                  </a:lnTo>
                  <a:lnTo>
                    <a:pt x="868" y="82"/>
                  </a:lnTo>
                  <a:lnTo>
                    <a:pt x="862" y="86"/>
                  </a:lnTo>
                  <a:lnTo>
                    <a:pt x="862" y="86"/>
                  </a:lnTo>
                  <a:lnTo>
                    <a:pt x="856" y="92"/>
                  </a:lnTo>
                  <a:lnTo>
                    <a:pt x="854" y="102"/>
                  </a:lnTo>
                  <a:lnTo>
                    <a:pt x="812" y="102"/>
                  </a:lnTo>
                  <a:lnTo>
                    <a:pt x="812" y="102"/>
                  </a:lnTo>
                  <a:lnTo>
                    <a:pt x="814" y="90"/>
                  </a:lnTo>
                  <a:lnTo>
                    <a:pt x="820" y="78"/>
                  </a:lnTo>
                  <a:lnTo>
                    <a:pt x="820" y="78"/>
                  </a:lnTo>
                  <a:lnTo>
                    <a:pt x="826" y="70"/>
                  </a:lnTo>
                  <a:lnTo>
                    <a:pt x="836" y="64"/>
                  </a:lnTo>
                  <a:lnTo>
                    <a:pt x="836" y="64"/>
                  </a:lnTo>
                  <a:lnTo>
                    <a:pt x="846" y="58"/>
                  </a:lnTo>
                  <a:lnTo>
                    <a:pt x="858" y="56"/>
                  </a:lnTo>
                  <a:lnTo>
                    <a:pt x="858" y="56"/>
                  </a:lnTo>
                  <a:lnTo>
                    <a:pt x="878" y="54"/>
                  </a:lnTo>
                  <a:lnTo>
                    <a:pt x="878" y="54"/>
                  </a:lnTo>
                  <a:close/>
                  <a:moveTo>
                    <a:pt x="878" y="116"/>
                  </a:moveTo>
                  <a:lnTo>
                    <a:pt x="878" y="140"/>
                  </a:lnTo>
                  <a:lnTo>
                    <a:pt x="878" y="140"/>
                  </a:lnTo>
                  <a:lnTo>
                    <a:pt x="872" y="140"/>
                  </a:lnTo>
                  <a:lnTo>
                    <a:pt x="872" y="140"/>
                  </a:lnTo>
                  <a:lnTo>
                    <a:pt x="864" y="144"/>
                  </a:lnTo>
                  <a:lnTo>
                    <a:pt x="864" y="144"/>
                  </a:lnTo>
                  <a:lnTo>
                    <a:pt x="856" y="146"/>
                  </a:lnTo>
                  <a:lnTo>
                    <a:pt x="856" y="146"/>
                  </a:lnTo>
                  <a:lnTo>
                    <a:pt x="850" y="154"/>
                  </a:lnTo>
                  <a:lnTo>
                    <a:pt x="850" y="154"/>
                  </a:lnTo>
                  <a:lnTo>
                    <a:pt x="850" y="158"/>
                  </a:lnTo>
                  <a:lnTo>
                    <a:pt x="848" y="162"/>
                  </a:lnTo>
                  <a:lnTo>
                    <a:pt x="848" y="162"/>
                  </a:lnTo>
                  <a:lnTo>
                    <a:pt x="850" y="168"/>
                  </a:lnTo>
                  <a:lnTo>
                    <a:pt x="850" y="172"/>
                  </a:lnTo>
                  <a:lnTo>
                    <a:pt x="850" y="172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64" y="180"/>
                  </a:lnTo>
                  <a:lnTo>
                    <a:pt x="864" y="180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8" y="182"/>
                  </a:lnTo>
                  <a:lnTo>
                    <a:pt x="878" y="206"/>
                  </a:lnTo>
                  <a:lnTo>
                    <a:pt x="878" y="206"/>
                  </a:lnTo>
                  <a:lnTo>
                    <a:pt x="858" y="208"/>
                  </a:lnTo>
                  <a:lnTo>
                    <a:pt x="858" y="208"/>
                  </a:lnTo>
                  <a:lnTo>
                    <a:pt x="848" y="208"/>
                  </a:lnTo>
                  <a:lnTo>
                    <a:pt x="838" y="206"/>
                  </a:lnTo>
                  <a:lnTo>
                    <a:pt x="838" y="206"/>
                  </a:lnTo>
                  <a:lnTo>
                    <a:pt x="830" y="202"/>
                  </a:lnTo>
                  <a:lnTo>
                    <a:pt x="822" y="19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12" y="184"/>
                  </a:lnTo>
                  <a:lnTo>
                    <a:pt x="812" y="184"/>
                  </a:lnTo>
                  <a:lnTo>
                    <a:pt x="810" y="174"/>
                  </a:lnTo>
                  <a:lnTo>
                    <a:pt x="808" y="164"/>
                  </a:lnTo>
                  <a:lnTo>
                    <a:pt x="808" y="164"/>
                  </a:lnTo>
                  <a:lnTo>
                    <a:pt x="810" y="152"/>
                  </a:lnTo>
                  <a:lnTo>
                    <a:pt x="812" y="144"/>
                  </a:lnTo>
                  <a:lnTo>
                    <a:pt x="812" y="144"/>
                  </a:lnTo>
                  <a:lnTo>
                    <a:pt x="818" y="136"/>
                  </a:lnTo>
                  <a:lnTo>
                    <a:pt x="824" y="130"/>
                  </a:lnTo>
                  <a:lnTo>
                    <a:pt x="824" y="130"/>
                  </a:lnTo>
                  <a:lnTo>
                    <a:pt x="832" y="126"/>
                  </a:lnTo>
                  <a:lnTo>
                    <a:pt x="840" y="124"/>
                  </a:lnTo>
                  <a:lnTo>
                    <a:pt x="840" y="124"/>
                  </a:lnTo>
                  <a:lnTo>
                    <a:pt x="858" y="120"/>
                  </a:lnTo>
                  <a:lnTo>
                    <a:pt x="858" y="120"/>
                  </a:lnTo>
                  <a:lnTo>
                    <a:pt x="876" y="118"/>
                  </a:lnTo>
                  <a:lnTo>
                    <a:pt x="878" y="116"/>
                  </a:lnTo>
                  <a:lnTo>
                    <a:pt x="878" y="116"/>
                  </a:lnTo>
                  <a:close/>
                  <a:moveTo>
                    <a:pt x="424" y="208"/>
                  </a:moveTo>
                  <a:lnTo>
                    <a:pt x="424" y="178"/>
                  </a:lnTo>
                  <a:lnTo>
                    <a:pt x="424" y="178"/>
                  </a:lnTo>
                  <a:lnTo>
                    <a:pt x="426" y="178"/>
                  </a:lnTo>
                  <a:lnTo>
                    <a:pt x="426" y="178"/>
                  </a:lnTo>
                  <a:lnTo>
                    <a:pt x="438" y="176"/>
                  </a:lnTo>
                  <a:lnTo>
                    <a:pt x="448" y="172"/>
                  </a:lnTo>
                  <a:lnTo>
                    <a:pt x="448" y="172"/>
                  </a:lnTo>
                  <a:lnTo>
                    <a:pt x="454" y="166"/>
                  </a:lnTo>
                  <a:lnTo>
                    <a:pt x="458" y="158"/>
                  </a:lnTo>
                  <a:lnTo>
                    <a:pt x="494" y="158"/>
                  </a:lnTo>
                  <a:lnTo>
                    <a:pt x="494" y="158"/>
                  </a:lnTo>
                  <a:lnTo>
                    <a:pt x="490" y="172"/>
                  </a:lnTo>
                  <a:lnTo>
                    <a:pt x="484" y="182"/>
                  </a:lnTo>
                  <a:lnTo>
                    <a:pt x="476" y="190"/>
                  </a:lnTo>
                  <a:lnTo>
                    <a:pt x="468" y="196"/>
                  </a:lnTo>
                  <a:lnTo>
                    <a:pt x="468" y="196"/>
                  </a:lnTo>
                  <a:lnTo>
                    <a:pt x="458" y="202"/>
                  </a:lnTo>
                  <a:lnTo>
                    <a:pt x="448" y="206"/>
                  </a:lnTo>
                  <a:lnTo>
                    <a:pt x="438" y="208"/>
                  </a:lnTo>
                  <a:lnTo>
                    <a:pt x="426" y="208"/>
                  </a:lnTo>
                  <a:lnTo>
                    <a:pt x="424" y="208"/>
                  </a:lnTo>
                  <a:lnTo>
                    <a:pt x="424" y="208"/>
                  </a:lnTo>
                  <a:close/>
                  <a:moveTo>
                    <a:pt x="424" y="140"/>
                  </a:moveTo>
                  <a:lnTo>
                    <a:pt x="424" y="114"/>
                  </a:lnTo>
                  <a:lnTo>
                    <a:pt x="456" y="114"/>
                  </a:lnTo>
                  <a:lnTo>
                    <a:pt x="456" y="114"/>
                  </a:lnTo>
                  <a:lnTo>
                    <a:pt x="452" y="102"/>
                  </a:lnTo>
                  <a:lnTo>
                    <a:pt x="446" y="92"/>
                  </a:lnTo>
                  <a:lnTo>
                    <a:pt x="446" y="92"/>
                  </a:lnTo>
                  <a:lnTo>
                    <a:pt x="442" y="88"/>
                  </a:lnTo>
                  <a:lnTo>
                    <a:pt x="438" y="86"/>
                  </a:lnTo>
                  <a:lnTo>
                    <a:pt x="424" y="84"/>
                  </a:lnTo>
                  <a:lnTo>
                    <a:pt x="424" y="84"/>
                  </a:lnTo>
                  <a:lnTo>
                    <a:pt x="424" y="52"/>
                  </a:lnTo>
                  <a:lnTo>
                    <a:pt x="426" y="52"/>
                  </a:lnTo>
                  <a:lnTo>
                    <a:pt x="426" y="52"/>
                  </a:lnTo>
                  <a:lnTo>
                    <a:pt x="442" y="54"/>
                  </a:lnTo>
                  <a:lnTo>
                    <a:pt x="458" y="60"/>
                  </a:lnTo>
                  <a:lnTo>
                    <a:pt x="458" y="60"/>
                  </a:lnTo>
                  <a:lnTo>
                    <a:pt x="470" y="68"/>
                  </a:lnTo>
                  <a:lnTo>
                    <a:pt x="482" y="80"/>
                  </a:lnTo>
                  <a:lnTo>
                    <a:pt x="482" y="80"/>
                  </a:lnTo>
                  <a:lnTo>
                    <a:pt x="488" y="92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6" y="124"/>
                  </a:lnTo>
                  <a:lnTo>
                    <a:pt x="496" y="140"/>
                  </a:lnTo>
                  <a:lnTo>
                    <a:pt x="424" y="140"/>
                  </a:lnTo>
                  <a:lnTo>
                    <a:pt x="424" y="140"/>
                  </a:lnTo>
                  <a:close/>
                  <a:moveTo>
                    <a:pt x="562" y="56"/>
                  </a:moveTo>
                  <a:lnTo>
                    <a:pt x="562" y="84"/>
                  </a:lnTo>
                  <a:lnTo>
                    <a:pt x="562" y="84"/>
                  </a:lnTo>
                  <a:lnTo>
                    <a:pt x="562" y="84"/>
                  </a:lnTo>
                  <a:lnTo>
                    <a:pt x="570" y="72"/>
                  </a:lnTo>
                  <a:lnTo>
                    <a:pt x="570" y="72"/>
                  </a:lnTo>
                  <a:lnTo>
                    <a:pt x="582" y="62"/>
                  </a:lnTo>
                  <a:lnTo>
                    <a:pt x="582" y="62"/>
                  </a:lnTo>
                  <a:lnTo>
                    <a:pt x="594" y="56"/>
                  </a:lnTo>
                  <a:lnTo>
                    <a:pt x="594" y="56"/>
                  </a:lnTo>
                  <a:lnTo>
                    <a:pt x="602" y="54"/>
                  </a:lnTo>
                  <a:lnTo>
                    <a:pt x="610" y="52"/>
                  </a:lnTo>
                  <a:lnTo>
                    <a:pt x="610" y="52"/>
                  </a:lnTo>
                  <a:lnTo>
                    <a:pt x="618" y="54"/>
                  </a:lnTo>
                  <a:lnTo>
                    <a:pt x="618" y="92"/>
                  </a:lnTo>
                  <a:lnTo>
                    <a:pt x="618" y="92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04" y="90"/>
                  </a:lnTo>
                  <a:lnTo>
                    <a:pt x="604" y="90"/>
                  </a:lnTo>
                  <a:lnTo>
                    <a:pt x="594" y="92"/>
                  </a:lnTo>
                  <a:lnTo>
                    <a:pt x="586" y="94"/>
                  </a:lnTo>
                  <a:lnTo>
                    <a:pt x="586" y="94"/>
                  </a:lnTo>
                  <a:lnTo>
                    <a:pt x="578" y="98"/>
                  </a:lnTo>
                  <a:lnTo>
                    <a:pt x="572" y="104"/>
                  </a:lnTo>
                  <a:lnTo>
                    <a:pt x="572" y="104"/>
                  </a:lnTo>
                  <a:lnTo>
                    <a:pt x="568" y="112"/>
                  </a:lnTo>
                  <a:lnTo>
                    <a:pt x="566" y="120"/>
                  </a:lnTo>
                  <a:lnTo>
                    <a:pt x="566" y="120"/>
                  </a:lnTo>
                  <a:lnTo>
                    <a:pt x="564" y="138"/>
                  </a:lnTo>
                  <a:lnTo>
                    <a:pt x="564" y="204"/>
                  </a:lnTo>
                  <a:lnTo>
                    <a:pt x="524" y="204"/>
                  </a:lnTo>
                  <a:lnTo>
                    <a:pt x="524" y="56"/>
                  </a:lnTo>
                  <a:lnTo>
                    <a:pt x="562" y="56"/>
                  </a:lnTo>
                  <a:lnTo>
                    <a:pt x="562" y="56"/>
                  </a:lnTo>
                  <a:close/>
                  <a:moveTo>
                    <a:pt x="680" y="56"/>
                  </a:moveTo>
                  <a:lnTo>
                    <a:pt x="680" y="78"/>
                  </a:lnTo>
                  <a:lnTo>
                    <a:pt x="682" y="78"/>
                  </a:lnTo>
                  <a:lnTo>
                    <a:pt x="682" y="78"/>
                  </a:lnTo>
                  <a:lnTo>
                    <a:pt x="690" y="66"/>
                  </a:lnTo>
                  <a:lnTo>
                    <a:pt x="702" y="58"/>
                  </a:lnTo>
                  <a:lnTo>
                    <a:pt x="702" y="58"/>
                  </a:lnTo>
                  <a:lnTo>
                    <a:pt x="714" y="54"/>
                  </a:lnTo>
                  <a:lnTo>
                    <a:pt x="726" y="52"/>
                  </a:lnTo>
                  <a:lnTo>
                    <a:pt x="726" y="52"/>
                  </a:lnTo>
                  <a:lnTo>
                    <a:pt x="742" y="54"/>
                  </a:lnTo>
                  <a:lnTo>
                    <a:pt x="754" y="58"/>
                  </a:lnTo>
                  <a:lnTo>
                    <a:pt x="754" y="58"/>
                  </a:lnTo>
                  <a:lnTo>
                    <a:pt x="762" y="62"/>
                  </a:lnTo>
                  <a:lnTo>
                    <a:pt x="770" y="70"/>
                  </a:lnTo>
                  <a:lnTo>
                    <a:pt x="770" y="70"/>
                  </a:lnTo>
                  <a:lnTo>
                    <a:pt x="774" y="78"/>
                  </a:lnTo>
                  <a:lnTo>
                    <a:pt x="778" y="88"/>
                  </a:lnTo>
                  <a:lnTo>
                    <a:pt x="778" y="88"/>
                  </a:lnTo>
                  <a:lnTo>
                    <a:pt x="780" y="100"/>
                  </a:lnTo>
                  <a:lnTo>
                    <a:pt x="780" y="114"/>
                  </a:lnTo>
                  <a:lnTo>
                    <a:pt x="780" y="204"/>
                  </a:lnTo>
                  <a:lnTo>
                    <a:pt x="740" y="204"/>
                  </a:lnTo>
                  <a:lnTo>
                    <a:pt x="740" y="122"/>
                  </a:lnTo>
                  <a:lnTo>
                    <a:pt x="740" y="122"/>
                  </a:lnTo>
                  <a:lnTo>
                    <a:pt x="738" y="106"/>
                  </a:lnTo>
                  <a:lnTo>
                    <a:pt x="734" y="94"/>
                  </a:lnTo>
                  <a:lnTo>
                    <a:pt x="734" y="94"/>
                  </a:lnTo>
                  <a:lnTo>
                    <a:pt x="732" y="90"/>
                  </a:lnTo>
                  <a:lnTo>
                    <a:pt x="726" y="88"/>
                  </a:lnTo>
                  <a:lnTo>
                    <a:pt x="722" y="86"/>
                  </a:lnTo>
                  <a:lnTo>
                    <a:pt x="714" y="84"/>
                  </a:lnTo>
                  <a:lnTo>
                    <a:pt x="714" y="84"/>
                  </a:lnTo>
                  <a:lnTo>
                    <a:pt x="706" y="86"/>
                  </a:lnTo>
                  <a:lnTo>
                    <a:pt x="700" y="88"/>
                  </a:lnTo>
                  <a:lnTo>
                    <a:pt x="694" y="90"/>
                  </a:lnTo>
                  <a:lnTo>
                    <a:pt x="690" y="94"/>
                  </a:lnTo>
                  <a:lnTo>
                    <a:pt x="690" y="94"/>
                  </a:lnTo>
                  <a:lnTo>
                    <a:pt x="688" y="100"/>
                  </a:lnTo>
                  <a:lnTo>
                    <a:pt x="684" y="108"/>
                  </a:lnTo>
                  <a:lnTo>
                    <a:pt x="682" y="128"/>
                  </a:lnTo>
                  <a:lnTo>
                    <a:pt x="682" y="204"/>
                  </a:lnTo>
                  <a:lnTo>
                    <a:pt x="642" y="204"/>
                  </a:lnTo>
                  <a:lnTo>
                    <a:pt x="642" y="56"/>
                  </a:lnTo>
                  <a:lnTo>
                    <a:pt x="680" y="56"/>
                  </a:lnTo>
                  <a:close/>
                  <a:moveTo>
                    <a:pt x="44" y="204"/>
                  </a:moveTo>
                  <a:lnTo>
                    <a:pt x="0" y="20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04"/>
                  </a:lnTo>
                  <a:lnTo>
                    <a:pt x="44" y="204"/>
                  </a:lnTo>
                  <a:close/>
                  <a:moveTo>
                    <a:pt x="424" y="52"/>
                  </a:moveTo>
                  <a:lnTo>
                    <a:pt x="424" y="84"/>
                  </a:lnTo>
                  <a:lnTo>
                    <a:pt x="424" y="84"/>
                  </a:lnTo>
                  <a:lnTo>
                    <a:pt x="414" y="84"/>
                  </a:lnTo>
                  <a:lnTo>
                    <a:pt x="408" y="86"/>
                  </a:lnTo>
                  <a:lnTo>
                    <a:pt x="408" y="86"/>
                  </a:lnTo>
                  <a:lnTo>
                    <a:pt x="402" y="90"/>
                  </a:lnTo>
                  <a:lnTo>
                    <a:pt x="398" y="94"/>
                  </a:lnTo>
                  <a:lnTo>
                    <a:pt x="398" y="94"/>
                  </a:lnTo>
                  <a:lnTo>
                    <a:pt x="392" y="106"/>
                  </a:lnTo>
                  <a:lnTo>
                    <a:pt x="392" y="106"/>
                  </a:lnTo>
                  <a:lnTo>
                    <a:pt x="390" y="114"/>
                  </a:lnTo>
                  <a:lnTo>
                    <a:pt x="424" y="114"/>
                  </a:lnTo>
                  <a:lnTo>
                    <a:pt x="424" y="140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92" y="150"/>
                  </a:lnTo>
                  <a:lnTo>
                    <a:pt x="394" y="158"/>
                  </a:lnTo>
                  <a:lnTo>
                    <a:pt x="396" y="164"/>
                  </a:lnTo>
                  <a:lnTo>
                    <a:pt x="400" y="168"/>
                  </a:lnTo>
                  <a:lnTo>
                    <a:pt x="400" y="168"/>
                  </a:lnTo>
                  <a:lnTo>
                    <a:pt x="410" y="176"/>
                  </a:lnTo>
                  <a:lnTo>
                    <a:pt x="424" y="178"/>
                  </a:lnTo>
                  <a:lnTo>
                    <a:pt x="424" y="208"/>
                  </a:lnTo>
                  <a:lnTo>
                    <a:pt x="424" y="208"/>
                  </a:lnTo>
                  <a:lnTo>
                    <a:pt x="408" y="206"/>
                  </a:lnTo>
                  <a:lnTo>
                    <a:pt x="394" y="202"/>
                  </a:lnTo>
                  <a:lnTo>
                    <a:pt x="394" y="202"/>
                  </a:lnTo>
                  <a:lnTo>
                    <a:pt x="382" y="196"/>
                  </a:lnTo>
                  <a:lnTo>
                    <a:pt x="370" y="186"/>
                  </a:lnTo>
                  <a:lnTo>
                    <a:pt x="370" y="186"/>
                  </a:lnTo>
                  <a:lnTo>
                    <a:pt x="362" y="176"/>
                  </a:lnTo>
                  <a:lnTo>
                    <a:pt x="356" y="162"/>
                  </a:lnTo>
                  <a:lnTo>
                    <a:pt x="356" y="162"/>
                  </a:lnTo>
                  <a:lnTo>
                    <a:pt x="352" y="148"/>
                  </a:lnTo>
                  <a:lnTo>
                    <a:pt x="350" y="130"/>
                  </a:lnTo>
                  <a:lnTo>
                    <a:pt x="350" y="130"/>
                  </a:lnTo>
                  <a:lnTo>
                    <a:pt x="352" y="114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62" y="86"/>
                  </a:lnTo>
                  <a:lnTo>
                    <a:pt x="370" y="76"/>
                  </a:lnTo>
                  <a:lnTo>
                    <a:pt x="370" y="76"/>
                  </a:lnTo>
                  <a:lnTo>
                    <a:pt x="382" y="66"/>
                  </a:lnTo>
                  <a:lnTo>
                    <a:pt x="394" y="58"/>
                  </a:lnTo>
                  <a:lnTo>
                    <a:pt x="394" y="58"/>
                  </a:lnTo>
                  <a:lnTo>
                    <a:pt x="408" y="54"/>
                  </a:lnTo>
                  <a:lnTo>
                    <a:pt x="424" y="52"/>
                  </a:lnTo>
                  <a:lnTo>
                    <a:pt x="424" y="52"/>
                  </a:lnTo>
                  <a:close/>
                  <a:moveTo>
                    <a:pt x="120" y="56"/>
                  </a:moveTo>
                  <a:lnTo>
                    <a:pt x="120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30" y="66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4" y="54"/>
                  </a:lnTo>
                  <a:lnTo>
                    <a:pt x="166" y="52"/>
                  </a:lnTo>
                  <a:lnTo>
                    <a:pt x="166" y="52"/>
                  </a:lnTo>
                  <a:lnTo>
                    <a:pt x="182" y="54"/>
                  </a:lnTo>
                  <a:lnTo>
                    <a:pt x="194" y="58"/>
                  </a:lnTo>
                  <a:lnTo>
                    <a:pt x="194" y="58"/>
                  </a:lnTo>
                  <a:lnTo>
                    <a:pt x="202" y="62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4" y="78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20" y="100"/>
                  </a:lnTo>
                  <a:lnTo>
                    <a:pt x="220" y="114"/>
                  </a:lnTo>
                  <a:lnTo>
                    <a:pt x="220" y="204"/>
                  </a:lnTo>
                  <a:lnTo>
                    <a:pt x="180" y="204"/>
                  </a:lnTo>
                  <a:lnTo>
                    <a:pt x="180" y="122"/>
                  </a:lnTo>
                  <a:lnTo>
                    <a:pt x="180" y="122"/>
                  </a:lnTo>
                  <a:lnTo>
                    <a:pt x="178" y="106"/>
                  </a:lnTo>
                  <a:lnTo>
                    <a:pt x="174" y="94"/>
                  </a:lnTo>
                  <a:lnTo>
                    <a:pt x="174" y="94"/>
                  </a:lnTo>
                  <a:lnTo>
                    <a:pt x="170" y="90"/>
                  </a:lnTo>
                  <a:lnTo>
                    <a:pt x="166" y="88"/>
                  </a:lnTo>
                  <a:lnTo>
                    <a:pt x="160" y="86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46" y="86"/>
                  </a:lnTo>
                  <a:lnTo>
                    <a:pt x="140" y="88"/>
                  </a:lnTo>
                  <a:lnTo>
                    <a:pt x="134" y="90"/>
                  </a:lnTo>
                  <a:lnTo>
                    <a:pt x="130" y="94"/>
                  </a:lnTo>
                  <a:lnTo>
                    <a:pt x="130" y="94"/>
                  </a:lnTo>
                  <a:lnTo>
                    <a:pt x="126" y="100"/>
                  </a:lnTo>
                  <a:lnTo>
                    <a:pt x="124" y="108"/>
                  </a:lnTo>
                  <a:lnTo>
                    <a:pt x="122" y="128"/>
                  </a:lnTo>
                  <a:lnTo>
                    <a:pt x="122" y="204"/>
                  </a:lnTo>
                  <a:lnTo>
                    <a:pt x="82" y="204"/>
                  </a:lnTo>
                  <a:lnTo>
                    <a:pt x="82" y="56"/>
                  </a:lnTo>
                  <a:lnTo>
                    <a:pt x="120" y="56"/>
                  </a:lnTo>
                  <a:lnTo>
                    <a:pt x="120" y="56"/>
                  </a:lnTo>
                  <a:close/>
                  <a:moveTo>
                    <a:pt x="334" y="56"/>
                  </a:moveTo>
                  <a:lnTo>
                    <a:pt x="334" y="84"/>
                  </a:lnTo>
                  <a:lnTo>
                    <a:pt x="306" y="84"/>
                  </a:lnTo>
                  <a:lnTo>
                    <a:pt x="306" y="156"/>
                  </a:lnTo>
                  <a:lnTo>
                    <a:pt x="306" y="156"/>
                  </a:lnTo>
                  <a:lnTo>
                    <a:pt x="306" y="166"/>
                  </a:lnTo>
                  <a:lnTo>
                    <a:pt x="308" y="170"/>
                  </a:lnTo>
                  <a:lnTo>
                    <a:pt x="308" y="170"/>
                  </a:lnTo>
                  <a:lnTo>
                    <a:pt x="314" y="174"/>
                  </a:lnTo>
                  <a:lnTo>
                    <a:pt x="322" y="174"/>
                  </a:lnTo>
                  <a:lnTo>
                    <a:pt x="322" y="174"/>
                  </a:lnTo>
                  <a:lnTo>
                    <a:pt x="328" y="174"/>
                  </a:lnTo>
                  <a:lnTo>
                    <a:pt x="328" y="174"/>
                  </a:lnTo>
                  <a:lnTo>
                    <a:pt x="334" y="172"/>
                  </a:lnTo>
                  <a:lnTo>
                    <a:pt x="334" y="204"/>
                  </a:lnTo>
                  <a:lnTo>
                    <a:pt x="334" y="204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12" y="206"/>
                  </a:lnTo>
                  <a:lnTo>
                    <a:pt x="312" y="206"/>
                  </a:lnTo>
                  <a:lnTo>
                    <a:pt x="294" y="204"/>
                  </a:lnTo>
                  <a:lnTo>
                    <a:pt x="294" y="204"/>
                  </a:lnTo>
                  <a:lnTo>
                    <a:pt x="286" y="202"/>
                  </a:lnTo>
                  <a:lnTo>
                    <a:pt x="278" y="200"/>
                  </a:lnTo>
                  <a:lnTo>
                    <a:pt x="278" y="200"/>
                  </a:lnTo>
                  <a:lnTo>
                    <a:pt x="272" y="194"/>
                  </a:lnTo>
                  <a:lnTo>
                    <a:pt x="268" y="188"/>
                  </a:lnTo>
                  <a:lnTo>
                    <a:pt x="268" y="188"/>
                  </a:lnTo>
                  <a:lnTo>
                    <a:pt x="266" y="182"/>
                  </a:lnTo>
                  <a:lnTo>
                    <a:pt x="264" y="170"/>
                  </a:lnTo>
                  <a:lnTo>
                    <a:pt x="264" y="84"/>
                  </a:lnTo>
                  <a:lnTo>
                    <a:pt x="240" y="84"/>
                  </a:lnTo>
                  <a:lnTo>
                    <a:pt x="240" y="56"/>
                  </a:lnTo>
                  <a:lnTo>
                    <a:pt x="264" y="56"/>
                  </a:lnTo>
                  <a:lnTo>
                    <a:pt x="264" y="12"/>
                  </a:lnTo>
                  <a:lnTo>
                    <a:pt x="306" y="12"/>
                  </a:lnTo>
                  <a:lnTo>
                    <a:pt x="306" y="56"/>
                  </a:lnTo>
                  <a:lnTo>
                    <a:pt x="334" y="56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1" name="Freeform 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2781300"/>
              <a:ext cx="5454650" cy="1108075"/>
            </a:xfrm>
            <a:custGeom>
              <a:avLst/>
              <a:gdLst>
                <a:gd name="T0" fmla="*/ 3292 w 3436"/>
                <a:gd name="T1" fmla="*/ 536 h 698"/>
                <a:gd name="T2" fmla="*/ 3202 w 3436"/>
                <a:gd name="T3" fmla="*/ 698 h 698"/>
                <a:gd name="T4" fmla="*/ 3220 w 3436"/>
                <a:gd name="T5" fmla="*/ 332 h 698"/>
                <a:gd name="T6" fmla="*/ 3368 w 3436"/>
                <a:gd name="T7" fmla="*/ 292 h 698"/>
                <a:gd name="T8" fmla="*/ 3202 w 3436"/>
                <a:gd name="T9" fmla="*/ 222 h 698"/>
                <a:gd name="T10" fmla="*/ 3104 w 3436"/>
                <a:gd name="T11" fmla="*/ 404 h 698"/>
                <a:gd name="T12" fmla="*/ 3182 w 3436"/>
                <a:gd name="T13" fmla="*/ 574 h 698"/>
                <a:gd name="T14" fmla="*/ 3054 w 3436"/>
                <a:gd name="T15" fmla="*/ 646 h 698"/>
                <a:gd name="T16" fmla="*/ 2968 w 3436"/>
                <a:gd name="T17" fmla="*/ 460 h 698"/>
                <a:gd name="T18" fmla="*/ 3072 w 3436"/>
                <a:gd name="T19" fmla="*/ 262 h 698"/>
                <a:gd name="T20" fmla="*/ 1782 w 3436"/>
                <a:gd name="T21" fmla="*/ 578 h 698"/>
                <a:gd name="T22" fmla="*/ 1932 w 3436"/>
                <a:gd name="T23" fmla="*/ 642 h 698"/>
                <a:gd name="T24" fmla="*/ 1782 w 3436"/>
                <a:gd name="T25" fmla="*/ 404 h 698"/>
                <a:gd name="T26" fmla="*/ 1782 w 3436"/>
                <a:gd name="T27" fmla="*/ 330 h 698"/>
                <a:gd name="T28" fmla="*/ 1950 w 3436"/>
                <a:gd name="T29" fmla="*/ 292 h 698"/>
                <a:gd name="T30" fmla="*/ 1782 w 3436"/>
                <a:gd name="T31" fmla="*/ 488 h 698"/>
                <a:gd name="T32" fmla="*/ 2138 w 3436"/>
                <a:gd name="T33" fmla="*/ 264 h 698"/>
                <a:gd name="T34" fmla="*/ 2346 w 3436"/>
                <a:gd name="T35" fmla="*/ 230 h 698"/>
                <a:gd name="T36" fmla="*/ 2478 w 3436"/>
                <a:gd name="T37" fmla="*/ 376 h 698"/>
                <a:gd name="T38" fmla="*/ 2328 w 3436"/>
                <a:gd name="T39" fmla="*/ 362 h 698"/>
                <a:gd name="T40" fmla="*/ 2196 w 3436"/>
                <a:gd name="T41" fmla="*/ 424 h 698"/>
                <a:gd name="T42" fmla="*/ 2684 w 3436"/>
                <a:gd name="T43" fmla="*/ 680 h 698"/>
                <a:gd name="T44" fmla="*/ 2544 w 3436"/>
                <a:gd name="T45" fmla="*/ 506 h 698"/>
                <a:gd name="T46" fmla="*/ 2608 w 3436"/>
                <a:gd name="T47" fmla="*/ 292 h 698"/>
                <a:gd name="T48" fmla="*/ 2800 w 3436"/>
                <a:gd name="T49" fmla="*/ 224 h 698"/>
                <a:gd name="T50" fmla="*/ 2848 w 3436"/>
                <a:gd name="T51" fmla="*/ 372 h 698"/>
                <a:gd name="T52" fmla="*/ 2712 w 3436"/>
                <a:gd name="T53" fmla="*/ 364 h 698"/>
                <a:gd name="T54" fmla="*/ 2712 w 3436"/>
                <a:gd name="T55" fmla="*/ 556 h 698"/>
                <a:gd name="T56" fmla="*/ 2852 w 3436"/>
                <a:gd name="T57" fmla="*/ 544 h 698"/>
                <a:gd name="T58" fmla="*/ 2774 w 3436"/>
                <a:gd name="T59" fmla="*/ 698 h 698"/>
                <a:gd name="T60" fmla="*/ 1690 w 3436"/>
                <a:gd name="T61" fmla="*/ 386 h 698"/>
                <a:gd name="T62" fmla="*/ 1746 w 3436"/>
                <a:gd name="T63" fmla="*/ 570 h 698"/>
                <a:gd name="T64" fmla="*/ 1634 w 3436"/>
                <a:gd name="T65" fmla="*/ 646 h 698"/>
                <a:gd name="T66" fmla="*/ 1548 w 3436"/>
                <a:gd name="T67" fmla="*/ 460 h 698"/>
                <a:gd name="T68" fmla="*/ 1652 w 3436"/>
                <a:gd name="T69" fmla="*/ 262 h 698"/>
                <a:gd name="T70" fmla="*/ 1258 w 3436"/>
                <a:gd name="T71" fmla="*/ 576 h 698"/>
                <a:gd name="T72" fmla="*/ 1360 w 3436"/>
                <a:gd name="T73" fmla="*/ 412 h 698"/>
                <a:gd name="T74" fmla="*/ 1274 w 3436"/>
                <a:gd name="T75" fmla="*/ 226 h 698"/>
                <a:gd name="T76" fmla="*/ 1490 w 3436"/>
                <a:gd name="T77" fmla="*/ 402 h 698"/>
                <a:gd name="T78" fmla="*/ 1400 w 3436"/>
                <a:gd name="T79" fmla="*/ 658 h 698"/>
                <a:gd name="T80" fmla="*/ 1214 w 3436"/>
                <a:gd name="T81" fmla="*/ 352 h 698"/>
                <a:gd name="T82" fmla="*/ 1180 w 3436"/>
                <a:gd name="T83" fmla="*/ 542 h 698"/>
                <a:gd name="T84" fmla="*/ 1168 w 3436"/>
                <a:gd name="T85" fmla="*/ 680 h 698"/>
                <a:gd name="T86" fmla="*/ 1030 w 3436"/>
                <a:gd name="T87" fmla="*/ 520 h 698"/>
                <a:gd name="T88" fmla="*/ 1078 w 3436"/>
                <a:gd name="T89" fmla="*/ 308 h 698"/>
                <a:gd name="T90" fmla="*/ 1248 w 3436"/>
                <a:gd name="T91" fmla="*/ 224 h 698"/>
                <a:gd name="T92" fmla="*/ 1024 w 3436"/>
                <a:gd name="T93" fmla="*/ 460 h 698"/>
                <a:gd name="T94" fmla="*/ 858 w 3436"/>
                <a:gd name="T95" fmla="*/ 288 h 698"/>
                <a:gd name="T96" fmla="*/ 694 w 3436"/>
                <a:gd name="T97" fmla="*/ 344 h 698"/>
                <a:gd name="T98" fmla="*/ 802 w 3436"/>
                <a:gd name="T99" fmla="*/ 484 h 698"/>
                <a:gd name="T100" fmla="*/ 720 w 3436"/>
                <a:gd name="T101" fmla="*/ 698 h 698"/>
                <a:gd name="T102" fmla="*/ 472 w 3436"/>
                <a:gd name="T103" fmla="*/ 2 h 698"/>
                <a:gd name="T104" fmla="*/ 694 w 3436"/>
                <a:gd name="T105" fmla="*/ 222 h 698"/>
                <a:gd name="T106" fmla="*/ 524 w 3436"/>
                <a:gd name="T107" fmla="*/ 292 h 698"/>
                <a:gd name="T108" fmla="*/ 524 w 3436"/>
                <a:gd name="T109" fmla="*/ 628 h 698"/>
                <a:gd name="T110" fmla="*/ 694 w 3436"/>
                <a:gd name="T111" fmla="*/ 576 h 698"/>
                <a:gd name="T112" fmla="*/ 592 w 3436"/>
                <a:gd name="T113" fmla="*/ 416 h 698"/>
                <a:gd name="T114" fmla="*/ 134 w 3436"/>
                <a:gd name="T115" fmla="*/ 264 h 698"/>
                <a:gd name="T116" fmla="*/ 0 w 3436"/>
                <a:gd name="T117" fmla="*/ 2 h 698"/>
                <a:gd name="T118" fmla="*/ 466 w 3436"/>
                <a:gd name="T119" fmla="*/ 52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36" h="698">
                  <a:moveTo>
                    <a:pt x="3202" y="698"/>
                  </a:moveTo>
                  <a:lnTo>
                    <a:pt x="3202" y="578"/>
                  </a:lnTo>
                  <a:lnTo>
                    <a:pt x="3202" y="578"/>
                  </a:lnTo>
                  <a:lnTo>
                    <a:pt x="3208" y="578"/>
                  </a:lnTo>
                  <a:lnTo>
                    <a:pt x="3208" y="578"/>
                  </a:lnTo>
                  <a:lnTo>
                    <a:pt x="3220" y="576"/>
                  </a:lnTo>
                  <a:lnTo>
                    <a:pt x="3230" y="574"/>
                  </a:lnTo>
                  <a:lnTo>
                    <a:pt x="3240" y="572"/>
                  </a:lnTo>
                  <a:lnTo>
                    <a:pt x="3252" y="566"/>
                  </a:lnTo>
                  <a:lnTo>
                    <a:pt x="3272" y="554"/>
                  </a:lnTo>
                  <a:lnTo>
                    <a:pt x="3292" y="536"/>
                  </a:lnTo>
                  <a:lnTo>
                    <a:pt x="3370" y="624"/>
                  </a:lnTo>
                  <a:lnTo>
                    <a:pt x="3370" y="624"/>
                  </a:lnTo>
                  <a:lnTo>
                    <a:pt x="3352" y="642"/>
                  </a:lnTo>
                  <a:lnTo>
                    <a:pt x="3332" y="658"/>
                  </a:lnTo>
                  <a:lnTo>
                    <a:pt x="3312" y="670"/>
                  </a:lnTo>
                  <a:lnTo>
                    <a:pt x="3290" y="680"/>
                  </a:lnTo>
                  <a:lnTo>
                    <a:pt x="3270" y="688"/>
                  </a:lnTo>
                  <a:lnTo>
                    <a:pt x="3248" y="694"/>
                  </a:lnTo>
                  <a:lnTo>
                    <a:pt x="3224" y="698"/>
                  </a:lnTo>
                  <a:lnTo>
                    <a:pt x="3202" y="698"/>
                  </a:lnTo>
                  <a:lnTo>
                    <a:pt x="3202" y="698"/>
                  </a:lnTo>
                  <a:close/>
                  <a:moveTo>
                    <a:pt x="3202" y="488"/>
                  </a:moveTo>
                  <a:lnTo>
                    <a:pt x="3202" y="404"/>
                  </a:lnTo>
                  <a:lnTo>
                    <a:pt x="3300" y="404"/>
                  </a:lnTo>
                  <a:lnTo>
                    <a:pt x="3300" y="404"/>
                  </a:lnTo>
                  <a:lnTo>
                    <a:pt x="3294" y="388"/>
                  </a:lnTo>
                  <a:lnTo>
                    <a:pt x="3288" y="374"/>
                  </a:lnTo>
                  <a:lnTo>
                    <a:pt x="3278" y="360"/>
                  </a:lnTo>
                  <a:lnTo>
                    <a:pt x="3266" y="350"/>
                  </a:lnTo>
                  <a:lnTo>
                    <a:pt x="3252" y="342"/>
                  </a:lnTo>
                  <a:lnTo>
                    <a:pt x="3236" y="336"/>
                  </a:lnTo>
                  <a:lnTo>
                    <a:pt x="3220" y="332"/>
                  </a:lnTo>
                  <a:lnTo>
                    <a:pt x="3202" y="330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26" y="224"/>
                  </a:lnTo>
                  <a:lnTo>
                    <a:pt x="3250" y="226"/>
                  </a:lnTo>
                  <a:lnTo>
                    <a:pt x="3272" y="232"/>
                  </a:lnTo>
                  <a:lnTo>
                    <a:pt x="3294" y="240"/>
                  </a:lnTo>
                  <a:lnTo>
                    <a:pt x="3314" y="250"/>
                  </a:lnTo>
                  <a:lnTo>
                    <a:pt x="3334" y="262"/>
                  </a:lnTo>
                  <a:lnTo>
                    <a:pt x="3352" y="276"/>
                  </a:lnTo>
                  <a:lnTo>
                    <a:pt x="3368" y="292"/>
                  </a:lnTo>
                  <a:lnTo>
                    <a:pt x="3382" y="310"/>
                  </a:lnTo>
                  <a:lnTo>
                    <a:pt x="3396" y="330"/>
                  </a:lnTo>
                  <a:lnTo>
                    <a:pt x="3408" y="352"/>
                  </a:lnTo>
                  <a:lnTo>
                    <a:pt x="3418" y="374"/>
                  </a:lnTo>
                  <a:lnTo>
                    <a:pt x="3426" y="398"/>
                  </a:lnTo>
                  <a:lnTo>
                    <a:pt x="3430" y="424"/>
                  </a:lnTo>
                  <a:lnTo>
                    <a:pt x="3434" y="452"/>
                  </a:lnTo>
                  <a:lnTo>
                    <a:pt x="3436" y="482"/>
                  </a:lnTo>
                  <a:lnTo>
                    <a:pt x="3436" y="488"/>
                  </a:lnTo>
                  <a:lnTo>
                    <a:pt x="3202" y="488"/>
                  </a:lnTo>
                  <a:close/>
                  <a:moveTo>
                    <a:pt x="3202" y="222"/>
                  </a:moveTo>
                  <a:lnTo>
                    <a:pt x="3202" y="330"/>
                  </a:lnTo>
                  <a:lnTo>
                    <a:pt x="3202" y="330"/>
                  </a:lnTo>
                  <a:lnTo>
                    <a:pt x="3202" y="330"/>
                  </a:lnTo>
                  <a:lnTo>
                    <a:pt x="3184" y="332"/>
                  </a:lnTo>
                  <a:lnTo>
                    <a:pt x="3166" y="334"/>
                  </a:lnTo>
                  <a:lnTo>
                    <a:pt x="3152" y="340"/>
                  </a:lnTo>
                  <a:lnTo>
                    <a:pt x="3138" y="350"/>
                  </a:lnTo>
                  <a:lnTo>
                    <a:pt x="3126" y="360"/>
                  </a:lnTo>
                  <a:lnTo>
                    <a:pt x="3116" y="372"/>
                  </a:lnTo>
                  <a:lnTo>
                    <a:pt x="3108" y="386"/>
                  </a:lnTo>
                  <a:lnTo>
                    <a:pt x="3104" y="404"/>
                  </a:lnTo>
                  <a:lnTo>
                    <a:pt x="3202" y="404"/>
                  </a:lnTo>
                  <a:lnTo>
                    <a:pt x="3202" y="488"/>
                  </a:lnTo>
                  <a:lnTo>
                    <a:pt x="3096" y="488"/>
                  </a:lnTo>
                  <a:lnTo>
                    <a:pt x="3096" y="488"/>
                  </a:lnTo>
                  <a:lnTo>
                    <a:pt x="3102" y="506"/>
                  </a:lnTo>
                  <a:lnTo>
                    <a:pt x="3110" y="524"/>
                  </a:lnTo>
                  <a:lnTo>
                    <a:pt x="3122" y="540"/>
                  </a:lnTo>
                  <a:lnTo>
                    <a:pt x="3134" y="552"/>
                  </a:lnTo>
                  <a:lnTo>
                    <a:pt x="3148" y="562"/>
                  </a:lnTo>
                  <a:lnTo>
                    <a:pt x="3164" y="570"/>
                  </a:lnTo>
                  <a:lnTo>
                    <a:pt x="3182" y="574"/>
                  </a:lnTo>
                  <a:lnTo>
                    <a:pt x="3202" y="57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178" y="698"/>
                  </a:lnTo>
                  <a:lnTo>
                    <a:pt x="3156" y="694"/>
                  </a:lnTo>
                  <a:lnTo>
                    <a:pt x="3134" y="688"/>
                  </a:lnTo>
                  <a:lnTo>
                    <a:pt x="3112" y="680"/>
                  </a:lnTo>
                  <a:lnTo>
                    <a:pt x="3092" y="672"/>
                  </a:lnTo>
                  <a:lnTo>
                    <a:pt x="3072" y="660"/>
                  </a:lnTo>
                  <a:lnTo>
                    <a:pt x="3054" y="646"/>
                  </a:lnTo>
                  <a:lnTo>
                    <a:pt x="3036" y="630"/>
                  </a:lnTo>
                  <a:lnTo>
                    <a:pt x="3036" y="630"/>
                  </a:lnTo>
                  <a:lnTo>
                    <a:pt x="3020" y="612"/>
                  </a:lnTo>
                  <a:lnTo>
                    <a:pt x="3006" y="592"/>
                  </a:lnTo>
                  <a:lnTo>
                    <a:pt x="2994" y="572"/>
                  </a:lnTo>
                  <a:lnTo>
                    <a:pt x="2986" y="552"/>
                  </a:lnTo>
                  <a:lnTo>
                    <a:pt x="2978" y="530"/>
                  </a:lnTo>
                  <a:lnTo>
                    <a:pt x="2972" y="506"/>
                  </a:lnTo>
                  <a:lnTo>
                    <a:pt x="2968" y="484"/>
                  </a:lnTo>
                  <a:lnTo>
                    <a:pt x="2968" y="460"/>
                  </a:lnTo>
                  <a:lnTo>
                    <a:pt x="2968" y="460"/>
                  </a:lnTo>
                  <a:lnTo>
                    <a:pt x="2968" y="436"/>
                  </a:lnTo>
                  <a:lnTo>
                    <a:pt x="2972" y="414"/>
                  </a:lnTo>
                  <a:lnTo>
                    <a:pt x="2978" y="390"/>
                  </a:lnTo>
                  <a:lnTo>
                    <a:pt x="2986" y="368"/>
                  </a:lnTo>
                  <a:lnTo>
                    <a:pt x="2994" y="348"/>
                  </a:lnTo>
                  <a:lnTo>
                    <a:pt x="3006" y="328"/>
                  </a:lnTo>
                  <a:lnTo>
                    <a:pt x="3020" y="310"/>
                  </a:lnTo>
                  <a:lnTo>
                    <a:pt x="3036" y="292"/>
                  </a:lnTo>
                  <a:lnTo>
                    <a:pt x="3036" y="292"/>
                  </a:lnTo>
                  <a:lnTo>
                    <a:pt x="3054" y="276"/>
                  </a:lnTo>
                  <a:lnTo>
                    <a:pt x="3072" y="262"/>
                  </a:lnTo>
                  <a:lnTo>
                    <a:pt x="3092" y="250"/>
                  </a:lnTo>
                  <a:lnTo>
                    <a:pt x="3112" y="240"/>
                  </a:lnTo>
                  <a:lnTo>
                    <a:pt x="3134" y="232"/>
                  </a:lnTo>
                  <a:lnTo>
                    <a:pt x="3156" y="226"/>
                  </a:lnTo>
                  <a:lnTo>
                    <a:pt x="3178" y="224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02" y="222"/>
                  </a:lnTo>
                  <a:close/>
                  <a:moveTo>
                    <a:pt x="1782" y="698"/>
                  </a:moveTo>
                  <a:lnTo>
                    <a:pt x="1782" y="578"/>
                  </a:lnTo>
                  <a:lnTo>
                    <a:pt x="1782" y="578"/>
                  </a:lnTo>
                  <a:lnTo>
                    <a:pt x="1788" y="578"/>
                  </a:lnTo>
                  <a:lnTo>
                    <a:pt x="1788" y="578"/>
                  </a:lnTo>
                  <a:lnTo>
                    <a:pt x="1800" y="576"/>
                  </a:lnTo>
                  <a:lnTo>
                    <a:pt x="1812" y="574"/>
                  </a:lnTo>
                  <a:lnTo>
                    <a:pt x="1822" y="572"/>
                  </a:lnTo>
                  <a:lnTo>
                    <a:pt x="1832" y="566"/>
                  </a:lnTo>
                  <a:lnTo>
                    <a:pt x="1852" y="554"/>
                  </a:lnTo>
                  <a:lnTo>
                    <a:pt x="1874" y="536"/>
                  </a:lnTo>
                  <a:lnTo>
                    <a:pt x="1952" y="624"/>
                  </a:lnTo>
                  <a:lnTo>
                    <a:pt x="1952" y="624"/>
                  </a:lnTo>
                  <a:lnTo>
                    <a:pt x="1932" y="642"/>
                  </a:lnTo>
                  <a:lnTo>
                    <a:pt x="1912" y="658"/>
                  </a:lnTo>
                  <a:lnTo>
                    <a:pt x="1892" y="670"/>
                  </a:lnTo>
                  <a:lnTo>
                    <a:pt x="1872" y="680"/>
                  </a:lnTo>
                  <a:lnTo>
                    <a:pt x="1850" y="688"/>
                  </a:lnTo>
                  <a:lnTo>
                    <a:pt x="1828" y="694"/>
                  </a:lnTo>
                  <a:lnTo>
                    <a:pt x="1806" y="69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82" y="698"/>
                  </a:lnTo>
                  <a:close/>
                  <a:moveTo>
                    <a:pt x="1782" y="488"/>
                  </a:moveTo>
                  <a:lnTo>
                    <a:pt x="1782" y="404"/>
                  </a:lnTo>
                  <a:lnTo>
                    <a:pt x="1880" y="404"/>
                  </a:lnTo>
                  <a:lnTo>
                    <a:pt x="1880" y="404"/>
                  </a:lnTo>
                  <a:lnTo>
                    <a:pt x="1876" y="388"/>
                  </a:lnTo>
                  <a:lnTo>
                    <a:pt x="1868" y="372"/>
                  </a:lnTo>
                  <a:lnTo>
                    <a:pt x="1858" y="360"/>
                  </a:lnTo>
                  <a:lnTo>
                    <a:pt x="1846" y="350"/>
                  </a:lnTo>
                  <a:lnTo>
                    <a:pt x="1834" y="342"/>
                  </a:lnTo>
                  <a:lnTo>
                    <a:pt x="1818" y="336"/>
                  </a:lnTo>
                  <a:lnTo>
                    <a:pt x="1800" y="332"/>
                  </a:lnTo>
                  <a:lnTo>
                    <a:pt x="1782" y="330"/>
                  </a:lnTo>
                  <a:lnTo>
                    <a:pt x="1782" y="330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806" y="224"/>
                  </a:lnTo>
                  <a:lnTo>
                    <a:pt x="1830" y="226"/>
                  </a:lnTo>
                  <a:lnTo>
                    <a:pt x="1854" y="232"/>
                  </a:lnTo>
                  <a:lnTo>
                    <a:pt x="1874" y="240"/>
                  </a:lnTo>
                  <a:lnTo>
                    <a:pt x="1896" y="250"/>
                  </a:lnTo>
                  <a:lnTo>
                    <a:pt x="1914" y="262"/>
                  </a:lnTo>
                  <a:lnTo>
                    <a:pt x="1932" y="276"/>
                  </a:lnTo>
                  <a:lnTo>
                    <a:pt x="1950" y="292"/>
                  </a:lnTo>
                  <a:lnTo>
                    <a:pt x="1964" y="310"/>
                  </a:lnTo>
                  <a:lnTo>
                    <a:pt x="1978" y="330"/>
                  </a:lnTo>
                  <a:lnTo>
                    <a:pt x="1988" y="352"/>
                  </a:lnTo>
                  <a:lnTo>
                    <a:pt x="1998" y="374"/>
                  </a:lnTo>
                  <a:lnTo>
                    <a:pt x="2006" y="398"/>
                  </a:lnTo>
                  <a:lnTo>
                    <a:pt x="2012" y="424"/>
                  </a:lnTo>
                  <a:lnTo>
                    <a:pt x="2016" y="452"/>
                  </a:lnTo>
                  <a:lnTo>
                    <a:pt x="2016" y="482"/>
                  </a:lnTo>
                  <a:lnTo>
                    <a:pt x="2016" y="488"/>
                  </a:lnTo>
                  <a:lnTo>
                    <a:pt x="1782" y="488"/>
                  </a:lnTo>
                  <a:lnTo>
                    <a:pt x="1782" y="488"/>
                  </a:lnTo>
                  <a:close/>
                  <a:moveTo>
                    <a:pt x="2070" y="448"/>
                  </a:moveTo>
                  <a:lnTo>
                    <a:pt x="2070" y="448"/>
                  </a:lnTo>
                  <a:lnTo>
                    <a:pt x="2072" y="420"/>
                  </a:lnTo>
                  <a:lnTo>
                    <a:pt x="2074" y="396"/>
                  </a:lnTo>
                  <a:lnTo>
                    <a:pt x="2078" y="372"/>
                  </a:lnTo>
                  <a:lnTo>
                    <a:pt x="2084" y="350"/>
                  </a:lnTo>
                  <a:lnTo>
                    <a:pt x="2092" y="328"/>
                  </a:lnTo>
                  <a:lnTo>
                    <a:pt x="2100" y="310"/>
                  </a:lnTo>
                  <a:lnTo>
                    <a:pt x="2112" y="294"/>
                  </a:lnTo>
                  <a:lnTo>
                    <a:pt x="2124" y="278"/>
                  </a:lnTo>
                  <a:lnTo>
                    <a:pt x="2138" y="264"/>
                  </a:lnTo>
                  <a:lnTo>
                    <a:pt x="2154" y="254"/>
                  </a:lnTo>
                  <a:lnTo>
                    <a:pt x="2170" y="244"/>
                  </a:lnTo>
                  <a:lnTo>
                    <a:pt x="2190" y="236"/>
                  </a:lnTo>
                  <a:lnTo>
                    <a:pt x="2210" y="230"/>
                  </a:lnTo>
                  <a:lnTo>
                    <a:pt x="2232" y="224"/>
                  </a:lnTo>
                  <a:lnTo>
                    <a:pt x="2256" y="222"/>
                  </a:lnTo>
                  <a:lnTo>
                    <a:pt x="2282" y="220"/>
                  </a:lnTo>
                  <a:lnTo>
                    <a:pt x="2282" y="220"/>
                  </a:lnTo>
                  <a:lnTo>
                    <a:pt x="2304" y="222"/>
                  </a:lnTo>
                  <a:lnTo>
                    <a:pt x="2326" y="226"/>
                  </a:lnTo>
                  <a:lnTo>
                    <a:pt x="2346" y="230"/>
                  </a:lnTo>
                  <a:lnTo>
                    <a:pt x="2366" y="238"/>
                  </a:lnTo>
                  <a:lnTo>
                    <a:pt x="2384" y="246"/>
                  </a:lnTo>
                  <a:lnTo>
                    <a:pt x="2402" y="256"/>
                  </a:lnTo>
                  <a:lnTo>
                    <a:pt x="2418" y="268"/>
                  </a:lnTo>
                  <a:lnTo>
                    <a:pt x="2432" y="282"/>
                  </a:lnTo>
                  <a:lnTo>
                    <a:pt x="2432" y="282"/>
                  </a:lnTo>
                  <a:lnTo>
                    <a:pt x="2446" y="300"/>
                  </a:lnTo>
                  <a:lnTo>
                    <a:pt x="2458" y="318"/>
                  </a:lnTo>
                  <a:lnTo>
                    <a:pt x="2468" y="336"/>
                  </a:lnTo>
                  <a:lnTo>
                    <a:pt x="2474" y="356"/>
                  </a:lnTo>
                  <a:lnTo>
                    <a:pt x="2478" y="376"/>
                  </a:lnTo>
                  <a:lnTo>
                    <a:pt x="2480" y="398"/>
                  </a:lnTo>
                  <a:lnTo>
                    <a:pt x="2482" y="448"/>
                  </a:lnTo>
                  <a:lnTo>
                    <a:pt x="2482" y="686"/>
                  </a:lnTo>
                  <a:lnTo>
                    <a:pt x="2360" y="686"/>
                  </a:lnTo>
                  <a:lnTo>
                    <a:pt x="2360" y="448"/>
                  </a:lnTo>
                  <a:lnTo>
                    <a:pt x="2360" y="448"/>
                  </a:lnTo>
                  <a:lnTo>
                    <a:pt x="2358" y="424"/>
                  </a:lnTo>
                  <a:lnTo>
                    <a:pt x="2354" y="404"/>
                  </a:lnTo>
                  <a:lnTo>
                    <a:pt x="2348" y="388"/>
                  </a:lnTo>
                  <a:lnTo>
                    <a:pt x="2340" y="372"/>
                  </a:lnTo>
                  <a:lnTo>
                    <a:pt x="2328" y="362"/>
                  </a:lnTo>
                  <a:lnTo>
                    <a:pt x="2314" y="354"/>
                  </a:lnTo>
                  <a:lnTo>
                    <a:pt x="2296" y="350"/>
                  </a:lnTo>
                  <a:lnTo>
                    <a:pt x="2276" y="348"/>
                  </a:lnTo>
                  <a:lnTo>
                    <a:pt x="2276" y="348"/>
                  </a:lnTo>
                  <a:lnTo>
                    <a:pt x="2256" y="350"/>
                  </a:lnTo>
                  <a:lnTo>
                    <a:pt x="2240" y="354"/>
                  </a:lnTo>
                  <a:lnTo>
                    <a:pt x="2226" y="362"/>
                  </a:lnTo>
                  <a:lnTo>
                    <a:pt x="2214" y="372"/>
                  </a:lnTo>
                  <a:lnTo>
                    <a:pt x="2206" y="386"/>
                  </a:lnTo>
                  <a:lnTo>
                    <a:pt x="2200" y="404"/>
                  </a:lnTo>
                  <a:lnTo>
                    <a:pt x="2196" y="424"/>
                  </a:lnTo>
                  <a:lnTo>
                    <a:pt x="2194" y="448"/>
                  </a:lnTo>
                  <a:lnTo>
                    <a:pt x="2194" y="686"/>
                  </a:lnTo>
                  <a:lnTo>
                    <a:pt x="2070" y="686"/>
                  </a:lnTo>
                  <a:lnTo>
                    <a:pt x="2070" y="448"/>
                  </a:lnTo>
                  <a:lnTo>
                    <a:pt x="2070" y="448"/>
                  </a:lnTo>
                  <a:close/>
                  <a:moveTo>
                    <a:pt x="2774" y="698"/>
                  </a:moveTo>
                  <a:lnTo>
                    <a:pt x="2774" y="698"/>
                  </a:lnTo>
                  <a:lnTo>
                    <a:pt x="2750" y="698"/>
                  </a:lnTo>
                  <a:lnTo>
                    <a:pt x="2728" y="694"/>
                  </a:lnTo>
                  <a:lnTo>
                    <a:pt x="2706" y="688"/>
                  </a:lnTo>
                  <a:lnTo>
                    <a:pt x="2684" y="680"/>
                  </a:lnTo>
                  <a:lnTo>
                    <a:pt x="2664" y="672"/>
                  </a:lnTo>
                  <a:lnTo>
                    <a:pt x="2644" y="660"/>
                  </a:lnTo>
                  <a:lnTo>
                    <a:pt x="2626" y="646"/>
                  </a:lnTo>
                  <a:lnTo>
                    <a:pt x="2608" y="630"/>
                  </a:lnTo>
                  <a:lnTo>
                    <a:pt x="2608" y="630"/>
                  </a:lnTo>
                  <a:lnTo>
                    <a:pt x="2592" y="612"/>
                  </a:lnTo>
                  <a:lnTo>
                    <a:pt x="2578" y="592"/>
                  </a:lnTo>
                  <a:lnTo>
                    <a:pt x="2568" y="572"/>
                  </a:lnTo>
                  <a:lnTo>
                    <a:pt x="2558" y="552"/>
                  </a:lnTo>
                  <a:lnTo>
                    <a:pt x="2550" y="530"/>
                  </a:lnTo>
                  <a:lnTo>
                    <a:pt x="2544" y="506"/>
                  </a:lnTo>
                  <a:lnTo>
                    <a:pt x="2540" y="484"/>
                  </a:lnTo>
                  <a:lnTo>
                    <a:pt x="2540" y="460"/>
                  </a:lnTo>
                  <a:lnTo>
                    <a:pt x="2540" y="460"/>
                  </a:lnTo>
                  <a:lnTo>
                    <a:pt x="2540" y="436"/>
                  </a:lnTo>
                  <a:lnTo>
                    <a:pt x="2544" y="414"/>
                  </a:lnTo>
                  <a:lnTo>
                    <a:pt x="2550" y="390"/>
                  </a:lnTo>
                  <a:lnTo>
                    <a:pt x="2558" y="368"/>
                  </a:lnTo>
                  <a:lnTo>
                    <a:pt x="2568" y="348"/>
                  </a:lnTo>
                  <a:lnTo>
                    <a:pt x="2578" y="328"/>
                  </a:lnTo>
                  <a:lnTo>
                    <a:pt x="2592" y="310"/>
                  </a:lnTo>
                  <a:lnTo>
                    <a:pt x="2608" y="292"/>
                  </a:lnTo>
                  <a:lnTo>
                    <a:pt x="2608" y="292"/>
                  </a:lnTo>
                  <a:lnTo>
                    <a:pt x="2626" y="276"/>
                  </a:lnTo>
                  <a:lnTo>
                    <a:pt x="2644" y="262"/>
                  </a:lnTo>
                  <a:lnTo>
                    <a:pt x="2664" y="250"/>
                  </a:lnTo>
                  <a:lnTo>
                    <a:pt x="2684" y="240"/>
                  </a:lnTo>
                  <a:lnTo>
                    <a:pt x="2706" y="232"/>
                  </a:lnTo>
                  <a:lnTo>
                    <a:pt x="2728" y="226"/>
                  </a:lnTo>
                  <a:lnTo>
                    <a:pt x="2750" y="224"/>
                  </a:lnTo>
                  <a:lnTo>
                    <a:pt x="2774" y="222"/>
                  </a:lnTo>
                  <a:lnTo>
                    <a:pt x="2774" y="222"/>
                  </a:lnTo>
                  <a:lnTo>
                    <a:pt x="2800" y="224"/>
                  </a:lnTo>
                  <a:lnTo>
                    <a:pt x="2824" y="228"/>
                  </a:lnTo>
                  <a:lnTo>
                    <a:pt x="2848" y="234"/>
                  </a:lnTo>
                  <a:lnTo>
                    <a:pt x="2870" y="242"/>
                  </a:lnTo>
                  <a:lnTo>
                    <a:pt x="2892" y="254"/>
                  </a:lnTo>
                  <a:lnTo>
                    <a:pt x="2914" y="270"/>
                  </a:lnTo>
                  <a:lnTo>
                    <a:pt x="2934" y="286"/>
                  </a:lnTo>
                  <a:lnTo>
                    <a:pt x="2952" y="306"/>
                  </a:lnTo>
                  <a:lnTo>
                    <a:pt x="2866" y="394"/>
                  </a:lnTo>
                  <a:lnTo>
                    <a:pt x="2866" y="394"/>
                  </a:lnTo>
                  <a:lnTo>
                    <a:pt x="2856" y="382"/>
                  </a:lnTo>
                  <a:lnTo>
                    <a:pt x="2848" y="372"/>
                  </a:lnTo>
                  <a:lnTo>
                    <a:pt x="2836" y="364"/>
                  </a:lnTo>
                  <a:lnTo>
                    <a:pt x="2826" y="356"/>
                  </a:lnTo>
                  <a:lnTo>
                    <a:pt x="2814" y="350"/>
                  </a:lnTo>
                  <a:lnTo>
                    <a:pt x="2802" y="348"/>
                  </a:lnTo>
                  <a:lnTo>
                    <a:pt x="2788" y="346"/>
                  </a:lnTo>
                  <a:lnTo>
                    <a:pt x="2774" y="344"/>
                  </a:lnTo>
                  <a:lnTo>
                    <a:pt x="2774" y="344"/>
                  </a:lnTo>
                  <a:lnTo>
                    <a:pt x="2764" y="344"/>
                  </a:lnTo>
                  <a:lnTo>
                    <a:pt x="2752" y="346"/>
                  </a:lnTo>
                  <a:lnTo>
                    <a:pt x="2730" y="354"/>
                  </a:lnTo>
                  <a:lnTo>
                    <a:pt x="2712" y="364"/>
                  </a:lnTo>
                  <a:lnTo>
                    <a:pt x="2696" y="380"/>
                  </a:lnTo>
                  <a:lnTo>
                    <a:pt x="2682" y="396"/>
                  </a:lnTo>
                  <a:lnTo>
                    <a:pt x="2672" y="418"/>
                  </a:lnTo>
                  <a:lnTo>
                    <a:pt x="2666" y="440"/>
                  </a:lnTo>
                  <a:lnTo>
                    <a:pt x="2664" y="462"/>
                  </a:lnTo>
                  <a:lnTo>
                    <a:pt x="2664" y="462"/>
                  </a:lnTo>
                  <a:lnTo>
                    <a:pt x="2666" y="486"/>
                  </a:lnTo>
                  <a:lnTo>
                    <a:pt x="2672" y="506"/>
                  </a:lnTo>
                  <a:lnTo>
                    <a:pt x="2682" y="526"/>
                  </a:lnTo>
                  <a:lnTo>
                    <a:pt x="2696" y="542"/>
                  </a:lnTo>
                  <a:lnTo>
                    <a:pt x="2712" y="556"/>
                  </a:lnTo>
                  <a:lnTo>
                    <a:pt x="2732" y="566"/>
                  </a:lnTo>
                  <a:lnTo>
                    <a:pt x="2752" y="574"/>
                  </a:lnTo>
                  <a:lnTo>
                    <a:pt x="2774" y="576"/>
                  </a:lnTo>
                  <a:lnTo>
                    <a:pt x="2774" y="576"/>
                  </a:lnTo>
                  <a:lnTo>
                    <a:pt x="2788" y="574"/>
                  </a:lnTo>
                  <a:lnTo>
                    <a:pt x="2800" y="572"/>
                  </a:lnTo>
                  <a:lnTo>
                    <a:pt x="2812" y="570"/>
                  </a:lnTo>
                  <a:lnTo>
                    <a:pt x="2822" y="564"/>
                  </a:lnTo>
                  <a:lnTo>
                    <a:pt x="2834" y="558"/>
                  </a:lnTo>
                  <a:lnTo>
                    <a:pt x="2842" y="552"/>
                  </a:lnTo>
                  <a:lnTo>
                    <a:pt x="2852" y="544"/>
                  </a:lnTo>
                  <a:lnTo>
                    <a:pt x="2858" y="534"/>
                  </a:lnTo>
                  <a:lnTo>
                    <a:pt x="2948" y="618"/>
                  </a:lnTo>
                  <a:lnTo>
                    <a:pt x="2948" y="618"/>
                  </a:lnTo>
                  <a:lnTo>
                    <a:pt x="2930" y="638"/>
                  </a:lnTo>
                  <a:lnTo>
                    <a:pt x="2910" y="654"/>
                  </a:lnTo>
                  <a:lnTo>
                    <a:pt x="2890" y="668"/>
                  </a:lnTo>
                  <a:lnTo>
                    <a:pt x="2868" y="678"/>
                  </a:lnTo>
                  <a:lnTo>
                    <a:pt x="2846" y="688"/>
                  </a:lnTo>
                  <a:lnTo>
                    <a:pt x="2822" y="694"/>
                  </a:lnTo>
                  <a:lnTo>
                    <a:pt x="2798" y="698"/>
                  </a:lnTo>
                  <a:lnTo>
                    <a:pt x="2774" y="698"/>
                  </a:lnTo>
                  <a:lnTo>
                    <a:pt x="2774" y="698"/>
                  </a:lnTo>
                  <a:close/>
                  <a:moveTo>
                    <a:pt x="1782" y="222"/>
                  </a:moveTo>
                  <a:lnTo>
                    <a:pt x="1782" y="330"/>
                  </a:lnTo>
                  <a:lnTo>
                    <a:pt x="1782" y="330"/>
                  </a:lnTo>
                  <a:lnTo>
                    <a:pt x="1764" y="332"/>
                  </a:lnTo>
                  <a:lnTo>
                    <a:pt x="1748" y="334"/>
                  </a:lnTo>
                  <a:lnTo>
                    <a:pt x="1732" y="340"/>
                  </a:lnTo>
                  <a:lnTo>
                    <a:pt x="1718" y="350"/>
                  </a:lnTo>
                  <a:lnTo>
                    <a:pt x="1708" y="360"/>
                  </a:lnTo>
                  <a:lnTo>
                    <a:pt x="1698" y="372"/>
                  </a:lnTo>
                  <a:lnTo>
                    <a:pt x="1690" y="386"/>
                  </a:lnTo>
                  <a:lnTo>
                    <a:pt x="1684" y="404"/>
                  </a:lnTo>
                  <a:lnTo>
                    <a:pt x="1782" y="404"/>
                  </a:lnTo>
                  <a:lnTo>
                    <a:pt x="1782" y="488"/>
                  </a:lnTo>
                  <a:lnTo>
                    <a:pt x="1676" y="488"/>
                  </a:lnTo>
                  <a:lnTo>
                    <a:pt x="1676" y="488"/>
                  </a:lnTo>
                  <a:lnTo>
                    <a:pt x="1684" y="506"/>
                  </a:lnTo>
                  <a:lnTo>
                    <a:pt x="1692" y="524"/>
                  </a:lnTo>
                  <a:lnTo>
                    <a:pt x="1702" y="540"/>
                  </a:lnTo>
                  <a:lnTo>
                    <a:pt x="1716" y="552"/>
                  </a:lnTo>
                  <a:lnTo>
                    <a:pt x="1730" y="562"/>
                  </a:lnTo>
                  <a:lnTo>
                    <a:pt x="1746" y="570"/>
                  </a:lnTo>
                  <a:lnTo>
                    <a:pt x="1764" y="574"/>
                  </a:lnTo>
                  <a:lnTo>
                    <a:pt x="1782" y="57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60" y="698"/>
                  </a:lnTo>
                  <a:lnTo>
                    <a:pt x="1736" y="694"/>
                  </a:lnTo>
                  <a:lnTo>
                    <a:pt x="1714" y="688"/>
                  </a:lnTo>
                  <a:lnTo>
                    <a:pt x="1692" y="680"/>
                  </a:lnTo>
                  <a:lnTo>
                    <a:pt x="1672" y="672"/>
                  </a:lnTo>
                  <a:lnTo>
                    <a:pt x="1652" y="660"/>
                  </a:lnTo>
                  <a:lnTo>
                    <a:pt x="1634" y="646"/>
                  </a:lnTo>
                  <a:lnTo>
                    <a:pt x="1616" y="630"/>
                  </a:lnTo>
                  <a:lnTo>
                    <a:pt x="1616" y="630"/>
                  </a:lnTo>
                  <a:lnTo>
                    <a:pt x="1602" y="612"/>
                  </a:lnTo>
                  <a:lnTo>
                    <a:pt x="1588" y="592"/>
                  </a:lnTo>
                  <a:lnTo>
                    <a:pt x="1576" y="572"/>
                  </a:lnTo>
                  <a:lnTo>
                    <a:pt x="1566" y="552"/>
                  </a:lnTo>
                  <a:lnTo>
                    <a:pt x="1558" y="530"/>
                  </a:lnTo>
                  <a:lnTo>
                    <a:pt x="1552" y="506"/>
                  </a:lnTo>
                  <a:lnTo>
                    <a:pt x="1550" y="484"/>
                  </a:lnTo>
                  <a:lnTo>
                    <a:pt x="1548" y="460"/>
                  </a:lnTo>
                  <a:lnTo>
                    <a:pt x="1548" y="460"/>
                  </a:lnTo>
                  <a:lnTo>
                    <a:pt x="1550" y="436"/>
                  </a:lnTo>
                  <a:lnTo>
                    <a:pt x="1552" y="414"/>
                  </a:lnTo>
                  <a:lnTo>
                    <a:pt x="1558" y="390"/>
                  </a:lnTo>
                  <a:lnTo>
                    <a:pt x="1566" y="368"/>
                  </a:lnTo>
                  <a:lnTo>
                    <a:pt x="1576" y="348"/>
                  </a:lnTo>
                  <a:lnTo>
                    <a:pt x="1588" y="328"/>
                  </a:lnTo>
                  <a:lnTo>
                    <a:pt x="1602" y="310"/>
                  </a:lnTo>
                  <a:lnTo>
                    <a:pt x="1616" y="292"/>
                  </a:lnTo>
                  <a:lnTo>
                    <a:pt x="1616" y="292"/>
                  </a:lnTo>
                  <a:lnTo>
                    <a:pt x="1634" y="276"/>
                  </a:lnTo>
                  <a:lnTo>
                    <a:pt x="1652" y="262"/>
                  </a:lnTo>
                  <a:lnTo>
                    <a:pt x="1672" y="250"/>
                  </a:lnTo>
                  <a:lnTo>
                    <a:pt x="1692" y="240"/>
                  </a:lnTo>
                  <a:lnTo>
                    <a:pt x="1714" y="232"/>
                  </a:lnTo>
                  <a:lnTo>
                    <a:pt x="1736" y="226"/>
                  </a:lnTo>
                  <a:lnTo>
                    <a:pt x="1760" y="224"/>
                  </a:lnTo>
                  <a:lnTo>
                    <a:pt x="1782" y="222"/>
                  </a:lnTo>
                  <a:lnTo>
                    <a:pt x="1782" y="222"/>
                  </a:lnTo>
                  <a:close/>
                  <a:moveTo>
                    <a:pt x="1258" y="698"/>
                  </a:moveTo>
                  <a:lnTo>
                    <a:pt x="1258" y="576"/>
                  </a:lnTo>
                  <a:lnTo>
                    <a:pt x="1258" y="576"/>
                  </a:lnTo>
                  <a:lnTo>
                    <a:pt x="1258" y="576"/>
                  </a:lnTo>
                  <a:lnTo>
                    <a:pt x="1282" y="574"/>
                  </a:lnTo>
                  <a:lnTo>
                    <a:pt x="1302" y="568"/>
                  </a:lnTo>
                  <a:lnTo>
                    <a:pt x="1320" y="558"/>
                  </a:lnTo>
                  <a:lnTo>
                    <a:pt x="1336" y="544"/>
                  </a:lnTo>
                  <a:lnTo>
                    <a:pt x="1350" y="528"/>
                  </a:lnTo>
                  <a:lnTo>
                    <a:pt x="1358" y="508"/>
                  </a:lnTo>
                  <a:lnTo>
                    <a:pt x="1364" y="486"/>
                  </a:lnTo>
                  <a:lnTo>
                    <a:pt x="1368" y="460"/>
                  </a:lnTo>
                  <a:lnTo>
                    <a:pt x="1368" y="460"/>
                  </a:lnTo>
                  <a:lnTo>
                    <a:pt x="1366" y="436"/>
                  </a:lnTo>
                  <a:lnTo>
                    <a:pt x="1360" y="412"/>
                  </a:lnTo>
                  <a:lnTo>
                    <a:pt x="1350" y="392"/>
                  </a:lnTo>
                  <a:lnTo>
                    <a:pt x="1338" y="376"/>
                  </a:lnTo>
                  <a:lnTo>
                    <a:pt x="1322" y="362"/>
                  </a:lnTo>
                  <a:lnTo>
                    <a:pt x="1304" y="352"/>
                  </a:lnTo>
                  <a:lnTo>
                    <a:pt x="1282" y="344"/>
                  </a:lnTo>
                  <a:lnTo>
                    <a:pt x="1260" y="342"/>
                  </a:lnTo>
                  <a:lnTo>
                    <a:pt x="1260" y="342"/>
                  </a:lnTo>
                  <a:lnTo>
                    <a:pt x="1258" y="342"/>
                  </a:lnTo>
                  <a:lnTo>
                    <a:pt x="1258" y="224"/>
                  </a:lnTo>
                  <a:lnTo>
                    <a:pt x="1258" y="224"/>
                  </a:lnTo>
                  <a:lnTo>
                    <a:pt x="1274" y="226"/>
                  </a:lnTo>
                  <a:lnTo>
                    <a:pt x="1290" y="228"/>
                  </a:lnTo>
                  <a:lnTo>
                    <a:pt x="1306" y="232"/>
                  </a:lnTo>
                  <a:lnTo>
                    <a:pt x="1320" y="238"/>
                  </a:lnTo>
                  <a:lnTo>
                    <a:pt x="1334" y="244"/>
                  </a:lnTo>
                  <a:lnTo>
                    <a:pt x="1346" y="252"/>
                  </a:lnTo>
                  <a:lnTo>
                    <a:pt x="1356" y="260"/>
                  </a:lnTo>
                  <a:lnTo>
                    <a:pt x="1368" y="270"/>
                  </a:lnTo>
                  <a:lnTo>
                    <a:pt x="1368" y="0"/>
                  </a:lnTo>
                  <a:lnTo>
                    <a:pt x="1490" y="0"/>
                  </a:lnTo>
                  <a:lnTo>
                    <a:pt x="1490" y="402"/>
                  </a:lnTo>
                  <a:lnTo>
                    <a:pt x="1490" y="402"/>
                  </a:lnTo>
                  <a:lnTo>
                    <a:pt x="1488" y="458"/>
                  </a:lnTo>
                  <a:lnTo>
                    <a:pt x="1488" y="484"/>
                  </a:lnTo>
                  <a:lnTo>
                    <a:pt x="1484" y="510"/>
                  </a:lnTo>
                  <a:lnTo>
                    <a:pt x="1480" y="532"/>
                  </a:lnTo>
                  <a:lnTo>
                    <a:pt x="1474" y="556"/>
                  </a:lnTo>
                  <a:lnTo>
                    <a:pt x="1466" y="576"/>
                  </a:lnTo>
                  <a:lnTo>
                    <a:pt x="1456" y="596"/>
                  </a:lnTo>
                  <a:lnTo>
                    <a:pt x="1456" y="596"/>
                  </a:lnTo>
                  <a:lnTo>
                    <a:pt x="1440" y="620"/>
                  </a:lnTo>
                  <a:lnTo>
                    <a:pt x="1422" y="640"/>
                  </a:lnTo>
                  <a:lnTo>
                    <a:pt x="1400" y="658"/>
                  </a:lnTo>
                  <a:lnTo>
                    <a:pt x="1376" y="672"/>
                  </a:lnTo>
                  <a:lnTo>
                    <a:pt x="1350" y="684"/>
                  </a:lnTo>
                  <a:lnTo>
                    <a:pt x="1320" y="692"/>
                  </a:lnTo>
                  <a:lnTo>
                    <a:pt x="1290" y="696"/>
                  </a:lnTo>
                  <a:lnTo>
                    <a:pt x="1258" y="698"/>
                  </a:lnTo>
                  <a:lnTo>
                    <a:pt x="1258" y="698"/>
                  </a:lnTo>
                  <a:close/>
                  <a:moveTo>
                    <a:pt x="1258" y="224"/>
                  </a:moveTo>
                  <a:lnTo>
                    <a:pt x="1258" y="342"/>
                  </a:lnTo>
                  <a:lnTo>
                    <a:pt x="1258" y="342"/>
                  </a:lnTo>
                  <a:lnTo>
                    <a:pt x="1236" y="346"/>
                  </a:lnTo>
                  <a:lnTo>
                    <a:pt x="1214" y="352"/>
                  </a:lnTo>
                  <a:lnTo>
                    <a:pt x="1196" y="362"/>
                  </a:lnTo>
                  <a:lnTo>
                    <a:pt x="1180" y="378"/>
                  </a:lnTo>
                  <a:lnTo>
                    <a:pt x="1166" y="394"/>
                  </a:lnTo>
                  <a:lnTo>
                    <a:pt x="1156" y="414"/>
                  </a:lnTo>
                  <a:lnTo>
                    <a:pt x="1150" y="436"/>
                  </a:lnTo>
                  <a:lnTo>
                    <a:pt x="1148" y="460"/>
                  </a:lnTo>
                  <a:lnTo>
                    <a:pt x="1148" y="460"/>
                  </a:lnTo>
                  <a:lnTo>
                    <a:pt x="1150" y="484"/>
                  </a:lnTo>
                  <a:lnTo>
                    <a:pt x="1158" y="506"/>
                  </a:lnTo>
                  <a:lnTo>
                    <a:pt x="1168" y="526"/>
                  </a:lnTo>
                  <a:lnTo>
                    <a:pt x="1180" y="542"/>
                  </a:lnTo>
                  <a:lnTo>
                    <a:pt x="1198" y="556"/>
                  </a:lnTo>
                  <a:lnTo>
                    <a:pt x="1216" y="568"/>
                  </a:lnTo>
                  <a:lnTo>
                    <a:pt x="1236" y="574"/>
                  </a:lnTo>
                  <a:lnTo>
                    <a:pt x="1258" y="576"/>
                  </a:lnTo>
                  <a:lnTo>
                    <a:pt x="1258" y="698"/>
                  </a:lnTo>
                  <a:lnTo>
                    <a:pt x="1256" y="698"/>
                  </a:lnTo>
                  <a:lnTo>
                    <a:pt x="1256" y="698"/>
                  </a:lnTo>
                  <a:lnTo>
                    <a:pt x="1234" y="698"/>
                  </a:lnTo>
                  <a:lnTo>
                    <a:pt x="1210" y="694"/>
                  </a:lnTo>
                  <a:lnTo>
                    <a:pt x="1188" y="688"/>
                  </a:lnTo>
                  <a:lnTo>
                    <a:pt x="1168" y="680"/>
                  </a:lnTo>
                  <a:lnTo>
                    <a:pt x="1146" y="670"/>
                  </a:lnTo>
                  <a:lnTo>
                    <a:pt x="1128" y="658"/>
                  </a:lnTo>
                  <a:lnTo>
                    <a:pt x="1108" y="644"/>
                  </a:lnTo>
                  <a:lnTo>
                    <a:pt x="1092" y="628"/>
                  </a:lnTo>
                  <a:lnTo>
                    <a:pt x="1092" y="628"/>
                  </a:lnTo>
                  <a:lnTo>
                    <a:pt x="1078" y="612"/>
                  </a:lnTo>
                  <a:lnTo>
                    <a:pt x="1064" y="596"/>
                  </a:lnTo>
                  <a:lnTo>
                    <a:pt x="1054" y="578"/>
                  </a:lnTo>
                  <a:lnTo>
                    <a:pt x="1044" y="560"/>
                  </a:lnTo>
                  <a:lnTo>
                    <a:pt x="1036" y="540"/>
                  </a:lnTo>
                  <a:lnTo>
                    <a:pt x="1030" y="520"/>
                  </a:lnTo>
                  <a:lnTo>
                    <a:pt x="1026" y="500"/>
                  </a:lnTo>
                  <a:lnTo>
                    <a:pt x="1024" y="480"/>
                  </a:lnTo>
                  <a:lnTo>
                    <a:pt x="1024" y="440"/>
                  </a:lnTo>
                  <a:lnTo>
                    <a:pt x="1024" y="440"/>
                  </a:lnTo>
                  <a:lnTo>
                    <a:pt x="1026" y="420"/>
                  </a:lnTo>
                  <a:lnTo>
                    <a:pt x="1030" y="400"/>
                  </a:lnTo>
                  <a:lnTo>
                    <a:pt x="1036" y="380"/>
                  </a:lnTo>
                  <a:lnTo>
                    <a:pt x="1044" y="360"/>
                  </a:lnTo>
                  <a:lnTo>
                    <a:pt x="1054" y="342"/>
                  </a:lnTo>
                  <a:lnTo>
                    <a:pt x="1064" y="324"/>
                  </a:lnTo>
                  <a:lnTo>
                    <a:pt x="1078" y="308"/>
                  </a:lnTo>
                  <a:lnTo>
                    <a:pt x="1092" y="292"/>
                  </a:lnTo>
                  <a:lnTo>
                    <a:pt x="1092" y="292"/>
                  </a:lnTo>
                  <a:lnTo>
                    <a:pt x="1108" y="276"/>
                  </a:lnTo>
                  <a:lnTo>
                    <a:pt x="1126" y="262"/>
                  </a:lnTo>
                  <a:lnTo>
                    <a:pt x="1144" y="250"/>
                  </a:lnTo>
                  <a:lnTo>
                    <a:pt x="1164" y="242"/>
                  </a:lnTo>
                  <a:lnTo>
                    <a:pt x="1184" y="234"/>
                  </a:lnTo>
                  <a:lnTo>
                    <a:pt x="1204" y="228"/>
                  </a:lnTo>
                  <a:lnTo>
                    <a:pt x="1226" y="226"/>
                  </a:lnTo>
                  <a:lnTo>
                    <a:pt x="1248" y="224"/>
                  </a:lnTo>
                  <a:lnTo>
                    <a:pt x="1248" y="224"/>
                  </a:lnTo>
                  <a:lnTo>
                    <a:pt x="1258" y="224"/>
                  </a:lnTo>
                  <a:lnTo>
                    <a:pt x="1258" y="224"/>
                  </a:lnTo>
                  <a:close/>
                  <a:moveTo>
                    <a:pt x="1024" y="686"/>
                  </a:moveTo>
                  <a:lnTo>
                    <a:pt x="1024" y="686"/>
                  </a:lnTo>
                  <a:lnTo>
                    <a:pt x="1024" y="684"/>
                  </a:lnTo>
                  <a:lnTo>
                    <a:pt x="1024" y="686"/>
                  </a:lnTo>
                  <a:close/>
                  <a:moveTo>
                    <a:pt x="1024" y="440"/>
                  </a:moveTo>
                  <a:lnTo>
                    <a:pt x="1024" y="480"/>
                  </a:lnTo>
                  <a:lnTo>
                    <a:pt x="1024" y="480"/>
                  </a:lnTo>
                  <a:lnTo>
                    <a:pt x="1024" y="460"/>
                  </a:lnTo>
                  <a:lnTo>
                    <a:pt x="1024" y="460"/>
                  </a:lnTo>
                  <a:lnTo>
                    <a:pt x="1024" y="440"/>
                  </a:lnTo>
                  <a:lnTo>
                    <a:pt x="1024" y="440"/>
                  </a:lnTo>
                  <a:close/>
                  <a:moveTo>
                    <a:pt x="1024" y="684"/>
                  </a:moveTo>
                  <a:lnTo>
                    <a:pt x="940" y="446"/>
                  </a:lnTo>
                  <a:lnTo>
                    <a:pt x="940" y="446"/>
                  </a:lnTo>
                  <a:lnTo>
                    <a:pt x="922" y="400"/>
                  </a:lnTo>
                  <a:lnTo>
                    <a:pt x="906" y="358"/>
                  </a:lnTo>
                  <a:lnTo>
                    <a:pt x="896" y="338"/>
                  </a:lnTo>
                  <a:lnTo>
                    <a:pt x="884" y="320"/>
                  </a:lnTo>
                  <a:lnTo>
                    <a:pt x="872" y="304"/>
                  </a:lnTo>
                  <a:lnTo>
                    <a:pt x="858" y="288"/>
                  </a:lnTo>
                  <a:lnTo>
                    <a:pt x="858" y="288"/>
                  </a:lnTo>
                  <a:lnTo>
                    <a:pt x="842" y="274"/>
                  </a:lnTo>
                  <a:lnTo>
                    <a:pt x="822" y="260"/>
                  </a:lnTo>
                  <a:lnTo>
                    <a:pt x="804" y="248"/>
                  </a:lnTo>
                  <a:lnTo>
                    <a:pt x="784" y="238"/>
                  </a:lnTo>
                  <a:lnTo>
                    <a:pt x="762" y="232"/>
                  </a:lnTo>
                  <a:lnTo>
                    <a:pt x="740" y="226"/>
                  </a:lnTo>
                  <a:lnTo>
                    <a:pt x="718" y="222"/>
                  </a:lnTo>
                  <a:lnTo>
                    <a:pt x="694" y="222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716" y="346"/>
                  </a:lnTo>
                  <a:lnTo>
                    <a:pt x="738" y="352"/>
                  </a:lnTo>
                  <a:lnTo>
                    <a:pt x="756" y="362"/>
                  </a:lnTo>
                  <a:lnTo>
                    <a:pt x="772" y="376"/>
                  </a:lnTo>
                  <a:lnTo>
                    <a:pt x="786" y="394"/>
                  </a:lnTo>
                  <a:lnTo>
                    <a:pt x="796" y="414"/>
                  </a:lnTo>
                  <a:lnTo>
                    <a:pt x="802" y="436"/>
                  </a:lnTo>
                  <a:lnTo>
                    <a:pt x="804" y="460"/>
                  </a:lnTo>
                  <a:lnTo>
                    <a:pt x="804" y="460"/>
                  </a:lnTo>
                  <a:lnTo>
                    <a:pt x="802" y="484"/>
                  </a:lnTo>
                  <a:lnTo>
                    <a:pt x="796" y="506"/>
                  </a:lnTo>
                  <a:lnTo>
                    <a:pt x="786" y="526"/>
                  </a:lnTo>
                  <a:lnTo>
                    <a:pt x="772" y="544"/>
                  </a:lnTo>
                  <a:lnTo>
                    <a:pt x="756" y="558"/>
                  </a:lnTo>
                  <a:lnTo>
                    <a:pt x="738" y="568"/>
                  </a:lnTo>
                  <a:lnTo>
                    <a:pt x="716" y="574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94" y="698"/>
                  </a:lnTo>
                  <a:lnTo>
                    <a:pt x="694" y="698"/>
                  </a:lnTo>
                  <a:lnTo>
                    <a:pt x="720" y="698"/>
                  </a:lnTo>
                  <a:lnTo>
                    <a:pt x="744" y="692"/>
                  </a:lnTo>
                  <a:lnTo>
                    <a:pt x="766" y="686"/>
                  </a:lnTo>
                  <a:lnTo>
                    <a:pt x="788" y="676"/>
                  </a:lnTo>
                  <a:lnTo>
                    <a:pt x="808" y="664"/>
                  </a:lnTo>
                  <a:lnTo>
                    <a:pt x="826" y="648"/>
                  </a:lnTo>
                  <a:lnTo>
                    <a:pt x="842" y="630"/>
                  </a:lnTo>
                  <a:lnTo>
                    <a:pt x="858" y="608"/>
                  </a:lnTo>
                  <a:lnTo>
                    <a:pt x="886" y="686"/>
                  </a:lnTo>
                  <a:lnTo>
                    <a:pt x="1024" y="686"/>
                  </a:lnTo>
                  <a:lnTo>
                    <a:pt x="1024" y="684"/>
                  </a:lnTo>
                  <a:close/>
                  <a:moveTo>
                    <a:pt x="472" y="2"/>
                  </a:moveTo>
                  <a:lnTo>
                    <a:pt x="488" y="2"/>
                  </a:lnTo>
                  <a:lnTo>
                    <a:pt x="472" y="24"/>
                  </a:lnTo>
                  <a:lnTo>
                    <a:pt x="472" y="2"/>
                  </a:lnTo>
                  <a:lnTo>
                    <a:pt x="472" y="2"/>
                  </a:lnTo>
                  <a:close/>
                  <a:moveTo>
                    <a:pt x="472" y="662"/>
                  </a:moveTo>
                  <a:lnTo>
                    <a:pt x="488" y="686"/>
                  </a:lnTo>
                  <a:lnTo>
                    <a:pt x="472" y="686"/>
                  </a:lnTo>
                  <a:lnTo>
                    <a:pt x="472" y="662"/>
                  </a:lnTo>
                  <a:lnTo>
                    <a:pt x="472" y="662"/>
                  </a:lnTo>
                  <a:close/>
                  <a:moveTo>
                    <a:pt x="694" y="222"/>
                  </a:moveTo>
                  <a:lnTo>
                    <a:pt x="694" y="222"/>
                  </a:lnTo>
                  <a:lnTo>
                    <a:pt x="690" y="220"/>
                  </a:lnTo>
                  <a:lnTo>
                    <a:pt x="690" y="220"/>
                  </a:lnTo>
                  <a:lnTo>
                    <a:pt x="666" y="222"/>
                  </a:lnTo>
                  <a:lnTo>
                    <a:pt x="644" y="226"/>
                  </a:lnTo>
                  <a:lnTo>
                    <a:pt x="622" y="232"/>
                  </a:lnTo>
                  <a:lnTo>
                    <a:pt x="600" y="240"/>
                  </a:lnTo>
                  <a:lnTo>
                    <a:pt x="580" y="250"/>
                  </a:lnTo>
                  <a:lnTo>
                    <a:pt x="560" y="262"/>
                  </a:lnTo>
                  <a:lnTo>
                    <a:pt x="542" y="276"/>
                  </a:lnTo>
                  <a:lnTo>
                    <a:pt x="524" y="292"/>
                  </a:lnTo>
                  <a:lnTo>
                    <a:pt x="524" y="292"/>
                  </a:lnTo>
                  <a:lnTo>
                    <a:pt x="508" y="310"/>
                  </a:lnTo>
                  <a:lnTo>
                    <a:pt x="494" y="328"/>
                  </a:lnTo>
                  <a:lnTo>
                    <a:pt x="482" y="350"/>
                  </a:lnTo>
                  <a:lnTo>
                    <a:pt x="472" y="372"/>
                  </a:lnTo>
                  <a:lnTo>
                    <a:pt x="472" y="548"/>
                  </a:lnTo>
                  <a:lnTo>
                    <a:pt x="472" y="548"/>
                  </a:lnTo>
                  <a:lnTo>
                    <a:pt x="482" y="570"/>
                  </a:lnTo>
                  <a:lnTo>
                    <a:pt x="494" y="592"/>
                  </a:lnTo>
                  <a:lnTo>
                    <a:pt x="508" y="610"/>
                  </a:lnTo>
                  <a:lnTo>
                    <a:pt x="524" y="628"/>
                  </a:lnTo>
                  <a:lnTo>
                    <a:pt x="524" y="628"/>
                  </a:lnTo>
                  <a:lnTo>
                    <a:pt x="542" y="644"/>
                  </a:lnTo>
                  <a:lnTo>
                    <a:pt x="560" y="658"/>
                  </a:lnTo>
                  <a:lnTo>
                    <a:pt x="580" y="670"/>
                  </a:lnTo>
                  <a:lnTo>
                    <a:pt x="600" y="680"/>
                  </a:lnTo>
                  <a:lnTo>
                    <a:pt x="622" y="688"/>
                  </a:lnTo>
                  <a:lnTo>
                    <a:pt x="644" y="694"/>
                  </a:lnTo>
                  <a:lnTo>
                    <a:pt x="668" y="698"/>
                  </a:lnTo>
                  <a:lnTo>
                    <a:pt x="692" y="698"/>
                  </a:lnTo>
                  <a:lnTo>
                    <a:pt x="694" y="698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72" y="574"/>
                  </a:lnTo>
                  <a:lnTo>
                    <a:pt x="650" y="568"/>
                  </a:lnTo>
                  <a:lnTo>
                    <a:pt x="632" y="556"/>
                  </a:lnTo>
                  <a:lnTo>
                    <a:pt x="616" y="542"/>
                  </a:lnTo>
                  <a:lnTo>
                    <a:pt x="602" y="526"/>
                  </a:lnTo>
                  <a:lnTo>
                    <a:pt x="592" y="506"/>
                  </a:lnTo>
                  <a:lnTo>
                    <a:pt x="586" y="484"/>
                  </a:lnTo>
                  <a:lnTo>
                    <a:pt x="582" y="460"/>
                  </a:lnTo>
                  <a:lnTo>
                    <a:pt x="582" y="460"/>
                  </a:lnTo>
                  <a:lnTo>
                    <a:pt x="586" y="438"/>
                  </a:lnTo>
                  <a:lnTo>
                    <a:pt x="592" y="416"/>
                  </a:lnTo>
                  <a:lnTo>
                    <a:pt x="602" y="396"/>
                  </a:lnTo>
                  <a:lnTo>
                    <a:pt x="616" y="378"/>
                  </a:lnTo>
                  <a:lnTo>
                    <a:pt x="632" y="364"/>
                  </a:lnTo>
                  <a:lnTo>
                    <a:pt x="650" y="352"/>
                  </a:lnTo>
                  <a:lnTo>
                    <a:pt x="672" y="346"/>
                  </a:lnTo>
                  <a:lnTo>
                    <a:pt x="682" y="344"/>
                  </a:lnTo>
                  <a:lnTo>
                    <a:pt x="694" y="344"/>
                  </a:lnTo>
                  <a:lnTo>
                    <a:pt x="694" y="222"/>
                  </a:lnTo>
                  <a:close/>
                  <a:moveTo>
                    <a:pt x="0" y="2"/>
                  </a:moveTo>
                  <a:lnTo>
                    <a:pt x="134" y="2"/>
                  </a:lnTo>
                  <a:lnTo>
                    <a:pt x="134" y="264"/>
                  </a:lnTo>
                  <a:lnTo>
                    <a:pt x="322" y="2"/>
                  </a:lnTo>
                  <a:lnTo>
                    <a:pt x="472" y="2"/>
                  </a:lnTo>
                  <a:lnTo>
                    <a:pt x="472" y="24"/>
                  </a:lnTo>
                  <a:lnTo>
                    <a:pt x="248" y="328"/>
                  </a:lnTo>
                  <a:lnTo>
                    <a:pt x="472" y="662"/>
                  </a:lnTo>
                  <a:lnTo>
                    <a:pt x="472" y="686"/>
                  </a:lnTo>
                  <a:lnTo>
                    <a:pt x="322" y="686"/>
                  </a:lnTo>
                  <a:lnTo>
                    <a:pt x="134" y="396"/>
                  </a:lnTo>
                  <a:lnTo>
                    <a:pt x="134" y="686"/>
                  </a:lnTo>
                  <a:lnTo>
                    <a:pt x="0" y="686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472" y="372"/>
                  </a:moveTo>
                  <a:lnTo>
                    <a:pt x="472" y="372"/>
                  </a:lnTo>
                  <a:lnTo>
                    <a:pt x="466" y="392"/>
                  </a:lnTo>
                  <a:lnTo>
                    <a:pt x="460" y="414"/>
                  </a:lnTo>
                  <a:lnTo>
                    <a:pt x="456" y="438"/>
                  </a:lnTo>
                  <a:lnTo>
                    <a:pt x="456" y="460"/>
                  </a:lnTo>
                  <a:lnTo>
                    <a:pt x="456" y="460"/>
                  </a:lnTo>
                  <a:lnTo>
                    <a:pt x="456" y="484"/>
                  </a:lnTo>
                  <a:lnTo>
                    <a:pt x="460" y="506"/>
                  </a:lnTo>
                  <a:lnTo>
                    <a:pt x="466" y="528"/>
                  </a:lnTo>
                  <a:lnTo>
                    <a:pt x="472" y="548"/>
                  </a:lnTo>
                  <a:lnTo>
                    <a:pt x="472" y="37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2" name="Freeform 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6388" y="2413000"/>
              <a:ext cx="1514475" cy="1514475"/>
            </a:xfrm>
            <a:custGeom>
              <a:avLst/>
              <a:gdLst>
                <a:gd name="T0" fmla="*/ 248 w 954"/>
                <a:gd name="T1" fmla="*/ 904 h 954"/>
                <a:gd name="T2" fmla="*/ 140 w 954"/>
                <a:gd name="T3" fmla="*/ 954 h 954"/>
                <a:gd name="T4" fmla="*/ 42 w 954"/>
                <a:gd name="T5" fmla="*/ 914 h 954"/>
                <a:gd name="T6" fmla="*/ 0 w 954"/>
                <a:gd name="T7" fmla="*/ 814 h 954"/>
                <a:gd name="T8" fmla="*/ 52 w 954"/>
                <a:gd name="T9" fmla="*/ 706 h 954"/>
                <a:gd name="T10" fmla="*/ 154 w 954"/>
                <a:gd name="T11" fmla="*/ 674 h 954"/>
                <a:gd name="T12" fmla="*/ 258 w 954"/>
                <a:gd name="T13" fmla="*/ 736 h 954"/>
                <a:gd name="T14" fmla="*/ 618 w 954"/>
                <a:gd name="T15" fmla="*/ 814 h 954"/>
                <a:gd name="T16" fmla="*/ 566 w 954"/>
                <a:gd name="T17" fmla="*/ 922 h 954"/>
                <a:gd name="T18" fmla="*/ 464 w 954"/>
                <a:gd name="T19" fmla="*/ 954 h 954"/>
                <a:gd name="T20" fmla="*/ 362 w 954"/>
                <a:gd name="T21" fmla="*/ 892 h 954"/>
                <a:gd name="T22" fmla="*/ 340 w 954"/>
                <a:gd name="T23" fmla="*/ 786 h 954"/>
                <a:gd name="T24" fmla="*/ 410 w 954"/>
                <a:gd name="T25" fmla="*/ 690 h 954"/>
                <a:gd name="T26" fmla="*/ 520 w 954"/>
                <a:gd name="T27" fmla="*/ 680 h 954"/>
                <a:gd name="T28" fmla="*/ 606 w 954"/>
                <a:gd name="T29" fmla="*/ 760 h 954"/>
                <a:gd name="T30" fmla="*/ 278 w 954"/>
                <a:gd name="T31" fmla="*/ 506 h 954"/>
                <a:gd name="T32" fmla="*/ 208 w 954"/>
                <a:gd name="T33" fmla="*/ 600 h 954"/>
                <a:gd name="T34" fmla="*/ 98 w 954"/>
                <a:gd name="T35" fmla="*/ 610 h 954"/>
                <a:gd name="T36" fmla="*/ 12 w 954"/>
                <a:gd name="T37" fmla="*/ 532 h 954"/>
                <a:gd name="T38" fmla="*/ 12 w 954"/>
                <a:gd name="T39" fmla="*/ 422 h 954"/>
                <a:gd name="T40" fmla="*/ 98 w 954"/>
                <a:gd name="T41" fmla="*/ 342 h 954"/>
                <a:gd name="T42" fmla="*/ 208 w 954"/>
                <a:gd name="T43" fmla="*/ 354 h 954"/>
                <a:gd name="T44" fmla="*/ 278 w 954"/>
                <a:gd name="T45" fmla="*/ 448 h 954"/>
                <a:gd name="T46" fmla="*/ 606 w 954"/>
                <a:gd name="T47" fmla="*/ 532 h 954"/>
                <a:gd name="T48" fmla="*/ 520 w 954"/>
                <a:gd name="T49" fmla="*/ 610 h 954"/>
                <a:gd name="T50" fmla="*/ 410 w 954"/>
                <a:gd name="T51" fmla="*/ 600 h 954"/>
                <a:gd name="T52" fmla="*/ 340 w 954"/>
                <a:gd name="T53" fmla="*/ 506 h 954"/>
                <a:gd name="T54" fmla="*/ 362 w 954"/>
                <a:gd name="T55" fmla="*/ 398 h 954"/>
                <a:gd name="T56" fmla="*/ 464 w 954"/>
                <a:gd name="T57" fmla="*/ 338 h 954"/>
                <a:gd name="T58" fmla="*/ 566 w 954"/>
                <a:gd name="T59" fmla="*/ 368 h 954"/>
                <a:gd name="T60" fmla="*/ 618 w 954"/>
                <a:gd name="T61" fmla="*/ 476 h 954"/>
                <a:gd name="T62" fmla="*/ 930 w 954"/>
                <a:gd name="T63" fmla="*/ 556 h 954"/>
                <a:gd name="T64" fmla="*/ 828 w 954"/>
                <a:gd name="T65" fmla="*/ 616 h 954"/>
                <a:gd name="T66" fmla="*/ 726 w 954"/>
                <a:gd name="T67" fmla="*/ 586 h 954"/>
                <a:gd name="T68" fmla="*/ 674 w 954"/>
                <a:gd name="T69" fmla="*/ 476 h 954"/>
                <a:gd name="T70" fmla="*/ 716 w 954"/>
                <a:gd name="T71" fmla="*/ 378 h 954"/>
                <a:gd name="T72" fmla="*/ 814 w 954"/>
                <a:gd name="T73" fmla="*/ 336 h 954"/>
                <a:gd name="T74" fmla="*/ 922 w 954"/>
                <a:gd name="T75" fmla="*/ 388 h 954"/>
                <a:gd name="T76" fmla="*/ 280 w 954"/>
                <a:gd name="T77" fmla="*/ 140 h 954"/>
                <a:gd name="T78" fmla="*/ 240 w 954"/>
                <a:gd name="T79" fmla="*/ 240 h 954"/>
                <a:gd name="T80" fmla="*/ 140 w 954"/>
                <a:gd name="T81" fmla="*/ 280 h 954"/>
                <a:gd name="T82" fmla="*/ 32 w 954"/>
                <a:gd name="T83" fmla="*/ 230 h 954"/>
                <a:gd name="T84" fmla="*/ 2 w 954"/>
                <a:gd name="T85" fmla="*/ 126 h 954"/>
                <a:gd name="T86" fmla="*/ 62 w 954"/>
                <a:gd name="T87" fmla="*/ 24 h 954"/>
                <a:gd name="T88" fmla="*/ 168 w 954"/>
                <a:gd name="T89" fmla="*/ 2 h 954"/>
                <a:gd name="T90" fmla="*/ 264 w 954"/>
                <a:gd name="T91" fmla="*/ 74 h 954"/>
                <a:gd name="T92" fmla="*/ 618 w 954"/>
                <a:gd name="T93" fmla="*/ 154 h 954"/>
                <a:gd name="T94" fmla="*/ 556 w 954"/>
                <a:gd name="T95" fmla="*/ 256 h 954"/>
                <a:gd name="T96" fmla="*/ 450 w 954"/>
                <a:gd name="T97" fmla="*/ 278 h 954"/>
                <a:gd name="T98" fmla="*/ 354 w 954"/>
                <a:gd name="T99" fmla="*/ 206 h 954"/>
                <a:gd name="T100" fmla="*/ 344 w 954"/>
                <a:gd name="T101" fmla="*/ 98 h 954"/>
                <a:gd name="T102" fmla="*/ 422 w 954"/>
                <a:gd name="T103" fmla="*/ 10 h 954"/>
                <a:gd name="T104" fmla="*/ 532 w 954"/>
                <a:gd name="T105" fmla="*/ 10 h 954"/>
                <a:gd name="T106" fmla="*/ 612 w 954"/>
                <a:gd name="T107" fmla="*/ 98 h 954"/>
                <a:gd name="T108" fmla="*/ 948 w 954"/>
                <a:gd name="T109" fmla="*/ 182 h 954"/>
                <a:gd name="T110" fmla="*/ 870 w 954"/>
                <a:gd name="T111" fmla="*/ 270 h 954"/>
                <a:gd name="T112" fmla="*/ 760 w 954"/>
                <a:gd name="T113" fmla="*/ 270 h 954"/>
                <a:gd name="T114" fmla="*/ 680 w 954"/>
                <a:gd name="T115" fmla="*/ 182 h 954"/>
                <a:gd name="T116" fmla="*/ 692 w 954"/>
                <a:gd name="T117" fmla="*/ 74 h 954"/>
                <a:gd name="T118" fmla="*/ 786 w 954"/>
                <a:gd name="T119" fmla="*/ 2 h 954"/>
                <a:gd name="T120" fmla="*/ 892 w 954"/>
                <a:gd name="T121" fmla="*/ 24 h 954"/>
                <a:gd name="T122" fmla="*/ 954 w 954"/>
                <a:gd name="T123" fmla="*/ 126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4" h="954">
                  <a:moveTo>
                    <a:pt x="280" y="814"/>
                  </a:moveTo>
                  <a:lnTo>
                    <a:pt x="280" y="814"/>
                  </a:lnTo>
                  <a:lnTo>
                    <a:pt x="280" y="828"/>
                  </a:lnTo>
                  <a:lnTo>
                    <a:pt x="278" y="842"/>
                  </a:lnTo>
                  <a:lnTo>
                    <a:pt x="274" y="856"/>
                  </a:lnTo>
                  <a:lnTo>
                    <a:pt x="270" y="868"/>
                  </a:lnTo>
                  <a:lnTo>
                    <a:pt x="264" y="880"/>
                  </a:lnTo>
                  <a:lnTo>
                    <a:pt x="258" y="892"/>
                  </a:lnTo>
                  <a:lnTo>
                    <a:pt x="248" y="904"/>
                  </a:lnTo>
                  <a:lnTo>
                    <a:pt x="240" y="914"/>
                  </a:lnTo>
                  <a:lnTo>
                    <a:pt x="230" y="922"/>
                  </a:lnTo>
                  <a:lnTo>
                    <a:pt x="220" y="930"/>
                  </a:lnTo>
                  <a:lnTo>
                    <a:pt x="208" y="938"/>
                  </a:lnTo>
                  <a:lnTo>
                    <a:pt x="196" y="944"/>
                  </a:lnTo>
                  <a:lnTo>
                    <a:pt x="182" y="948"/>
                  </a:lnTo>
                  <a:lnTo>
                    <a:pt x="168" y="952"/>
                  </a:lnTo>
                  <a:lnTo>
                    <a:pt x="154" y="954"/>
                  </a:lnTo>
                  <a:lnTo>
                    <a:pt x="140" y="954"/>
                  </a:lnTo>
                  <a:lnTo>
                    <a:pt x="140" y="954"/>
                  </a:lnTo>
                  <a:lnTo>
                    <a:pt x="126" y="954"/>
                  </a:lnTo>
                  <a:lnTo>
                    <a:pt x="112" y="952"/>
                  </a:lnTo>
                  <a:lnTo>
                    <a:pt x="98" y="948"/>
                  </a:lnTo>
                  <a:lnTo>
                    <a:pt x="86" y="944"/>
                  </a:lnTo>
                  <a:lnTo>
                    <a:pt x="74" y="938"/>
                  </a:lnTo>
                  <a:lnTo>
                    <a:pt x="62" y="930"/>
                  </a:lnTo>
                  <a:lnTo>
                    <a:pt x="52" y="922"/>
                  </a:lnTo>
                  <a:lnTo>
                    <a:pt x="42" y="914"/>
                  </a:lnTo>
                  <a:lnTo>
                    <a:pt x="32" y="904"/>
                  </a:lnTo>
                  <a:lnTo>
                    <a:pt x="24" y="892"/>
                  </a:lnTo>
                  <a:lnTo>
                    <a:pt x="18" y="880"/>
                  </a:lnTo>
                  <a:lnTo>
                    <a:pt x="12" y="868"/>
                  </a:lnTo>
                  <a:lnTo>
                    <a:pt x="6" y="856"/>
                  </a:lnTo>
                  <a:lnTo>
                    <a:pt x="4" y="842"/>
                  </a:lnTo>
                  <a:lnTo>
                    <a:pt x="2" y="828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00"/>
                  </a:lnTo>
                  <a:lnTo>
                    <a:pt x="4" y="786"/>
                  </a:lnTo>
                  <a:lnTo>
                    <a:pt x="6" y="772"/>
                  </a:lnTo>
                  <a:lnTo>
                    <a:pt x="12" y="760"/>
                  </a:lnTo>
                  <a:lnTo>
                    <a:pt x="18" y="746"/>
                  </a:lnTo>
                  <a:lnTo>
                    <a:pt x="24" y="736"/>
                  </a:lnTo>
                  <a:lnTo>
                    <a:pt x="32" y="724"/>
                  </a:lnTo>
                  <a:lnTo>
                    <a:pt x="42" y="714"/>
                  </a:lnTo>
                  <a:lnTo>
                    <a:pt x="52" y="706"/>
                  </a:lnTo>
                  <a:lnTo>
                    <a:pt x="62" y="698"/>
                  </a:lnTo>
                  <a:lnTo>
                    <a:pt x="74" y="690"/>
                  </a:lnTo>
                  <a:lnTo>
                    <a:pt x="86" y="684"/>
                  </a:lnTo>
                  <a:lnTo>
                    <a:pt x="98" y="680"/>
                  </a:lnTo>
                  <a:lnTo>
                    <a:pt x="112" y="676"/>
                  </a:lnTo>
                  <a:lnTo>
                    <a:pt x="126" y="674"/>
                  </a:lnTo>
                  <a:lnTo>
                    <a:pt x="140" y="674"/>
                  </a:lnTo>
                  <a:lnTo>
                    <a:pt x="140" y="674"/>
                  </a:lnTo>
                  <a:lnTo>
                    <a:pt x="154" y="674"/>
                  </a:lnTo>
                  <a:lnTo>
                    <a:pt x="168" y="676"/>
                  </a:lnTo>
                  <a:lnTo>
                    <a:pt x="182" y="680"/>
                  </a:lnTo>
                  <a:lnTo>
                    <a:pt x="196" y="684"/>
                  </a:lnTo>
                  <a:lnTo>
                    <a:pt x="208" y="690"/>
                  </a:lnTo>
                  <a:lnTo>
                    <a:pt x="220" y="698"/>
                  </a:lnTo>
                  <a:lnTo>
                    <a:pt x="230" y="706"/>
                  </a:lnTo>
                  <a:lnTo>
                    <a:pt x="240" y="714"/>
                  </a:lnTo>
                  <a:lnTo>
                    <a:pt x="248" y="724"/>
                  </a:lnTo>
                  <a:lnTo>
                    <a:pt x="258" y="736"/>
                  </a:lnTo>
                  <a:lnTo>
                    <a:pt x="264" y="746"/>
                  </a:lnTo>
                  <a:lnTo>
                    <a:pt x="270" y="760"/>
                  </a:lnTo>
                  <a:lnTo>
                    <a:pt x="274" y="772"/>
                  </a:lnTo>
                  <a:lnTo>
                    <a:pt x="278" y="786"/>
                  </a:lnTo>
                  <a:lnTo>
                    <a:pt x="280" y="800"/>
                  </a:lnTo>
                  <a:lnTo>
                    <a:pt x="280" y="814"/>
                  </a:lnTo>
                  <a:lnTo>
                    <a:pt x="280" y="814"/>
                  </a:lnTo>
                  <a:close/>
                  <a:moveTo>
                    <a:pt x="618" y="814"/>
                  </a:moveTo>
                  <a:lnTo>
                    <a:pt x="618" y="814"/>
                  </a:lnTo>
                  <a:lnTo>
                    <a:pt x="618" y="828"/>
                  </a:lnTo>
                  <a:lnTo>
                    <a:pt x="616" y="842"/>
                  </a:lnTo>
                  <a:lnTo>
                    <a:pt x="612" y="856"/>
                  </a:lnTo>
                  <a:lnTo>
                    <a:pt x="606" y="868"/>
                  </a:lnTo>
                  <a:lnTo>
                    <a:pt x="600" y="880"/>
                  </a:lnTo>
                  <a:lnTo>
                    <a:pt x="594" y="892"/>
                  </a:lnTo>
                  <a:lnTo>
                    <a:pt x="586" y="904"/>
                  </a:lnTo>
                  <a:lnTo>
                    <a:pt x="576" y="914"/>
                  </a:lnTo>
                  <a:lnTo>
                    <a:pt x="566" y="922"/>
                  </a:lnTo>
                  <a:lnTo>
                    <a:pt x="556" y="930"/>
                  </a:lnTo>
                  <a:lnTo>
                    <a:pt x="544" y="938"/>
                  </a:lnTo>
                  <a:lnTo>
                    <a:pt x="532" y="944"/>
                  </a:lnTo>
                  <a:lnTo>
                    <a:pt x="520" y="948"/>
                  </a:lnTo>
                  <a:lnTo>
                    <a:pt x="506" y="952"/>
                  </a:lnTo>
                  <a:lnTo>
                    <a:pt x="492" y="954"/>
                  </a:lnTo>
                  <a:lnTo>
                    <a:pt x="478" y="954"/>
                  </a:lnTo>
                  <a:lnTo>
                    <a:pt x="478" y="954"/>
                  </a:lnTo>
                  <a:lnTo>
                    <a:pt x="464" y="954"/>
                  </a:lnTo>
                  <a:lnTo>
                    <a:pt x="450" y="952"/>
                  </a:lnTo>
                  <a:lnTo>
                    <a:pt x="436" y="948"/>
                  </a:lnTo>
                  <a:lnTo>
                    <a:pt x="422" y="944"/>
                  </a:lnTo>
                  <a:lnTo>
                    <a:pt x="410" y="938"/>
                  </a:lnTo>
                  <a:lnTo>
                    <a:pt x="400" y="930"/>
                  </a:lnTo>
                  <a:lnTo>
                    <a:pt x="388" y="922"/>
                  </a:lnTo>
                  <a:lnTo>
                    <a:pt x="378" y="914"/>
                  </a:lnTo>
                  <a:lnTo>
                    <a:pt x="370" y="904"/>
                  </a:lnTo>
                  <a:lnTo>
                    <a:pt x="362" y="892"/>
                  </a:lnTo>
                  <a:lnTo>
                    <a:pt x="354" y="880"/>
                  </a:lnTo>
                  <a:lnTo>
                    <a:pt x="348" y="868"/>
                  </a:lnTo>
                  <a:lnTo>
                    <a:pt x="344" y="856"/>
                  </a:lnTo>
                  <a:lnTo>
                    <a:pt x="340" y="842"/>
                  </a:lnTo>
                  <a:lnTo>
                    <a:pt x="338" y="828"/>
                  </a:lnTo>
                  <a:lnTo>
                    <a:pt x="338" y="814"/>
                  </a:lnTo>
                  <a:lnTo>
                    <a:pt x="338" y="814"/>
                  </a:lnTo>
                  <a:lnTo>
                    <a:pt x="338" y="800"/>
                  </a:lnTo>
                  <a:lnTo>
                    <a:pt x="340" y="786"/>
                  </a:lnTo>
                  <a:lnTo>
                    <a:pt x="344" y="772"/>
                  </a:lnTo>
                  <a:lnTo>
                    <a:pt x="348" y="760"/>
                  </a:lnTo>
                  <a:lnTo>
                    <a:pt x="354" y="746"/>
                  </a:lnTo>
                  <a:lnTo>
                    <a:pt x="362" y="736"/>
                  </a:lnTo>
                  <a:lnTo>
                    <a:pt x="370" y="724"/>
                  </a:lnTo>
                  <a:lnTo>
                    <a:pt x="378" y="714"/>
                  </a:lnTo>
                  <a:lnTo>
                    <a:pt x="388" y="706"/>
                  </a:lnTo>
                  <a:lnTo>
                    <a:pt x="400" y="698"/>
                  </a:lnTo>
                  <a:lnTo>
                    <a:pt x="410" y="690"/>
                  </a:lnTo>
                  <a:lnTo>
                    <a:pt x="422" y="684"/>
                  </a:lnTo>
                  <a:lnTo>
                    <a:pt x="436" y="680"/>
                  </a:lnTo>
                  <a:lnTo>
                    <a:pt x="450" y="676"/>
                  </a:lnTo>
                  <a:lnTo>
                    <a:pt x="464" y="674"/>
                  </a:lnTo>
                  <a:lnTo>
                    <a:pt x="478" y="674"/>
                  </a:lnTo>
                  <a:lnTo>
                    <a:pt x="478" y="674"/>
                  </a:lnTo>
                  <a:lnTo>
                    <a:pt x="492" y="674"/>
                  </a:lnTo>
                  <a:lnTo>
                    <a:pt x="506" y="676"/>
                  </a:lnTo>
                  <a:lnTo>
                    <a:pt x="520" y="680"/>
                  </a:lnTo>
                  <a:lnTo>
                    <a:pt x="532" y="684"/>
                  </a:lnTo>
                  <a:lnTo>
                    <a:pt x="544" y="690"/>
                  </a:lnTo>
                  <a:lnTo>
                    <a:pt x="556" y="698"/>
                  </a:lnTo>
                  <a:lnTo>
                    <a:pt x="566" y="706"/>
                  </a:lnTo>
                  <a:lnTo>
                    <a:pt x="576" y="714"/>
                  </a:lnTo>
                  <a:lnTo>
                    <a:pt x="586" y="724"/>
                  </a:lnTo>
                  <a:lnTo>
                    <a:pt x="594" y="736"/>
                  </a:lnTo>
                  <a:lnTo>
                    <a:pt x="600" y="746"/>
                  </a:lnTo>
                  <a:lnTo>
                    <a:pt x="606" y="760"/>
                  </a:lnTo>
                  <a:lnTo>
                    <a:pt x="612" y="772"/>
                  </a:lnTo>
                  <a:lnTo>
                    <a:pt x="616" y="786"/>
                  </a:lnTo>
                  <a:lnTo>
                    <a:pt x="618" y="800"/>
                  </a:lnTo>
                  <a:lnTo>
                    <a:pt x="618" y="814"/>
                  </a:lnTo>
                  <a:lnTo>
                    <a:pt x="618" y="814"/>
                  </a:lnTo>
                  <a:close/>
                  <a:moveTo>
                    <a:pt x="280" y="476"/>
                  </a:moveTo>
                  <a:lnTo>
                    <a:pt x="280" y="476"/>
                  </a:lnTo>
                  <a:lnTo>
                    <a:pt x="280" y="492"/>
                  </a:lnTo>
                  <a:lnTo>
                    <a:pt x="278" y="506"/>
                  </a:lnTo>
                  <a:lnTo>
                    <a:pt x="274" y="518"/>
                  </a:lnTo>
                  <a:lnTo>
                    <a:pt x="270" y="532"/>
                  </a:lnTo>
                  <a:lnTo>
                    <a:pt x="264" y="544"/>
                  </a:lnTo>
                  <a:lnTo>
                    <a:pt x="258" y="556"/>
                  </a:lnTo>
                  <a:lnTo>
                    <a:pt x="248" y="566"/>
                  </a:lnTo>
                  <a:lnTo>
                    <a:pt x="240" y="576"/>
                  </a:lnTo>
                  <a:lnTo>
                    <a:pt x="230" y="586"/>
                  </a:lnTo>
                  <a:lnTo>
                    <a:pt x="220" y="594"/>
                  </a:lnTo>
                  <a:lnTo>
                    <a:pt x="208" y="600"/>
                  </a:lnTo>
                  <a:lnTo>
                    <a:pt x="196" y="606"/>
                  </a:lnTo>
                  <a:lnTo>
                    <a:pt x="182" y="610"/>
                  </a:lnTo>
                  <a:lnTo>
                    <a:pt x="168" y="614"/>
                  </a:lnTo>
                  <a:lnTo>
                    <a:pt x="154" y="616"/>
                  </a:lnTo>
                  <a:lnTo>
                    <a:pt x="140" y="618"/>
                  </a:lnTo>
                  <a:lnTo>
                    <a:pt x="140" y="618"/>
                  </a:lnTo>
                  <a:lnTo>
                    <a:pt x="126" y="616"/>
                  </a:lnTo>
                  <a:lnTo>
                    <a:pt x="112" y="614"/>
                  </a:lnTo>
                  <a:lnTo>
                    <a:pt x="98" y="610"/>
                  </a:lnTo>
                  <a:lnTo>
                    <a:pt x="86" y="606"/>
                  </a:lnTo>
                  <a:lnTo>
                    <a:pt x="74" y="600"/>
                  </a:lnTo>
                  <a:lnTo>
                    <a:pt x="62" y="594"/>
                  </a:lnTo>
                  <a:lnTo>
                    <a:pt x="52" y="586"/>
                  </a:lnTo>
                  <a:lnTo>
                    <a:pt x="42" y="576"/>
                  </a:lnTo>
                  <a:lnTo>
                    <a:pt x="32" y="566"/>
                  </a:lnTo>
                  <a:lnTo>
                    <a:pt x="24" y="556"/>
                  </a:lnTo>
                  <a:lnTo>
                    <a:pt x="18" y="544"/>
                  </a:lnTo>
                  <a:lnTo>
                    <a:pt x="12" y="532"/>
                  </a:lnTo>
                  <a:lnTo>
                    <a:pt x="6" y="518"/>
                  </a:lnTo>
                  <a:lnTo>
                    <a:pt x="4" y="506"/>
                  </a:lnTo>
                  <a:lnTo>
                    <a:pt x="2" y="492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2" y="462"/>
                  </a:lnTo>
                  <a:lnTo>
                    <a:pt x="4" y="448"/>
                  </a:lnTo>
                  <a:lnTo>
                    <a:pt x="6" y="436"/>
                  </a:lnTo>
                  <a:lnTo>
                    <a:pt x="12" y="422"/>
                  </a:lnTo>
                  <a:lnTo>
                    <a:pt x="18" y="410"/>
                  </a:lnTo>
                  <a:lnTo>
                    <a:pt x="24" y="398"/>
                  </a:lnTo>
                  <a:lnTo>
                    <a:pt x="32" y="388"/>
                  </a:lnTo>
                  <a:lnTo>
                    <a:pt x="42" y="378"/>
                  </a:lnTo>
                  <a:lnTo>
                    <a:pt x="52" y="368"/>
                  </a:lnTo>
                  <a:lnTo>
                    <a:pt x="62" y="360"/>
                  </a:lnTo>
                  <a:lnTo>
                    <a:pt x="74" y="354"/>
                  </a:lnTo>
                  <a:lnTo>
                    <a:pt x="86" y="348"/>
                  </a:lnTo>
                  <a:lnTo>
                    <a:pt x="98" y="342"/>
                  </a:lnTo>
                  <a:lnTo>
                    <a:pt x="112" y="340"/>
                  </a:lnTo>
                  <a:lnTo>
                    <a:pt x="126" y="338"/>
                  </a:lnTo>
                  <a:lnTo>
                    <a:pt x="140" y="336"/>
                  </a:lnTo>
                  <a:lnTo>
                    <a:pt x="140" y="336"/>
                  </a:lnTo>
                  <a:lnTo>
                    <a:pt x="154" y="338"/>
                  </a:lnTo>
                  <a:lnTo>
                    <a:pt x="168" y="340"/>
                  </a:lnTo>
                  <a:lnTo>
                    <a:pt x="182" y="342"/>
                  </a:lnTo>
                  <a:lnTo>
                    <a:pt x="196" y="348"/>
                  </a:lnTo>
                  <a:lnTo>
                    <a:pt x="208" y="354"/>
                  </a:lnTo>
                  <a:lnTo>
                    <a:pt x="220" y="360"/>
                  </a:lnTo>
                  <a:lnTo>
                    <a:pt x="230" y="368"/>
                  </a:lnTo>
                  <a:lnTo>
                    <a:pt x="240" y="378"/>
                  </a:lnTo>
                  <a:lnTo>
                    <a:pt x="248" y="388"/>
                  </a:lnTo>
                  <a:lnTo>
                    <a:pt x="258" y="398"/>
                  </a:lnTo>
                  <a:lnTo>
                    <a:pt x="264" y="410"/>
                  </a:lnTo>
                  <a:lnTo>
                    <a:pt x="270" y="422"/>
                  </a:lnTo>
                  <a:lnTo>
                    <a:pt x="274" y="436"/>
                  </a:lnTo>
                  <a:lnTo>
                    <a:pt x="278" y="448"/>
                  </a:lnTo>
                  <a:lnTo>
                    <a:pt x="280" y="462"/>
                  </a:lnTo>
                  <a:lnTo>
                    <a:pt x="280" y="476"/>
                  </a:lnTo>
                  <a:lnTo>
                    <a:pt x="280" y="476"/>
                  </a:lnTo>
                  <a:close/>
                  <a:moveTo>
                    <a:pt x="618" y="476"/>
                  </a:moveTo>
                  <a:lnTo>
                    <a:pt x="618" y="476"/>
                  </a:lnTo>
                  <a:lnTo>
                    <a:pt x="618" y="492"/>
                  </a:lnTo>
                  <a:lnTo>
                    <a:pt x="616" y="506"/>
                  </a:lnTo>
                  <a:lnTo>
                    <a:pt x="612" y="518"/>
                  </a:lnTo>
                  <a:lnTo>
                    <a:pt x="606" y="532"/>
                  </a:lnTo>
                  <a:lnTo>
                    <a:pt x="600" y="544"/>
                  </a:lnTo>
                  <a:lnTo>
                    <a:pt x="594" y="556"/>
                  </a:lnTo>
                  <a:lnTo>
                    <a:pt x="586" y="566"/>
                  </a:lnTo>
                  <a:lnTo>
                    <a:pt x="576" y="576"/>
                  </a:lnTo>
                  <a:lnTo>
                    <a:pt x="566" y="586"/>
                  </a:lnTo>
                  <a:lnTo>
                    <a:pt x="556" y="594"/>
                  </a:lnTo>
                  <a:lnTo>
                    <a:pt x="544" y="600"/>
                  </a:lnTo>
                  <a:lnTo>
                    <a:pt x="532" y="606"/>
                  </a:lnTo>
                  <a:lnTo>
                    <a:pt x="520" y="610"/>
                  </a:lnTo>
                  <a:lnTo>
                    <a:pt x="506" y="614"/>
                  </a:lnTo>
                  <a:lnTo>
                    <a:pt x="492" y="616"/>
                  </a:lnTo>
                  <a:lnTo>
                    <a:pt x="478" y="618"/>
                  </a:lnTo>
                  <a:lnTo>
                    <a:pt x="478" y="618"/>
                  </a:lnTo>
                  <a:lnTo>
                    <a:pt x="464" y="616"/>
                  </a:lnTo>
                  <a:lnTo>
                    <a:pt x="450" y="614"/>
                  </a:lnTo>
                  <a:lnTo>
                    <a:pt x="436" y="610"/>
                  </a:lnTo>
                  <a:lnTo>
                    <a:pt x="422" y="606"/>
                  </a:lnTo>
                  <a:lnTo>
                    <a:pt x="410" y="600"/>
                  </a:lnTo>
                  <a:lnTo>
                    <a:pt x="400" y="594"/>
                  </a:lnTo>
                  <a:lnTo>
                    <a:pt x="388" y="586"/>
                  </a:lnTo>
                  <a:lnTo>
                    <a:pt x="378" y="576"/>
                  </a:lnTo>
                  <a:lnTo>
                    <a:pt x="370" y="566"/>
                  </a:lnTo>
                  <a:lnTo>
                    <a:pt x="362" y="556"/>
                  </a:lnTo>
                  <a:lnTo>
                    <a:pt x="354" y="544"/>
                  </a:lnTo>
                  <a:lnTo>
                    <a:pt x="348" y="532"/>
                  </a:lnTo>
                  <a:lnTo>
                    <a:pt x="344" y="518"/>
                  </a:lnTo>
                  <a:lnTo>
                    <a:pt x="340" y="506"/>
                  </a:lnTo>
                  <a:lnTo>
                    <a:pt x="338" y="492"/>
                  </a:lnTo>
                  <a:lnTo>
                    <a:pt x="338" y="476"/>
                  </a:lnTo>
                  <a:lnTo>
                    <a:pt x="338" y="476"/>
                  </a:lnTo>
                  <a:lnTo>
                    <a:pt x="338" y="462"/>
                  </a:lnTo>
                  <a:lnTo>
                    <a:pt x="340" y="448"/>
                  </a:lnTo>
                  <a:lnTo>
                    <a:pt x="344" y="436"/>
                  </a:lnTo>
                  <a:lnTo>
                    <a:pt x="348" y="422"/>
                  </a:lnTo>
                  <a:lnTo>
                    <a:pt x="354" y="410"/>
                  </a:lnTo>
                  <a:lnTo>
                    <a:pt x="362" y="398"/>
                  </a:lnTo>
                  <a:lnTo>
                    <a:pt x="370" y="388"/>
                  </a:lnTo>
                  <a:lnTo>
                    <a:pt x="378" y="378"/>
                  </a:lnTo>
                  <a:lnTo>
                    <a:pt x="388" y="368"/>
                  </a:lnTo>
                  <a:lnTo>
                    <a:pt x="400" y="360"/>
                  </a:lnTo>
                  <a:lnTo>
                    <a:pt x="410" y="354"/>
                  </a:lnTo>
                  <a:lnTo>
                    <a:pt x="422" y="348"/>
                  </a:lnTo>
                  <a:lnTo>
                    <a:pt x="436" y="342"/>
                  </a:lnTo>
                  <a:lnTo>
                    <a:pt x="450" y="340"/>
                  </a:lnTo>
                  <a:lnTo>
                    <a:pt x="464" y="338"/>
                  </a:lnTo>
                  <a:lnTo>
                    <a:pt x="478" y="336"/>
                  </a:lnTo>
                  <a:lnTo>
                    <a:pt x="478" y="336"/>
                  </a:lnTo>
                  <a:lnTo>
                    <a:pt x="492" y="338"/>
                  </a:lnTo>
                  <a:lnTo>
                    <a:pt x="506" y="340"/>
                  </a:lnTo>
                  <a:lnTo>
                    <a:pt x="520" y="342"/>
                  </a:lnTo>
                  <a:lnTo>
                    <a:pt x="532" y="348"/>
                  </a:lnTo>
                  <a:lnTo>
                    <a:pt x="544" y="354"/>
                  </a:lnTo>
                  <a:lnTo>
                    <a:pt x="556" y="360"/>
                  </a:lnTo>
                  <a:lnTo>
                    <a:pt x="566" y="368"/>
                  </a:lnTo>
                  <a:lnTo>
                    <a:pt x="576" y="378"/>
                  </a:lnTo>
                  <a:lnTo>
                    <a:pt x="586" y="388"/>
                  </a:lnTo>
                  <a:lnTo>
                    <a:pt x="594" y="398"/>
                  </a:lnTo>
                  <a:lnTo>
                    <a:pt x="600" y="410"/>
                  </a:lnTo>
                  <a:lnTo>
                    <a:pt x="606" y="422"/>
                  </a:lnTo>
                  <a:lnTo>
                    <a:pt x="612" y="436"/>
                  </a:lnTo>
                  <a:lnTo>
                    <a:pt x="616" y="448"/>
                  </a:lnTo>
                  <a:lnTo>
                    <a:pt x="618" y="462"/>
                  </a:lnTo>
                  <a:lnTo>
                    <a:pt x="618" y="476"/>
                  </a:lnTo>
                  <a:lnTo>
                    <a:pt x="618" y="476"/>
                  </a:lnTo>
                  <a:close/>
                  <a:moveTo>
                    <a:pt x="954" y="476"/>
                  </a:moveTo>
                  <a:lnTo>
                    <a:pt x="954" y="476"/>
                  </a:lnTo>
                  <a:lnTo>
                    <a:pt x="954" y="492"/>
                  </a:lnTo>
                  <a:lnTo>
                    <a:pt x="952" y="506"/>
                  </a:lnTo>
                  <a:lnTo>
                    <a:pt x="948" y="518"/>
                  </a:lnTo>
                  <a:lnTo>
                    <a:pt x="944" y="532"/>
                  </a:lnTo>
                  <a:lnTo>
                    <a:pt x="938" y="544"/>
                  </a:lnTo>
                  <a:lnTo>
                    <a:pt x="930" y="556"/>
                  </a:lnTo>
                  <a:lnTo>
                    <a:pt x="922" y="566"/>
                  </a:lnTo>
                  <a:lnTo>
                    <a:pt x="914" y="576"/>
                  </a:lnTo>
                  <a:lnTo>
                    <a:pt x="904" y="586"/>
                  </a:lnTo>
                  <a:lnTo>
                    <a:pt x="892" y="594"/>
                  </a:lnTo>
                  <a:lnTo>
                    <a:pt x="882" y="600"/>
                  </a:lnTo>
                  <a:lnTo>
                    <a:pt x="870" y="606"/>
                  </a:lnTo>
                  <a:lnTo>
                    <a:pt x="856" y="610"/>
                  </a:lnTo>
                  <a:lnTo>
                    <a:pt x="842" y="614"/>
                  </a:lnTo>
                  <a:lnTo>
                    <a:pt x="828" y="616"/>
                  </a:lnTo>
                  <a:lnTo>
                    <a:pt x="814" y="618"/>
                  </a:lnTo>
                  <a:lnTo>
                    <a:pt x="814" y="618"/>
                  </a:lnTo>
                  <a:lnTo>
                    <a:pt x="800" y="616"/>
                  </a:lnTo>
                  <a:lnTo>
                    <a:pt x="786" y="614"/>
                  </a:lnTo>
                  <a:lnTo>
                    <a:pt x="772" y="610"/>
                  </a:lnTo>
                  <a:lnTo>
                    <a:pt x="760" y="606"/>
                  </a:lnTo>
                  <a:lnTo>
                    <a:pt x="748" y="600"/>
                  </a:lnTo>
                  <a:lnTo>
                    <a:pt x="736" y="594"/>
                  </a:lnTo>
                  <a:lnTo>
                    <a:pt x="726" y="586"/>
                  </a:lnTo>
                  <a:lnTo>
                    <a:pt x="716" y="576"/>
                  </a:lnTo>
                  <a:lnTo>
                    <a:pt x="706" y="566"/>
                  </a:lnTo>
                  <a:lnTo>
                    <a:pt x="698" y="556"/>
                  </a:lnTo>
                  <a:lnTo>
                    <a:pt x="692" y="544"/>
                  </a:lnTo>
                  <a:lnTo>
                    <a:pt x="686" y="532"/>
                  </a:lnTo>
                  <a:lnTo>
                    <a:pt x="680" y="518"/>
                  </a:lnTo>
                  <a:lnTo>
                    <a:pt x="676" y="506"/>
                  </a:lnTo>
                  <a:lnTo>
                    <a:pt x="674" y="492"/>
                  </a:lnTo>
                  <a:lnTo>
                    <a:pt x="674" y="476"/>
                  </a:lnTo>
                  <a:lnTo>
                    <a:pt x="674" y="476"/>
                  </a:lnTo>
                  <a:lnTo>
                    <a:pt x="674" y="462"/>
                  </a:lnTo>
                  <a:lnTo>
                    <a:pt x="676" y="448"/>
                  </a:lnTo>
                  <a:lnTo>
                    <a:pt x="680" y="436"/>
                  </a:lnTo>
                  <a:lnTo>
                    <a:pt x="686" y="422"/>
                  </a:lnTo>
                  <a:lnTo>
                    <a:pt x="692" y="410"/>
                  </a:lnTo>
                  <a:lnTo>
                    <a:pt x="698" y="398"/>
                  </a:lnTo>
                  <a:lnTo>
                    <a:pt x="706" y="388"/>
                  </a:lnTo>
                  <a:lnTo>
                    <a:pt x="716" y="378"/>
                  </a:lnTo>
                  <a:lnTo>
                    <a:pt x="726" y="368"/>
                  </a:lnTo>
                  <a:lnTo>
                    <a:pt x="736" y="360"/>
                  </a:lnTo>
                  <a:lnTo>
                    <a:pt x="748" y="354"/>
                  </a:lnTo>
                  <a:lnTo>
                    <a:pt x="760" y="348"/>
                  </a:lnTo>
                  <a:lnTo>
                    <a:pt x="772" y="342"/>
                  </a:lnTo>
                  <a:lnTo>
                    <a:pt x="786" y="340"/>
                  </a:lnTo>
                  <a:lnTo>
                    <a:pt x="800" y="338"/>
                  </a:lnTo>
                  <a:lnTo>
                    <a:pt x="814" y="336"/>
                  </a:lnTo>
                  <a:lnTo>
                    <a:pt x="814" y="336"/>
                  </a:lnTo>
                  <a:lnTo>
                    <a:pt x="828" y="338"/>
                  </a:lnTo>
                  <a:lnTo>
                    <a:pt x="842" y="340"/>
                  </a:lnTo>
                  <a:lnTo>
                    <a:pt x="856" y="342"/>
                  </a:lnTo>
                  <a:lnTo>
                    <a:pt x="870" y="348"/>
                  </a:lnTo>
                  <a:lnTo>
                    <a:pt x="882" y="354"/>
                  </a:lnTo>
                  <a:lnTo>
                    <a:pt x="892" y="360"/>
                  </a:lnTo>
                  <a:lnTo>
                    <a:pt x="904" y="368"/>
                  </a:lnTo>
                  <a:lnTo>
                    <a:pt x="914" y="378"/>
                  </a:lnTo>
                  <a:lnTo>
                    <a:pt x="922" y="388"/>
                  </a:lnTo>
                  <a:lnTo>
                    <a:pt x="930" y="398"/>
                  </a:lnTo>
                  <a:lnTo>
                    <a:pt x="938" y="410"/>
                  </a:lnTo>
                  <a:lnTo>
                    <a:pt x="944" y="422"/>
                  </a:lnTo>
                  <a:lnTo>
                    <a:pt x="948" y="436"/>
                  </a:lnTo>
                  <a:lnTo>
                    <a:pt x="952" y="448"/>
                  </a:lnTo>
                  <a:lnTo>
                    <a:pt x="954" y="462"/>
                  </a:lnTo>
                  <a:lnTo>
                    <a:pt x="954" y="476"/>
                  </a:lnTo>
                  <a:lnTo>
                    <a:pt x="954" y="476"/>
                  </a:lnTo>
                  <a:close/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8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20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4" y="168"/>
                  </a:lnTo>
                  <a:lnTo>
                    <a:pt x="2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" y="126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4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20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8" y="62"/>
                  </a:lnTo>
                  <a:lnTo>
                    <a:pt x="264" y="74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  <a:moveTo>
                    <a:pt x="618" y="140"/>
                  </a:moveTo>
                  <a:lnTo>
                    <a:pt x="618" y="140"/>
                  </a:lnTo>
                  <a:lnTo>
                    <a:pt x="618" y="154"/>
                  </a:lnTo>
                  <a:lnTo>
                    <a:pt x="616" y="168"/>
                  </a:lnTo>
                  <a:lnTo>
                    <a:pt x="612" y="182"/>
                  </a:lnTo>
                  <a:lnTo>
                    <a:pt x="606" y="194"/>
                  </a:lnTo>
                  <a:lnTo>
                    <a:pt x="600" y="206"/>
                  </a:lnTo>
                  <a:lnTo>
                    <a:pt x="594" y="218"/>
                  </a:lnTo>
                  <a:lnTo>
                    <a:pt x="586" y="230"/>
                  </a:lnTo>
                  <a:lnTo>
                    <a:pt x="576" y="240"/>
                  </a:lnTo>
                  <a:lnTo>
                    <a:pt x="566" y="248"/>
                  </a:lnTo>
                  <a:lnTo>
                    <a:pt x="556" y="256"/>
                  </a:lnTo>
                  <a:lnTo>
                    <a:pt x="544" y="264"/>
                  </a:lnTo>
                  <a:lnTo>
                    <a:pt x="532" y="270"/>
                  </a:lnTo>
                  <a:lnTo>
                    <a:pt x="520" y="274"/>
                  </a:lnTo>
                  <a:lnTo>
                    <a:pt x="506" y="278"/>
                  </a:lnTo>
                  <a:lnTo>
                    <a:pt x="492" y="280"/>
                  </a:lnTo>
                  <a:lnTo>
                    <a:pt x="478" y="280"/>
                  </a:lnTo>
                  <a:lnTo>
                    <a:pt x="478" y="280"/>
                  </a:lnTo>
                  <a:lnTo>
                    <a:pt x="464" y="280"/>
                  </a:lnTo>
                  <a:lnTo>
                    <a:pt x="450" y="278"/>
                  </a:lnTo>
                  <a:lnTo>
                    <a:pt x="436" y="274"/>
                  </a:lnTo>
                  <a:lnTo>
                    <a:pt x="422" y="270"/>
                  </a:lnTo>
                  <a:lnTo>
                    <a:pt x="410" y="264"/>
                  </a:lnTo>
                  <a:lnTo>
                    <a:pt x="400" y="256"/>
                  </a:lnTo>
                  <a:lnTo>
                    <a:pt x="388" y="248"/>
                  </a:lnTo>
                  <a:lnTo>
                    <a:pt x="378" y="240"/>
                  </a:lnTo>
                  <a:lnTo>
                    <a:pt x="370" y="230"/>
                  </a:lnTo>
                  <a:lnTo>
                    <a:pt x="362" y="218"/>
                  </a:lnTo>
                  <a:lnTo>
                    <a:pt x="354" y="206"/>
                  </a:lnTo>
                  <a:lnTo>
                    <a:pt x="348" y="194"/>
                  </a:lnTo>
                  <a:lnTo>
                    <a:pt x="344" y="182"/>
                  </a:lnTo>
                  <a:lnTo>
                    <a:pt x="340" y="168"/>
                  </a:lnTo>
                  <a:lnTo>
                    <a:pt x="338" y="154"/>
                  </a:lnTo>
                  <a:lnTo>
                    <a:pt x="338" y="140"/>
                  </a:lnTo>
                  <a:lnTo>
                    <a:pt x="338" y="140"/>
                  </a:lnTo>
                  <a:lnTo>
                    <a:pt x="338" y="126"/>
                  </a:lnTo>
                  <a:lnTo>
                    <a:pt x="340" y="112"/>
                  </a:lnTo>
                  <a:lnTo>
                    <a:pt x="344" y="98"/>
                  </a:lnTo>
                  <a:lnTo>
                    <a:pt x="348" y="86"/>
                  </a:lnTo>
                  <a:lnTo>
                    <a:pt x="354" y="74"/>
                  </a:lnTo>
                  <a:lnTo>
                    <a:pt x="362" y="62"/>
                  </a:lnTo>
                  <a:lnTo>
                    <a:pt x="370" y="50"/>
                  </a:lnTo>
                  <a:lnTo>
                    <a:pt x="378" y="40"/>
                  </a:lnTo>
                  <a:lnTo>
                    <a:pt x="388" y="32"/>
                  </a:lnTo>
                  <a:lnTo>
                    <a:pt x="400" y="24"/>
                  </a:lnTo>
                  <a:lnTo>
                    <a:pt x="410" y="16"/>
                  </a:lnTo>
                  <a:lnTo>
                    <a:pt x="422" y="10"/>
                  </a:lnTo>
                  <a:lnTo>
                    <a:pt x="436" y="6"/>
                  </a:lnTo>
                  <a:lnTo>
                    <a:pt x="450" y="2"/>
                  </a:lnTo>
                  <a:lnTo>
                    <a:pt x="464" y="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92" y="0"/>
                  </a:lnTo>
                  <a:lnTo>
                    <a:pt x="506" y="2"/>
                  </a:lnTo>
                  <a:lnTo>
                    <a:pt x="520" y="6"/>
                  </a:lnTo>
                  <a:lnTo>
                    <a:pt x="532" y="10"/>
                  </a:lnTo>
                  <a:lnTo>
                    <a:pt x="544" y="16"/>
                  </a:lnTo>
                  <a:lnTo>
                    <a:pt x="556" y="24"/>
                  </a:lnTo>
                  <a:lnTo>
                    <a:pt x="566" y="32"/>
                  </a:lnTo>
                  <a:lnTo>
                    <a:pt x="576" y="40"/>
                  </a:lnTo>
                  <a:lnTo>
                    <a:pt x="586" y="50"/>
                  </a:lnTo>
                  <a:lnTo>
                    <a:pt x="594" y="62"/>
                  </a:lnTo>
                  <a:lnTo>
                    <a:pt x="600" y="74"/>
                  </a:lnTo>
                  <a:lnTo>
                    <a:pt x="606" y="86"/>
                  </a:lnTo>
                  <a:lnTo>
                    <a:pt x="612" y="98"/>
                  </a:lnTo>
                  <a:lnTo>
                    <a:pt x="616" y="112"/>
                  </a:lnTo>
                  <a:lnTo>
                    <a:pt x="618" y="126"/>
                  </a:lnTo>
                  <a:lnTo>
                    <a:pt x="618" y="140"/>
                  </a:lnTo>
                  <a:lnTo>
                    <a:pt x="618" y="140"/>
                  </a:lnTo>
                  <a:close/>
                  <a:moveTo>
                    <a:pt x="954" y="140"/>
                  </a:moveTo>
                  <a:lnTo>
                    <a:pt x="954" y="140"/>
                  </a:lnTo>
                  <a:lnTo>
                    <a:pt x="954" y="154"/>
                  </a:lnTo>
                  <a:lnTo>
                    <a:pt x="952" y="168"/>
                  </a:lnTo>
                  <a:lnTo>
                    <a:pt x="948" y="182"/>
                  </a:lnTo>
                  <a:lnTo>
                    <a:pt x="944" y="194"/>
                  </a:lnTo>
                  <a:lnTo>
                    <a:pt x="938" y="206"/>
                  </a:lnTo>
                  <a:lnTo>
                    <a:pt x="930" y="218"/>
                  </a:lnTo>
                  <a:lnTo>
                    <a:pt x="922" y="230"/>
                  </a:lnTo>
                  <a:lnTo>
                    <a:pt x="914" y="240"/>
                  </a:lnTo>
                  <a:lnTo>
                    <a:pt x="904" y="248"/>
                  </a:lnTo>
                  <a:lnTo>
                    <a:pt x="892" y="256"/>
                  </a:lnTo>
                  <a:lnTo>
                    <a:pt x="882" y="264"/>
                  </a:lnTo>
                  <a:lnTo>
                    <a:pt x="870" y="270"/>
                  </a:lnTo>
                  <a:lnTo>
                    <a:pt x="856" y="274"/>
                  </a:lnTo>
                  <a:lnTo>
                    <a:pt x="842" y="278"/>
                  </a:lnTo>
                  <a:lnTo>
                    <a:pt x="828" y="280"/>
                  </a:lnTo>
                  <a:lnTo>
                    <a:pt x="814" y="280"/>
                  </a:lnTo>
                  <a:lnTo>
                    <a:pt x="814" y="280"/>
                  </a:lnTo>
                  <a:lnTo>
                    <a:pt x="800" y="280"/>
                  </a:lnTo>
                  <a:lnTo>
                    <a:pt x="786" y="278"/>
                  </a:lnTo>
                  <a:lnTo>
                    <a:pt x="772" y="274"/>
                  </a:lnTo>
                  <a:lnTo>
                    <a:pt x="760" y="270"/>
                  </a:lnTo>
                  <a:lnTo>
                    <a:pt x="748" y="264"/>
                  </a:lnTo>
                  <a:lnTo>
                    <a:pt x="736" y="256"/>
                  </a:lnTo>
                  <a:lnTo>
                    <a:pt x="726" y="248"/>
                  </a:lnTo>
                  <a:lnTo>
                    <a:pt x="716" y="240"/>
                  </a:lnTo>
                  <a:lnTo>
                    <a:pt x="706" y="230"/>
                  </a:lnTo>
                  <a:lnTo>
                    <a:pt x="698" y="218"/>
                  </a:lnTo>
                  <a:lnTo>
                    <a:pt x="692" y="206"/>
                  </a:lnTo>
                  <a:lnTo>
                    <a:pt x="686" y="194"/>
                  </a:lnTo>
                  <a:lnTo>
                    <a:pt x="680" y="182"/>
                  </a:lnTo>
                  <a:lnTo>
                    <a:pt x="676" y="168"/>
                  </a:lnTo>
                  <a:lnTo>
                    <a:pt x="674" y="154"/>
                  </a:lnTo>
                  <a:lnTo>
                    <a:pt x="674" y="140"/>
                  </a:lnTo>
                  <a:lnTo>
                    <a:pt x="674" y="140"/>
                  </a:lnTo>
                  <a:lnTo>
                    <a:pt x="674" y="126"/>
                  </a:lnTo>
                  <a:lnTo>
                    <a:pt x="676" y="112"/>
                  </a:lnTo>
                  <a:lnTo>
                    <a:pt x="680" y="98"/>
                  </a:lnTo>
                  <a:lnTo>
                    <a:pt x="686" y="86"/>
                  </a:lnTo>
                  <a:lnTo>
                    <a:pt x="692" y="74"/>
                  </a:lnTo>
                  <a:lnTo>
                    <a:pt x="698" y="62"/>
                  </a:lnTo>
                  <a:lnTo>
                    <a:pt x="706" y="50"/>
                  </a:lnTo>
                  <a:lnTo>
                    <a:pt x="716" y="40"/>
                  </a:lnTo>
                  <a:lnTo>
                    <a:pt x="726" y="32"/>
                  </a:lnTo>
                  <a:lnTo>
                    <a:pt x="736" y="24"/>
                  </a:lnTo>
                  <a:lnTo>
                    <a:pt x="748" y="16"/>
                  </a:lnTo>
                  <a:lnTo>
                    <a:pt x="760" y="10"/>
                  </a:lnTo>
                  <a:lnTo>
                    <a:pt x="772" y="6"/>
                  </a:lnTo>
                  <a:lnTo>
                    <a:pt x="786" y="2"/>
                  </a:lnTo>
                  <a:lnTo>
                    <a:pt x="800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828" y="0"/>
                  </a:lnTo>
                  <a:lnTo>
                    <a:pt x="842" y="2"/>
                  </a:lnTo>
                  <a:lnTo>
                    <a:pt x="856" y="6"/>
                  </a:lnTo>
                  <a:lnTo>
                    <a:pt x="870" y="10"/>
                  </a:lnTo>
                  <a:lnTo>
                    <a:pt x="882" y="16"/>
                  </a:lnTo>
                  <a:lnTo>
                    <a:pt x="892" y="24"/>
                  </a:lnTo>
                  <a:lnTo>
                    <a:pt x="904" y="32"/>
                  </a:lnTo>
                  <a:lnTo>
                    <a:pt x="914" y="40"/>
                  </a:lnTo>
                  <a:lnTo>
                    <a:pt x="922" y="50"/>
                  </a:lnTo>
                  <a:lnTo>
                    <a:pt x="930" y="62"/>
                  </a:lnTo>
                  <a:lnTo>
                    <a:pt x="938" y="74"/>
                  </a:lnTo>
                  <a:lnTo>
                    <a:pt x="944" y="86"/>
                  </a:lnTo>
                  <a:lnTo>
                    <a:pt x="948" y="98"/>
                  </a:lnTo>
                  <a:lnTo>
                    <a:pt x="952" y="112"/>
                  </a:lnTo>
                  <a:lnTo>
                    <a:pt x="954" y="126"/>
                  </a:lnTo>
                  <a:lnTo>
                    <a:pt x="954" y="140"/>
                  </a:lnTo>
                  <a:lnTo>
                    <a:pt x="954" y="140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3" name="Freeform 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482975"/>
              <a:ext cx="444500" cy="444500"/>
            </a:xfrm>
            <a:custGeom>
              <a:avLst/>
              <a:gdLst>
                <a:gd name="T0" fmla="*/ 280 w 280"/>
                <a:gd name="T1" fmla="*/ 140 h 280"/>
                <a:gd name="T2" fmla="*/ 278 w 280"/>
                <a:gd name="T3" fmla="*/ 168 h 280"/>
                <a:gd name="T4" fmla="*/ 270 w 280"/>
                <a:gd name="T5" fmla="*/ 194 h 280"/>
                <a:gd name="T6" fmla="*/ 256 w 280"/>
                <a:gd name="T7" fmla="*/ 218 h 280"/>
                <a:gd name="T8" fmla="*/ 240 w 280"/>
                <a:gd name="T9" fmla="*/ 240 h 280"/>
                <a:gd name="T10" fmla="*/ 218 w 280"/>
                <a:gd name="T11" fmla="*/ 256 h 280"/>
                <a:gd name="T12" fmla="*/ 196 w 280"/>
                <a:gd name="T13" fmla="*/ 270 h 280"/>
                <a:gd name="T14" fmla="*/ 168 w 280"/>
                <a:gd name="T15" fmla="*/ 278 h 280"/>
                <a:gd name="T16" fmla="*/ 140 w 280"/>
                <a:gd name="T17" fmla="*/ 280 h 280"/>
                <a:gd name="T18" fmla="*/ 126 w 280"/>
                <a:gd name="T19" fmla="*/ 280 h 280"/>
                <a:gd name="T20" fmla="*/ 98 w 280"/>
                <a:gd name="T21" fmla="*/ 274 h 280"/>
                <a:gd name="T22" fmla="*/ 74 w 280"/>
                <a:gd name="T23" fmla="*/ 264 h 280"/>
                <a:gd name="T24" fmla="*/ 52 w 280"/>
                <a:gd name="T25" fmla="*/ 248 h 280"/>
                <a:gd name="T26" fmla="*/ 32 w 280"/>
                <a:gd name="T27" fmla="*/ 230 h 280"/>
                <a:gd name="T28" fmla="*/ 18 w 280"/>
                <a:gd name="T29" fmla="*/ 206 h 280"/>
                <a:gd name="T30" fmla="*/ 6 w 280"/>
                <a:gd name="T31" fmla="*/ 182 h 280"/>
                <a:gd name="T32" fmla="*/ 0 w 280"/>
                <a:gd name="T33" fmla="*/ 154 h 280"/>
                <a:gd name="T34" fmla="*/ 0 w 280"/>
                <a:gd name="T35" fmla="*/ 140 h 280"/>
                <a:gd name="T36" fmla="*/ 2 w 280"/>
                <a:gd name="T37" fmla="*/ 112 h 280"/>
                <a:gd name="T38" fmla="*/ 12 w 280"/>
                <a:gd name="T39" fmla="*/ 86 h 280"/>
                <a:gd name="T40" fmla="*/ 24 w 280"/>
                <a:gd name="T41" fmla="*/ 62 h 280"/>
                <a:gd name="T42" fmla="*/ 42 w 280"/>
                <a:gd name="T43" fmla="*/ 40 h 280"/>
                <a:gd name="T44" fmla="*/ 62 w 280"/>
                <a:gd name="T45" fmla="*/ 24 h 280"/>
                <a:gd name="T46" fmla="*/ 86 w 280"/>
                <a:gd name="T47" fmla="*/ 10 h 280"/>
                <a:gd name="T48" fmla="*/ 112 w 280"/>
                <a:gd name="T49" fmla="*/ 2 h 280"/>
                <a:gd name="T50" fmla="*/ 140 w 280"/>
                <a:gd name="T51" fmla="*/ 0 h 280"/>
                <a:gd name="T52" fmla="*/ 154 w 280"/>
                <a:gd name="T53" fmla="*/ 0 h 280"/>
                <a:gd name="T54" fmla="*/ 182 w 280"/>
                <a:gd name="T55" fmla="*/ 6 h 280"/>
                <a:gd name="T56" fmla="*/ 208 w 280"/>
                <a:gd name="T57" fmla="*/ 16 h 280"/>
                <a:gd name="T58" fmla="*/ 230 w 280"/>
                <a:gd name="T59" fmla="*/ 32 h 280"/>
                <a:gd name="T60" fmla="*/ 248 w 280"/>
                <a:gd name="T61" fmla="*/ 50 h 280"/>
                <a:gd name="T62" fmla="*/ 264 w 280"/>
                <a:gd name="T63" fmla="*/ 72 h 280"/>
                <a:gd name="T64" fmla="*/ 274 w 280"/>
                <a:gd name="T65" fmla="*/ 98 h 280"/>
                <a:gd name="T66" fmla="*/ 280 w 280"/>
                <a:gd name="T67" fmla="*/ 126 h 280"/>
                <a:gd name="T68" fmla="*/ 280 w 280"/>
                <a:gd name="T69" fmla="*/ 14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280"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6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18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26"/>
                  </a:lnTo>
                  <a:lnTo>
                    <a:pt x="2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2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18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6" y="62"/>
                  </a:lnTo>
                  <a:lnTo>
                    <a:pt x="264" y="72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218974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161050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3796" y="6492875"/>
            <a:ext cx="10489109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61616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rgbClr val="61616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727779" y="6488856"/>
            <a:ext cx="0" cy="360000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6200" y="6524852"/>
            <a:ext cx="1040518" cy="293750"/>
            <a:chOff x="973138" y="2413000"/>
            <a:chExt cx="7197725" cy="2032000"/>
          </a:xfrm>
        </p:grpSpPr>
        <p:sp>
          <p:nvSpPr>
            <p:cNvPr id="20" name="Freeform 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114800"/>
              <a:ext cx="2727325" cy="330200"/>
            </a:xfrm>
            <a:custGeom>
              <a:avLst/>
              <a:gdLst>
                <a:gd name="T0" fmla="*/ 1602 w 1718"/>
                <a:gd name="T1" fmla="*/ 148 h 208"/>
                <a:gd name="T2" fmla="*/ 1586 w 1718"/>
                <a:gd name="T3" fmla="*/ 114 h 208"/>
                <a:gd name="T4" fmla="*/ 1594 w 1718"/>
                <a:gd name="T5" fmla="*/ 84 h 208"/>
                <a:gd name="T6" fmla="*/ 1600 w 1718"/>
                <a:gd name="T7" fmla="*/ 54 h 208"/>
                <a:gd name="T8" fmla="*/ 1642 w 1718"/>
                <a:gd name="T9" fmla="*/ 190 h 208"/>
                <a:gd name="T10" fmla="*/ 1572 w 1718"/>
                <a:gd name="T11" fmla="*/ 206 h 208"/>
                <a:gd name="T12" fmla="*/ 1556 w 1718"/>
                <a:gd name="T13" fmla="*/ 86 h 208"/>
                <a:gd name="T14" fmla="*/ 1552 w 1718"/>
                <a:gd name="T15" fmla="*/ 56 h 208"/>
                <a:gd name="T16" fmla="*/ 1550 w 1718"/>
                <a:gd name="T17" fmla="*/ 146 h 208"/>
                <a:gd name="T18" fmla="*/ 1568 w 1718"/>
                <a:gd name="T19" fmla="*/ 182 h 208"/>
                <a:gd name="T20" fmla="*/ 1512 w 1718"/>
                <a:gd name="T21" fmla="*/ 192 h 208"/>
                <a:gd name="T22" fmla="*/ 1526 w 1718"/>
                <a:gd name="T23" fmla="*/ 126 h 208"/>
                <a:gd name="T24" fmla="*/ 1250 w 1718"/>
                <a:gd name="T25" fmla="*/ 174 h 208"/>
                <a:gd name="T26" fmla="*/ 1264 w 1718"/>
                <a:gd name="T27" fmla="*/ 106 h 208"/>
                <a:gd name="T28" fmla="*/ 1264 w 1718"/>
                <a:gd name="T29" fmla="*/ 58 h 208"/>
                <a:gd name="T30" fmla="*/ 1302 w 1718"/>
                <a:gd name="T31" fmla="*/ 162 h 208"/>
                <a:gd name="T32" fmla="*/ 1376 w 1718"/>
                <a:gd name="T33" fmla="*/ 78 h 208"/>
                <a:gd name="T34" fmla="*/ 1464 w 1718"/>
                <a:gd name="T35" fmla="*/ 70 h 208"/>
                <a:gd name="T36" fmla="*/ 1430 w 1718"/>
                <a:gd name="T37" fmla="*/ 94 h 208"/>
                <a:gd name="T38" fmla="*/ 1382 w 1718"/>
                <a:gd name="T39" fmla="*/ 100 h 208"/>
                <a:gd name="T40" fmla="*/ 1214 w 1718"/>
                <a:gd name="T41" fmla="*/ 88 h 208"/>
                <a:gd name="T42" fmla="*/ 1200 w 1718"/>
                <a:gd name="T43" fmla="*/ 156 h 208"/>
                <a:gd name="T44" fmla="*/ 1216 w 1718"/>
                <a:gd name="T45" fmla="*/ 206 h 208"/>
                <a:gd name="T46" fmla="*/ 1158 w 1718"/>
                <a:gd name="T47" fmla="*/ 114 h 208"/>
                <a:gd name="T48" fmla="*/ 1232 w 1718"/>
                <a:gd name="T49" fmla="*/ 52 h 208"/>
                <a:gd name="T50" fmla="*/ 906 w 1718"/>
                <a:gd name="T51" fmla="*/ 156 h 208"/>
                <a:gd name="T52" fmla="*/ 878 w 1718"/>
                <a:gd name="T53" fmla="*/ 116 h 208"/>
                <a:gd name="T54" fmla="*/ 898 w 1718"/>
                <a:gd name="T55" fmla="*/ 84 h 208"/>
                <a:gd name="T56" fmla="*/ 904 w 1718"/>
                <a:gd name="T57" fmla="*/ 54 h 208"/>
                <a:gd name="T58" fmla="*/ 948 w 1718"/>
                <a:gd name="T59" fmla="*/ 190 h 208"/>
                <a:gd name="T60" fmla="*/ 878 w 1718"/>
                <a:gd name="T61" fmla="*/ 206 h 208"/>
                <a:gd name="T62" fmla="*/ 1050 w 1718"/>
                <a:gd name="T63" fmla="*/ 174 h 208"/>
                <a:gd name="T64" fmla="*/ 1012 w 1718"/>
                <a:gd name="T65" fmla="*/ 202 h 208"/>
                <a:gd name="T66" fmla="*/ 992 w 1718"/>
                <a:gd name="T67" fmla="*/ 12 h 208"/>
                <a:gd name="T68" fmla="*/ 1126 w 1718"/>
                <a:gd name="T69" fmla="*/ 0 h 208"/>
                <a:gd name="T70" fmla="*/ 812 w 1718"/>
                <a:gd name="T71" fmla="*/ 102 h 208"/>
                <a:gd name="T72" fmla="*/ 878 w 1718"/>
                <a:gd name="T73" fmla="*/ 54 h 208"/>
                <a:gd name="T74" fmla="*/ 850 w 1718"/>
                <a:gd name="T75" fmla="*/ 158 h 208"/>
                <a:gd name="T76" fmla="*/ 878 w 1718"/>
                <a:gd name="T77" fmla="*/ 182 h 208"/>
                <a:gd name="T78" fmla="*/ 812 w 1718"/>
                <a:gd name="T79" fmla="*/ 184 h 208"/>
                <a:gd name="T80" fmla="*/ 840 w 1718"/>
                <a:gd name="T81" fmla="*/ 124 h 208"/>
                <a:gd name="T82" fmla="*/ 438 w 1718"/>
                <a:gd name="T83" fmla="*/ 176 h 208"/>
                <a:gd name="T84" fmla="*/ 458 w 1718"/>
                <a:gd name="T85" fmla="*/ 202 h 208"/>
                <a:gd name="T86" fmla="*/ 446 w 1718"/>
                <a:gd name="T87" fmla="*/ 92 h 208"/>
                <a:gd name="T88" fmla="*/ 482 w 1718"/>
                <a:gd name="T89" fmla="*/ 80 h 208"/>
                <a:gd name="T90" fmla="*/ 562 w 1718"/>
                <a:gd name="T91" fmla="*/ 84 h 208"/>
                <a:gd name="T92" fmla="*/ 618 w 1718"/>
                <a:gd name="T93" fmla="*/ 92 h 208"/>
                <a:gd name="T94" fmla="*/ 566 w 1718"/>
                <a:gd name="T95" fmla="*/ 120 h 208"/>
                <a:gd name="T96" fmla="*/ 690 w 1718"/>
                <a:gd name="T97" fmla="*/ 66 h 208"/>
                <a:gd name="T98" fmla="*/ 774 w 1718"/>
                <a:gd name="T99" fmla="*/ 78 h 208"/>
                <a:gd name="T100" fmla="*/ 732 w 1718"/>
                <a:gd name="T101" fmla="*/ 90 h 208"/>
                <a:gd name="T102" fmla="*/ 682 w 1718"/>
                <a:gd name="T103" fmla="*/ 128 h 208"/>
                <a:gd name="T104" fmla="*/ 424 w 1718"/>
                <a:gd name="T105" fmla="*/ 84 h 208"/>
                <a:gd name="T106" fmla="*/ 424 w 1718"/>
                <a:gd name="T107" fmla="*/ 140 h 208"/>
                <a:gd name="T108" fmla="*/ 408 w 1718"/>
                <a:gd name="T109" fmla="*/ 206 h 208"/>
                <a:gd name="T110" fmla="*/ 352 w 1718"/>
                <a:gd name="T111" fmla="*/ 114 h 208"/>
                <a:gd name="T112" fmla="*/ 120 w 1718"/>
                <a:gd name="T113" fmla="*/ 56 h 208"/>
                <a:gd name="T114" fmla="*/ 194 w 1718"/>
                <a:gd name="T115" fmla="*/ 58 h 208"/>
                <a:gd name="T116" fmla="*/ 180 w 1718"/>
                <a:gd name="T117" fmla="*/ 122 h 208"/>
                <a:gd name="T118" fmla="*/ 130 w 1718"/>
                <a:gd name="T119" fmla="*/ 94 h 208"/>
                <a:gd name="T120" fmla="*/ 306 w 1718"/>
                <a:gd name="T121" fmla="*/ 84 h 208"/>
                <a:gd name="T122" fmla="*/ 334 w 1718"/>
                <a:gd name="T123" fmla="*/ 204 h 208"/>
                <a:gd name="T124" fmla="*/ 268 w 1718"/>
                <a:gd name="T125" fmla="*/ 18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8" h="208">
                  <a:moveTo>
                    <a:pt x="1572" y="206"/>
                  </a:moveTo>
                  <a:lnTo>
                    <a:pt x="1572" y="182"/>
                  </a:lnTo>
                  <a:lnTo>
                    <a:pt x="1572" y="182"/>
                  </a:lnTo>
                  <a:lnTo>
                    <a:pt x="1580" y="180"/>
                  </a:lnTo>
                  <a:lnTo>
                    <a:pt x="1586" y="178"/>
                  </a:lnTo>
                  <a:lnTo>
                    <a:pt x="1586" y="178"/>
                  </a:lnTo>
                  <a:lnTo>
                    <a:pt x="1592" y="172"/>
                  </a:lnTo>
                  <a:lnTo>
                    <a:pt x="1596" y="168"/>
                  </a:lnTo>
                  <a:lnTo>
                    <a:pt x="1596" y="168"/>
                  </a:lnTo>
                  <a:lnTo>
                    <a:pt x="1600" y="156"/>
                  </a:lnTo>
                  <a:lnTo>
                    <a:pt x="1600" y="156"/>
                  </a:lnTo>
                  <a:lnTo>
                    <a:pt x="1602" y="148"/>
                  </a:lnTo>
                  <a:lnTo>
                    <a:pt x="1602" y="132"/>
                  </a:lnTo>
                  <a:lnTo>
                    <a:pt x="1602" y="132"/>
                  </a:lnTo>
                  <a:lnTo>
                    <a:pt x="1594" y="136"/>
                  </a:lnTo>
                  <a:lnTo>
                    <a:pt x="1594" y="136"/>
                  </a:lnTo>
                  <a:lnTo>
                    <a:pt x="1586" y="138"/>
                  </a:lnTo>
                  <a:lnTo>
                    <a:pt x="1586" y="138"/>
                  </a:lnTo>
                  <a:lnTo>
                    <a:pt x="1578" y="140"/>
                  </a:lnTo>
                  <a:lnTo>
                    <a:pt x="1578" y="140"/>
                  </a:lnTo>
                  <a:lnTo>
                    <a:pt x="1572" y="140"/>
                  </a:lnTo>
                  <a:lnTo>
                    <a:pt x="1572" y="116"/>
                  </a:lnTo>
                  <a:lnTo>
                    <a:pt x="1572" y="116"/>
                  </a:lnTo>
                  <a:lnTo>
                    <a:pt x="1586" y="114"/>
                  </a:lnTo>
                  <a:lnTo>
                    <a:pt x="1586" y="114"/>
                  </a:lnTo>
                  <a:lnTo>
                    <a:pt x="1592" y="112"/>
                  </a:lnTo>
                  <a:lnTo>
                    <a:pt x="1598" y="110"/>
                  </a:lnTo>
                  <a:lnTo>
                    <a:pt x="1598" y="110"/>
                  </a:lnTo>
                  <a:lnTo>
                    <a:pt x="1600" y="106"/>
                  </a:lnTo>
                  <a:lnTo>
                    <a:pt x="1602" y="100"/>
                  </a:lnTo>
                  <a:lnTo>
                    <a:pt x="1602" y="100"/>
                  </a:lnTo>
                  <a:lnTo>
                    <a:pt x="1600" y="94"/>
                  </a:lnTo>
                  <a:lnTo>
                    <a:pt x="1598" y="90"/>
                  </a:lnTo>
                  <a:lnTo>
                    <a:pt x="1598" y="90"/>
                  </a:lnTo>
                  <a:lnTo>
                    <a:pt x="1596" y="86"/>
                  </a:lnTo>
                  <a:lnTo>
                    <a:pt x="1594" y="84"/>
                  </a:lnTo>
                  <a:lnTo>
                    <a:pt x="1594" y="84"/>
                  </a:lnTo>
                  <a:lnTo>
                    <a:pt x="1586" y="80"/>
                  </a:lnTo>
                  <a:lnTo>
                    <a:pt x="1586" y="80"/>
                  </a:lnTo>
                  <a:lnTo>
                    <a:pt x="1574" y="80"/>
                  </a:lnTo>
                  <a:lnTo>
                    <a:pt x="1574" y="80"/>
                  </a:lnTo>
                  <a:lnTo>
                    <a:pt x="1572" y="80"/>
                  </a:lnTo>
                  <a:lnTo>
                    <a:pt x="1572" y="54"/>
                  </a:lnTo>
                  <a:lnTo>
                    <a:pt x="1572" y="54"/>
                  </a:lnTo>
                  <a:lnTo>
                    <a:pt x="1576" y="52"/>
                  </a:lnTo>
                  <a:lnTo>
                    <a:pt x="1576" y="52"/>
                  </a:lnTo>
                  <a:lnTo>
                    <a:pt x="1600" y="54"/>
                  </a:lnTo>
                  <a:lnTo>
                    <a:pt x="1600" y="54"/>
                  </a:lnTo>
                  <a:lnTo>
                    <a:pt x="1610" y="56"/>
                  </a:lnTo>
                  <a:lnTo>
                    <a:pt x="1620" y="60"/>
                  </a:lnTo>
                  <a:lnTo>
                    <a:pt x="1620" y="60"/>
                  </a:lnTo>
                  <a:lnTo>
                    <a:pt x="1628" y="66"/>
                  </a:lnTo>
                  <a:lnTo>
                    <a:pt x="1636" y="74"/>
                  </a:lnTo>
                  <a:lnTo>
                    <a:pt x="1636" y="74"/>
                  </a:lnTo>
                  <a:lnTo>
                    <a:pt x="1640" y="82"/>
                  </a:lnTo>
                  <a:lnTo>
                    <a:pt x="1642" y="94"/>
                  </a:lnTo>
                  <a:lnTo>
                    <a:pt x="1642" y="172"/>
                  </a:lnTo>
                  <a:lnTo>
                    <a:pt x="1642" y="172"/>
                  </a:lnTo>
                  <a:lnTo>
                    <a:pt x="1642" y="190"/>
                  </a:lnTo>
                  <a:lnTo>
                    <a:pt x="1642" y="190"/>
                  </a:lnTo>
                  <a:lnTo>
                    <a:pt x="1644" y="198"/>
                  </a:lnTo>
                  <a:lnTo>
                    <a:pt x="1646" y="204"/>
                  </a:lnTo>
                  <a:lnTo>
                    <a:pt x="1606" y="204"/>
                  </a:lnTo>
                  <a:lnTo>
                    <a:pt x="1606" y="204"/>
                  </a:lnTo>
                  <a:lnTo>
                    <a:pt x="1604" y="198"/>
                  </a:lnTo>
                  <a:lnTo>
                    <a:pt x="1604" y="198"/>
                  </a:lnTo>
                  <a:lnTo>
                    <a:pt x="1602" y="190"/>
                  </a:lnTo>
                  <a:lnTo>
                    <a:pt x="1602" y="190"/>
                  </a:lnTo>
                  <a:lnTo>
                    <a:pt x="1592" y="198"/>
                  </a:lnTo>
                  <a:lnTo>
                    <a:pt x="1580" y="204"/>
                  </a:lnTo>
                  <a:lnTo>
                    <a:pt x="1580" y="204"/>
                  </a:lnTo>
                  <a:lnTo>
                    <a:pt x="1572" y="206"/>
                  </a:lnTo>
                  <a:lnTo>
                    <a:pt x="1572" y="206"/>
                  </a:lnTo>
                  <a:close/>
                  <a:moveTo>
                    <a:pt x="1718" y="204"/>
                  </a:moveTo>
                  <a:lnTo>
                    <a:pt x="1676" y="204"/>
                  </a:lnTo>
                  <a:lnTo>
                    <a:pt x="1676" y="0"/>
                  </a:lnTo>
                  <a:lnTo>
                    <a:pt x="1718" y="0"/>
                  </a:lnTo>
                  <a:lnTo>
                    <a:pt x="1718" y="204"/>
                  </a:lnTo>
                  <a:close/>
                  <a:moveTo>
                    <a:pt x="1572" y="54"/>
                  </a:moveTo>
                  <a:lnTo>
                    <a:pt x="1572" y="80"/>
                  </a:lnTo>
                  <a:lnTo>
                    <a:pt x="1572" y="80"/>
                  </a:lnTo>
                  <a:lnTo>
                    <a:pt x="1564" y="82"/>
                  </a:lnTo>
                  <a:lnTo>
                    <a:pt x="1556" y="86"/>
                  </a:lnTo>
                  <a:lnTo>
                    <a:pt x="1556" y="86"/>
                  </a:lnTo>
                  <a:lnTo>
                    <a:pt x="1550" y="92"/>
                  </a:lnTo>
                  <a:lnTo>
                    <a:pt x="1548" y="102"/>
                  </a:lnTo>
                  <a:lnTo>
                    <a:pt x="1508" y="102"/>
                  </a:lnTo>
                  <a:lnTo>
                    <a:pt x="1508" y="102"/>
                  </a:lnTo>
                  <a:lnTo>
                    <a:pt x="1510" y="90"/>
                  </a:lnTo>
                  <a:lnTo>
                    <a:pt x="1514" y="78"/>
                  </a:lnTo>
                  <a:lnTo>
                    <a:pt x="1514" y="78"/>
                  </a:lnTo>
                  <a:lnTo>
                    <a:pt x="1522" y="70"/>
                  </a:lnTo>
                  <a:lnTo>
                    <a:pt x="1530" y="64"/>
                  </a:lnTo>
                  <a:lnTo>
                    <a:pt x="1530" y="64"/>
                  </a:lnTo>
                  <a:lnTo>
                    <a:pt x="1540" y="58"/>
                  </a:lnTo>
                  <a:lnTo>
                    <a:pt x="1552" y="56"/>
                  </a:lnTo>
                  <a:lnTo>
                    <a:pt x="1552" y="56"/>
                  </a:lnTo>
                  <a:lnTo>
                    <a:pt x="1572" y="54"/>
                  </a:lnTo>
                  <a:lnTo>
                    <a:pt x="1572" y="54"/>
                  </a:lnTo>
                  <a:close/>
                  <a:moveTo>
                    <a:pt x="1572" y="116"/>
                  </a:moveTo>
                  <a:lnTo>
                    <a:pt x="1572" y="140"/>
                  </a:lnTo>
                  <a:lnTo>
                    <a:pt x="1572" y="140"/>
                  </a:lnTo>
                  <a:lnTo>
                    <a:pt x="1568" y="140"/>
                  </a:lnTo>
                  <a:lnTo>
                    <a:pt x="1568" y="140"/>
                  </a:lnTo>
                  <a:lnTo>
                    <a:pt x="1558" y="144"/>
                  </a:lnTo>
                  <a:lnTo>
                    <a:pt x="1558" y="144"/>
                  </a:lnTo>
                  <a:lnTo>
                    <a:pt x="1550" y="146"/>
                  </a:lnTo>
                  <a:lnTo>
                    <a:pt x="1550" y="146"/>
                  </a:lnTo>
                  <a:lnTo>
                    <a:pt x="1546" y="154"/>
                  </a:lnTo>
                  <a:lnTo>
                    <a:pt x="1546" y="154"/>
                  </a:lnTo>
                  <a:lnTo>
                    <a:pt x="1544" y="162"/>
                  </a:lnTo>
                  <a:lnTo>
                    <a:pt x="1544" y="162"/>
                  </a:lnTo>
                  <a:lnTo>
                    <a:pt x="1546" y="172"/>
                  </a:lnTo>
                  <a:lnTo>
                    <a:pt x="1546" y="172"/>
                  </a:lnTo>
                  <a:lnTo>
                    <a:pt x="1550" y="178"/>
                  </a:lnTo>
                  <a:lnTo>
                    <a:pt x="1550" y="178"/>
                  </a:lnTo>
                  <a:lnTo>
                    <a:pt x="1558" y="180"/>
                  </a:lnTo>
                  <a:lnTo>
                    <a:pt x="1558" y="180"/>
                  </a:lnTo>
                  <a:lnTo>
                    <a:pt x="1568" y="182"/>
                  </a:lnTo>
                  <a:lnTo>
                    <a:pt x="1568" y="182"/>
                  </a:lnTo>
                  <a:lnTo>
                    <a:pt x="1572" y="182"/>
                  </a:lnTo>
                  <a:lnTo>
                    <a:pt x="1572" y="206"/>
                  </a:lnTo>
                  <a:lnTo>
                    <a:pt x="1572" y="206"/>
                  </a:lnTo>
                  <a:lnTo>
                    <a:pt x="1554" y="208"/>
                  </a:lnTo>
                  <a:lnTo>
                    <a:pt x="1554" y="208"/>
                  </a:lnTo>
                  <a:lnTo>
                    <a:pt x="1544" y="208"/>
                  </a:lnTo>
                  <a:lnTo>
                    <a:pt x="1534" y="206"/>
                  </a:lnTo>
                  <a:lnTo>
                    <a:pt x="1534" y="206"/>
                  </a:lnTo>
                  <a:lnTo>
                    <a:pt x="1524" y="202"/>
                  </a:lnTo>
                  <a:lnTo>
                    <a:pt x="1518" y="198"/>
                  </a:lnTo>
                  <a:lnTo>
                    <a:pt x="1518" y="198"/>
                  </a:lnTo>
                  <a:lnTo>
                    <a:pt x="1512" y="192"/>
                  </a:lnTo>
                  <a:lnTo>
                    <a:pt x="1506" y="184"/>
                  </a:lnTo>
                  <a:lnTo>
                    <a:pt x="1506" y="184"/>
                  </a:lnTo>
                  <a:lnTo>
                    <a:pt x="1504" y="174"/>
                  </a:lnTo>
                  <a:lnTo>
                    <a:pt x="1504" y="164"/>
                  </a:lnTo>
                  <a:lnTo>
                    <a:pt x="1504" y="164"/>
                  </a:lnTo>
                  <a:lnTo>
                    <a:pt x="1504" y="152"/>
                  </a:lnTo>
                  <a:lnTo>
                    <a:pt x="1508" y="144"/>
                  </a:lnTo>
                  <a:lnTo>
                    <a:pt x="1508" y="144"/>
                  </a:lnTo>
                  <a:lnTo>
                    <a:pt x="1512" y="136"/>
                  </a:lnTo>
                  <a:lnTo>
                    <a:pt x="1518" y="130"/>
                  </a:lnTo>
                  <a:lnTo>
                    <a:pt x="1518" y="130"/>
                  </a:lnTo>
                  <a:lnTo>
                    <a:pt x="1526" y="126"/>
                  </a:lnTo>
                  <a:lnTo>
                    <a:pt x="1534" y="124"/>
                  </a:lnTo>
                  <a:lnTo>
                    <a:pt x="1534" y="124"/>
                  </a:lnTo>
                  <a:lnTo>
                    <a:pt x="1552" y="120"/>
                  </a:lnTo>
                  <a:lnTo>
                    <a:pt x="1552" y="120"/>
                  </a:lnTo>
                  <a:lnTo>
                    <a:pt x="1570" y="118"/>
                  </a:lnTo>
                  <a:lnTo>
                    <a:pt x="1572" y="116"/>
                  </a:lnTo>
                  <a:lnTo>
                    <a:pt x="1572" y="116"/>
                  </a:lnTo>
                  <a:close/>
                  <a:moveTo>
                    <a:pt x="1232" y="208"/>
                  </a:moveTo>
                  <a:lnTo>
                    <a:pt x="1232" y="178"/>
                  </a:lnTo>
                  <a:lnTo>
                    <a:pt x="1232" y="178"/>
                  </a:lnTo>
                  <a:lnTo>
                    <a:pt x="1242" y="176"/>
                  </a:lnTo>
                  <a:lnTo>
                    <a:pt x="1250" y="174"/>
                  </a:lnTo>
                  <a:lnTo>
                    <a:pt x="1250" y="174"/>
                  </a:lnTo>
                  <a:lnTo>
                    <a:pt x="1256" y="170"/>
                  </a:lnTo>
                  <a:lnTo>
                    <a:pt x="1260" y="164"/>
                  </a:lnTo>
                  <a:lnTo>
                    <a:pt x="1260" y="164"/>
                  </a:lnTo>
                  <a:lnTo>
                    <a:pt x="1264" y="156"/>
                  </a:lnTo>
                  <a:lnTo>
                    <a:pt x="1266" y="148"/>
                  </a:lnTo>
                  <a:lnTo>
                    <a:pt x="1266" y="148"/>
                  </a:lnTo>
                  <a:lnTo>
                    <a:pt x="1268" y="130"/>
                  </a:lnTo>
                  <a:lnTo>
                    <a:pt x="1268" y="130"/>
                  </a:lnTo>
                  <a:lnTo>
                    <a:pt x="1266" y="114"/>
                  </a:lnTo>
                  <a:lnTo>
                    <a:pt x="1266" y="114"/>
                  </a:lnTo>
                  <a:lnTo>
                    <a:pt x="1264" y="106"/>
                  </a:lnTo>
                  <a:lnTo>
                    <a:pt x="1260" y="98"/>
                  </a:lnTo>
                  <a:lnTo>
                    <a:pt x="1260" y="98"/>
                  </a:lnTo>
                  <a:lnTo>
                    <a:pt x="1256" y="92"/>
                  </a:lnTo>
                  <a:lnTo>
                    <a:pt x="1250" y="88"/>
                  </a:lnTo>
                  <a:lnTo>
                    <a:pt x="1250" y="88"/>
                  </a:lnTo>
                  <a:lnTo>
                    <a:pt x="1242" y="84"/>
                  </a:lnTo>
                  <a:lnTo>
                    <a:pt x="1232" y="8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48" y="54"/>
                  </a:lnTo>
                  <a:lnTo>
                    <a:pt x="1264" y="58"/>
                  </a:lnTo>
                  <a:lnTo>
                    <a:pt x="1264" y="58"/>
                  </a:lnTo>
                  <a:lnTo>
                    <a:pt x="1276" y="66"/>
                  </a:lnTo>
                  <a:lnTo>
                    <a:pt x="1288" y="74"/>
                  </a:lnTo>
                  <a:lnTo>
                    <a:pt x="1288" y="74"/>
                  </a:lnTo>
                  <a:lnTo>
                    <a:pt x="1296" y="86"/>
                  </a:lnTo>
                  <a:lnTo>
                    <a:pt x="1302" y="98"/>
                  </a:lnTo>
                  <a:lnTo>
                    <a:pt x="1302" y="98"/>
                  </a:lnTo>
                  <a:lnTo>
                    <a:pt x="1308" y="114"/>
                  </a:lnTo>
                  <a:lnTo>
                    <a:pt x="1308" y="130"/>
                  </a:lnTo>
                  <a:lnTo>
                    <a:pt x="1308" y="130"/>
                  </a:lnTo>
                  <a:lnTo>
                    <a:pt x="1308" y="148"/>
                  </a:lnTo>
                  <a:lnTo>
                    <a:pt x="1302" y="162"/>
                  </a:lnTo>
                  <a:lnTo>
                    <a:pt x="1302" y="162"/>
                  </a:lnTo>
                  <a:lnTo>
                    <a:pt x="1296" y="176"/>
                  </a:lnTo>
                  <a:lnTo>
                    <a:pt x="1288" y="188"/>
                  </a:lnTo>
                  <a:lnTo>
                    <a:pt x="1288" y="188"/>
                  </a:lnTo>
                  <a:lnTo>
                    <a:pt x="1276" y="196"/>
                  </a:lnTo>
                  <a:lnTo>
                    <a:pt x="1264" y="202"/>
                  </a:lnTo>
                  <a:lnTo>
                    <a:pt x="1264" y="202"/>
                  </a:lnTo>
                  <a:lnTo>
                    <a:pt x="1248" y="206"/>
                  </a:lnTo>
                  <a:lnTo>
                    <a:pt x="1232" y="208"/>
                  </a:lnTo>
                  <a:lnTo>
                    <a:pt x="1232" y="208"/>
                  </a:lnTo>
                  <a:close/>
                  <a:moveTo>
                    <a:pt x="1376" y="56"/>
                  </a:moveTo>
                  <a:lnTo>
                    <a:pt x="1376" y="78"/>
                  </a:lnTo>
                  <a:lnTo>
                    <a:pt x="1376" y="78"/>
                  </a:lnTo>
                  <a:lnTo>
                    <a:pt x="1376" y="78"/>
                  </a:lnTo>
                  <a:lnTo>
                    <a:pt x="1386" y="66"/>
                  </a:lnTo>
                  <a:lnTo>
                    <a:pt x="1396" y="58"/>
                  </a:lnTo>
                  <a:lnTo>
                    <a:pt x="1396" y="58"/>
                  </a:lnTo>
                  <a:lnTo>
                    <a:pt x="1410" y="54"/>
                  </a:lnTo>
                  <a:lnTo>
                    <a:pt x="1422" y="52"/>
                  </a:lnTo>
                  <a:lnTo>
                    <a:pt x="1422" y="52"/>
                  </a:lnTo>
                  <a:lnTo>
                    <a:pt x="1436" y="54"/>
                  </a:lnTo>
                  <a:lnTo>
                    <a:pt x="1448" y="58"/>
                  </a:lnTo>
                  <a:lnTo>
                    <a:pt x="1448" y="58"/>
                  </a:lnTo>
                  <a:lnTo>
                    <a:pt x="1458" y="62"/>
                  </a:lnTo>
                  <a:lnTo>
                    <a:pt x="1464" y="70"/>
                  </a:lnTo>
                  <a:lnTo>
                    <a:pt x="1464" y="70"/>
                  </a:lnTo>
                  <a:lnTo>
                    <a:pt x="1470" y="78"/>
                  </a:lnTo>
                  <a:lnTo>
                    <a:pt x="1474" y="88"/>
                  </a:lnTo>
                  <a:lnTo>
                    <a:pt x="1474" y="88"/>
                  </a:lnTo>
                  <a:lnTo>
                    <a:pt x="1476" y="100"/>
                  </a:lnTo>
                  <a:lnTo>
                    <a:pt x="1476" y="114"/>
                  </a:lnTo>
                  <a:lnTo>
                    <a:pt x="1476" y="204"/>
                  </a:lnTo>
                  <a:lnTo>
                    <a:pt x="1436" y="204"/>
                  </a:lnTo>
                  <a:lnTo>
                    <a:pt x="1436" y="122"/>
                  </a:lnTo>
                  <a:lnTo>
                    <a:pt x="1436" y="122"/>
                  </a:lnTo>
                  <a:lnTo>
                    <a:pt x="1434" y="106"/>
                  </a:lnTo>
                  <a:lnTo>
                    <a:pt x="1430" y="94"/>
                  </a:lnTo>
                  <a:lnTo>
                    <a:pt x="1430" y="94"/>
                  </a:lnTo>
                  <a:lnTo>
                    <a:pt x="1426" y="90"/>
                  </a:lnTo>
                  <a:lnTo>
                    <a:pt x="1422" y="88"/>
                  </a:lnTo>
                  <a:lnTo>
                    <a:pt x="1416" y="86"/>
                  </a:lnTo>
                  <a:lnTo>
                    <a:pt x="1410" y="84"/>
                  </a:lnTo>
                  <a:lnTo>
                    <a:pt x="1410" y="84"/>
                  </a:lnTo>
                  <a:lnTo>
                    <a:pt x="1402" y="86"/>
                  </a:lnTo>
                  <a:lnTo>
                    <a:pt x="1396" y="88"/>
                  </a:lnTo>
                  <a:lnTo>
                    <a:pt x="1390" y="90"/>
                  </a:lnTo>
                  <a:lnTo>
                    <a:pt x="1386" y="94"/>
                  </a:lnTo>
                  <a:lnTo>
                    <a:pt x="1386" y="94"/>
                  </a:lnTo>
                  <a:lnTo>
                    <a:pt x="1382" y="100"/>
                  </a:lnTo>
                  <a:lnTo>
                    <a:pt x="1380" y="108"/>
                  </a:lnTo>
                  <a:lnTo>
                    <a:pt x="1378" y="128"/>
                  </a:lnTo>
                  <a:lnTo>
                    <a:pt x="1378" y="204"/>
                  </a:lnTo>
                  <a:lnTo>
                    <a:pt x="1338" y="204"/>
                  </a:lnTo>
                  <a:lnTo>
                    <a:pt x="1338" y="56"/>
                  </a:lnTo>
                  <a:lnTo>
                    <a:pt x="1376" y="56"/>
                  </a:lnTo>
                  <a:close/>
                  <a:moveTo>
                    <a:pt x="1232" y="52"/>
                  </a:moveTo>
                  <a:lnTo>
                    <a:pt x="1232" y="84"/>
                  </a:lnTo>
                  <a:lnTo>
                    <a:pt x="1232" y="84"/>
                  </a:lnTo>
                  <a:lnTo>
                    <a:pt x="1232" y="84"/>
                  </a:lnTo>
                  <a:lnTo>
                    <a:pt x="1222" y="84"/>
                  </a:lnTo>
                  <a:lnTo>
                    <a:pt x="1214" y="88"/>
                  </a:lnTo>
                  <a:lnTo>
                    <a:pt x="1214" y="88"/>
                  </a:lnTo>
                  <a:lnTo>
                    <a:pt x="1208" y="92"/>
                  </a:lnTo>
                  <a:lnTo>
                    <a:pt x="1204" y="98"/>
                  </a:lnTo>
                  <a:lnTo>
                    <a:pt x="1204" y="98"/>
                  </a:lnTo>
                  <a:lnTo>
                    <a:pt x="1200" y="106"/>
                  </a:lnTo>
                  <a:lnTo>
                    <a:pt x="1198" y="114"/>
                  </a:lnTo>
                  <a:lnTo>
                    <a:pt x="1198" y="114"/>
                  </a:lnTo>
                  <a:lnTo>
                    <a:pt x="1196" y="130"/>
                  </a:lnTo>
                  <a:lnTo>
                    <a:pt x="1196" y="130"/>
                  </a:lnTo>
                  <a:lnTo>
                    <a:pt x="1198" y="148"/>
                  </a:lnTo>
                  <a:lnTo>
                    <a:pt x="1198" y="148"/>
                  </a:lnTo>
                  <a:lnTo>
                    <a:pt x="1200" y="156"/>
                  </a:lnTo>
                  <a:lnTo>
                    <a:pt x="1204" y="164"/>
                  </a:lnTo>
                  <a:lnTo>
                    <a:pt x="1204" y="164"/>
                  </a:lnTo>
                  <a:lnTo>
                    <a:pt x="1208" y="170"/>
                  </a:lnTo>
                  <a:lnTo>
                    <a:pt x="1214" y="174"/>
                  </a:lnTo>
                  <a:lnTo>
                    <a:pt x="1214" y="174"/>
                  </a:lnTo>
                  <a:lnTo>
                    <a:pt x="1222" y="176"/>
                  </a:lnTo>
                  <a:lnTo>
                    <a:pt x="1232" y="178"/>
                  </a:lnTo>
                  <a:lnTo>
                    <a:pt x="1232" y="17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16" y="206"/>
                  </a:lnTo>
                  <a:lnTo>
                    <a:pt x="1200" y="202"/>
                  </a:lnTo>
                  <a:lnTo>
                    <a:pt x="1200" y="202"/>
                  </a:lnTo>
                  <a:lnTo>
                    <a:pt x="1188" y="196"/>
                  </a:lnTo>
                  <a:lnTo>
                    <a:pt x="1176" y="188"/>
                  </a:lnTo>
                  <a:lnTo>
                    <a:pt x="1176" y="188"/>
                  </a:lnTo>
                  <a:lnTo>
                    <a:pt x="1168" y="176"/>
                  </a:lnTo>
                  <a:lnTo>
                    <a:pt x="1162" y="162"/>
                  </a:lnTo>
                  <a:lnTo>
                    <a:pt x="1162" y="162"/>
                  </a:lnTo>
                  <a:lnTo>
                    <a:pt x="1158" y="148"/>
                  </a:lnTo>
                  <a:lnTo>
                    <a:pt x="1156" y="130"/>
                  </a:lnTo>
                  <a:lnTo>
                    <a:pt x="1156" y="130"/>
                  </a:lnTo>
                  <a:lnTo>
                    <a:pt x="1158" y="114"/>
                  </a:lnTo>
                  <a:lnTo>
                    <a:pt x="1162" y="98"/>
                  </a:lnTo>
                  <a:lnTo>
                    <a:pt x="1162" y="98"/>
                  </a:lnTo>
                  <a:lnTo>
                    <a:pt x="1168" y="86"/>
                  </a:lnTo>
                  <a:lnTo>
                    <a:pt x="1176" y="74"/>
                  </a:lnTo>
                  <a:lnTo>
                    <a:pt x="1176" y="74"/>
                  </a:lnTo>
                  <a:lnTo>
                    <a:pt x="1188" y="66"/>
                  </a:lnTo>
                  <a:lnTo>
                    <a:pt x="1200" y="58"/>
                  </a:lnTo>
                  <a:lnTo>
                    <a:pt x="1200" y="58"/>
                  </a:lnTo>
                  <a:lnTo>
                    <a:pt x="1216" y="5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32" y="52"/>
                  </a:lnTo>
                  <a:close/>
                  <a:moveTo>
                    <a:pt x="878" y="206"/>
                  </a:moveTo>
                  <a:lnTo>
                    <a:pt x="878" y="182"/>
                  </a:lnTo>
                  <a:lnTo>
                    <a:pt x="878" y="182"/>
                  </a:lnTo>
                  <a:lnTo>
                    <a:pt x="886" y="180"/>
                  </a:lnTo>
                  <a:lnTo>
                    <a:pt x="892" y="178"/>
                  </a:lnTo>
                  <a:lnTo>
                    <a:pt x="892" y="178"/>
                  </a:lnTo>
                  <a:lnTo>
                    <a:pt x="898" y="172"/>
                  </a:lnTo>
                  <a:lnTo>
                    <a:pt x="902" y="168"/>
                  </a:lnTo>
                  <a:lnTo>
                    <a:pt x="902" y="168"/>
                  </a:lnTo>
                  <a:lnTo>
                    <a:pt x="904" y="162"/>
                  </a:lnTo>
                  <a:lnTo>
                    <a:pt x="906" y="156"/>
                  </a:lnTo>
                  <a:lnTo>
                    <a:pt x="906" y="156"/>
                  </a:lnTo>
                  <a:lnTo>
                    <a:pt x="906" y="148"/>
                  </a:lnTo>
                  <a:lnTo>
                    <a:pt x="906" y="132"/>
                  </a:lnTo>
                  <a:lnTo>
                    <a:pt x="906" y="132"/>
                  </a:lnTo>
                  <a:lnTo>
                    <a:pt x="900" y="136"/>
                  </a:lnTo>
                  <a:lnTo>
                    <a:pt x="900" y="136"/>
                  </a:lnTo>
                  <a:lnTo>
                    <a:pt x="892" y="138"/>
                  </a:lnTo>
                  <a:lnTo>
                    <a:pt x="892" y="138"/>
                  </a:lnTo>
                  <a:lnTo>
                    <a:pt x="882" y="140"/>
                  </a:lnTo>
                  <a:lnTo>
                    <a:pt x="882" y="140"/>
                  </a:lnTo>
                  <a:lnTo>
                    <a:pt x="878" y="140"/>
                  </a:lnTo>
                  <a:lnTo>
                    <a:pt x="878" y="116"/>
                  </a:lnTo>
                  <a:lnTo>
                    <a:pt x="878" y="116"/>
                  </a:lnTo>
                  <a:lnTo>
                    <a:pt x="892" y="114"/>
                  </a:lnTo>
                  <a:lnTo>
                    <a:pt x="892" y="114"/>
                  </a:lnTo>
                  <a:lnTo>
                    <a:pt x="898" y="112"/>
                  </a:lnTo>
                  <a:lnTo>
                    <a:pt x="902" y="110"/>
                  </a:lnTo>
                  <a:lnTo>
                    <a:pt x="902" y="110"/>
                  </a:lnTo>
                  <a:lnTo>
                    <a:pt x="906" y="106"/>
                  </a:lnTo>
                  <a:lnTo>
                    <a:pt x="906" y="100"/>
                  </a:lnTo>
                  <a:lnTo>
                    <a:pt x="906" y="100"/>
                  </a:lnTo>
                  <a:lnTo>
                    <a:pt x="906" y="94"/>
                  </a:lnTo>
                  <a:lnTo>
                    <a:pt x="904" y="90"/>
                  </a:lnTo>
                  <a:lnTo>
                    <a:pt x="904" y="90"/>
                  </a:lnTo>
                  <a:lnTo>
                    <a:pt x="898" y="84"/>
                  </a:lnTo>
                  <a:lnTo>
                    <a:pt x="898" y="84"/>
                  </a:lnTo>
                  <a:lnTo>
                    <a:pt x="890" y="80"/>
                  </a:lnTo>
                  <a:lnTo>
                    <a:pt x="890" y="80"/>
                  </a:lnTo>
                  <a:lnTo>
                    <a:pt x="880" y="80"/>
                  </a:lnTo>
                  <a:lnTo>
                    <a:pt x="880" y="80"/>
                  </a:lnTo>
                  <a:lnTo>
                    <a:pt x="878" y="80"/>
                  </a:lnTo>
                  <a:lnTo>
                    <a:pt x="878" y="54"/>
                  </a:lnTo>
                  <a:lnTo>
                    <a:pt x="878" y="54"/>
                  </a:lnTo>
                  <a:lnTo>
                    <a:pt x="882" y="52"/>
                  </a:lnTo>
                  <a:lnTo>
                    <a:pt x="882" y="52"/>
                  </a:lnTo>
                  <a:lnTo>
                    <a:pt x="904" y="54"/>
                  </a:lnTo>
                  <a:lnTo>
                    <a:pt x="904" y="54"/>
                  </a:lnTo>
                  <a:lnTo>
                    <a:pt x="916" y="56"/>
                  </a:lnTo>
                  <a:lnTo>
                    <a:pt x="926" y="60"/>
                  </a:lnTo>
                  <a:lnTo>
                    <a:pt x="926" y="60"/>
                  </a:lnTo>
                  <a:lnTo>
                    <a:pt x="934" y="66"/>
                  </a:lnTo>
                  <a:lnTo>
                    <a:pt x="940" y="74"/>
                  </a:lnTo>
                  <a:lnTo>
                    <a:pt x="940" y="74"/>
                  </a:lnTo>
                  <a:lnTo>
                    <a:pt x="946" y="82"/>
                  </a:lnTo>
                  <a:lnTo>
                    <a:pt x="946" y="94"/>
                  </a:lnTo>
                  <a:lnTo>
                    <a:pt x="946" y="172"/>
                  </a:lnTo>
                  <a:lnTo>
                    <a:pt x="946" y="172"/>
                  </a:lnTo>
                  <a:lnTo>
                    <a:pt x="948" y="190"/>
                  </a:lnTo>
                  <a:lnTo>
                    <a:pt x="948" y="190"/>
                  </a:lnTo>
                  <a:lnTo>
                    <a:pt x="950" y="198"/>
                  </a:lnTo>
                  <a:lnTo>
                    <a:pt x="952" y="204"/>
                  </a:lnTo>
                  <a:lnTo>
                    <a:pt x="910" y="204"/>
                  </a:lnTo>
                  <a:lnTo>
                    <a:pt x="910" y="204"/>
                  </a:lnTo>
                  <a:lnTo>
                    <a:pt x="908" y="198"/>
                  </a:lnTo>
                  <a:lnTo>
                    <a:pt x="908" y="198"/>
                  </a:lnTo>
                  <a:lnTo>
                    <a:pt x="908" y="190"/>
                  </a:lnTo>
                  <a:lnTo>
                    <a:pt x="908" y="190"/>
                  </a:lnTo>
                  <a:lnTo>
                    <a:pt x="898" y="198"/>
                  </a:lnTo>
                  <a:lnTo>
                    <a:pt x="886" y="204"/>
                  </a:lnTo>
                  <a:lnTo>
                    <a:pt x="886" y="204"/>
                  </a:lnTo>
                  <a:lnTo>
                    <a:pt x="878" y="206"/>
                  </a:lnTo>
                  <a:lnTo>
                    <a:pt x="878" y="206"/>
                  </a:lnTo>
                  <a:close/>
                  <a:moveTo>
                    <a:pt x="1062" y="56"/>
                  </a:moveTo>
                  <a:lnTo>
                    <a:pt x="1062" y="84"/>
                  </a:lnTo>
                  <a:lnTo>
                    <a:pt x="1032" y="84"/>
                  </a:lnTo>
                  <a:lnTo>
                    <a:pt x="1032" y="156"/>
                  </a:lnTo>
                  <a:lnTo>
                    <a:pt x="1032" y="156"/>
                  </a:lnTo>
                  <a:lnTo>
                    <a:pt x="1032" y="166"/>
                  </a:lnTo>
                  <a:lnTo>
                    <a:pt x="1036" y="170"/>
                  </a:lnTo>
                  <a:lnTo>
                    <a:pt x="1036" y="170"/>
                  </a:lnTo>
                  <a:lnTo>
                    <a:pt x="1040" y="174"/>
                  </a:lnTo>
                  <a:lnTo>
                    <a:pt x="1050" y="174"/>
                  </a:lnTo>
                  <a:lnTo>
                    <a:pt x="1050" y="174"/>
                  </a:lnTo>
                  <a:lnTo>
                    <a:pt x="1056" y="174"/>
                  </a:lnTo>
                  <a:lnTo>
                    <a:pt x="1056" y="174"/>
                  </a:lnTo>
                  <a:lnTo>
                    <a:pt x="1062" y="172"/>
                  </a:lnTo>
                  <a:lnTo>
                    <a:pt x="1062" y="204"/>
                  </a:lnTo>
                  <a:lnTo>
                    <a:pt x="1062" y="204"/>
                  </a:lnTo>
                  <a:lnTo>
                    <a:pt x="1050" y="206"/>
                  </a:lnTo>
                  <a:lnTo>
                    <a:pt x="1050" y="206"/>
                  </a:lnTo>
                  <a:lnTo>
                    <a:pt x="1038" y="206"/>
                  </a:lnTo>
                  <a:lnTo>
                    <a:pt x="1038" y="206"/>
                  </a:lnTo>
                  <a:lnTo>
                    <a:pt x="1020" y="204"/>
                  </a:lnTo>
                  <a:lnTo>
                    <a:pt x="1020" y="204"/>
                  </a:lnTo>
                  <a:lnTo>
                    <a:pt x="1012" y="202"/>
                  </a:lnTo>
                  <a:lnTo>
                    <a:pt x="1006" y="200"/>
                  </a:lnTo>
                  <a:lnTo>
                    <a:pt x="1006" y="200"/>
                  </a:lnTo>
                  <a:lnTo>
                    <a:pt x="1000" y="194"/>
                  </a:lnTo>
                  <a:lnTo>
                    <a:pt x="996" y="188"/>
                  </a:lnTo>
                  <a:lnTo>
                    <a:pt x="996" y="188"/>
                  </a:lnTo>
                  <a:lnTo>
                    <a:pt x="992" y="182"/>
                  </a:lnTo>
                  <a:lnTo>
                    <a:pt x="992" y="170"/>
                  </a:lnTo>
                  <a:lnTo>
                    <a:pt x="992" y="84"/>
                  </a:lnTo>
                  <a:lnTo>
                    <a:pt x="968" y="84"/>
                  </a:lnTo>
                  <a:lnTo>
                    <a:pt x="968" y="56"/>
                  </a:lnTo>
                  <a:lnTo>
                    <a:pt x="992" y="56"/>
                  </a:lnTo>
                  <a:lnTo>
                    <a:pt x="992" y="12"/>
                  </a:lnTo>
                  <a:lnTo>
                    <a:pt x="1032" y="12"/>
                  </a:lnTo>
                  <a:lnTo>
                    <a:pt x="1032" y="56"/>
                  </a:lnTo>
                  <a:lnTo>
                    <a:pt x="1062" y="56"/>
                  </a:lnTo>
                  <a:lnTo>
                    <a:pt x="1062" y="56"/>
                  </a:lnTo>
                  <a:close/>
                  <a:moveTo>
                    <a:pt x="1126" y="204"/>
                  </a:moveTo>
                  <a:lnTo>
                    <a:pt x="1086" y="204"/>
                  </a:lnTo>
                  <a:lnTo>
                    <a:pt x="1086" y="56"/>
                  </a:lnTo>
                  <a:lnTo>
                    <a:pt x="1126" y="56"/>
                  </a:lnTo>
                  <a:lnTo>
                    <a:pt x="1126" y="204"/>
                  </a:lnTo>
                  <a:lnTo>
                    <a:pt x="1126" y="204"/>
                  </a:lnTo>
                  <a:close/>
                  <a:moveTo>
                    <a:pt x="1086" y="0"/>
                  </a:moveTo>
                  <a:lnTo>
                    <a:pt x="1126" y="0"/>
                  </a:lnTo>
                  <a:lnTo>
                    <a:pt x="1126" y="34"/>
                  </a:lnTo>
                  <a:lnTo>
                    <a:pt x="1086" y="34"/>
                  </a:lnTo>
                  <a:lnTo>
                    <a:pt x="1086" y="0"/>
                  </a:lnTo>
                  <a:close/>
                  <a:moveTo>
                    <a:pt x="878" y="54"/>
                  </a:moveTo>
                  <a:lnTo>
                    <a:pt x="878" y="80"/>
                  </a:lnTo>
                  <a:lnTo>
                    <a:pt x="878" y="80"/>
                  </a:lnTo>
                  <a:lnTo>
                    <a:pt x="868" y="82"/>
                  </a:lnTo>
                  <a:lnTo>
                    <a:pt x="862" y="86"/>
                  </a:lnTo>
                  <a:lnTo>
                    <a:pt x="862" y="86"/>
                  </a:lnTo>
                  <a:lnTo>
                    <a:pt x="856" y="92"/>
                  </a:lnTo>
                  <a:lnTo>
                    <a:pt x="854" y="102"/>
                  </a:lnTo>
                  <a:lnTo>
                    <a:pt x="812" y="102"/>
                  </a:lnTo>
                  <a:lnTo>
                    <a:pt x="812" y="102"/>
                  </a:lnTo>
                  <a:lnTo>
                    <a:pt x="814" y="90"/>
                  </a:lnTo>
                  <a:lnTo>
                    <a:pt x="820" y="78"/>
                  </a:lnTo>
                  <a:lnTo>
                    <a:pt x="820" y="78"/>
                  </a:lnTo>
                  <a:lnTo>
                    <a:pt x="826" y="70"/>
                  </a:lnTo>
                  <a:lnTo>
                    <a:pt x="836" y="64"/>
                  </a:lnTo>
                  <a:lnTo>
                    <a:pt x="836" y="64"/>
                  </a:lnTo>
                  <a:lnTo>
                    <a:pt x="846" y="58"/>
                  </a:lnTo>
                  <a:lnTo>
                    <a:pt x="858" y="56"/>
                  </a:lnTo>
                  <a:lnTo>
                    <a:pt x="858" y="56"/>
                  </a:lnTo>
                  <a:lnTo>
                    <a:pt x="878" y="54"/>
                  </a:lnTo>
                  <a:lnTo>
                    <a:pt x="878" y="54"/>
                  </a:lnTo>
                  <a:close/>
                  <a:moveTo>
                    <a:pt x="878" y="116"/>
                  </a:moveTo>
                  <a:lnTo>
                    <a:pt x="878" y="140"/>
                  </a:lnTo>
                  <a:lnTo>
                    <a:pt x="878" y="140"/>
                  </a:lnTo>
                  <a:lnTo>
                    <a:pt x="872" y="140"/>
                  </a:lnTo>
                  <a:lnTo>
                    <a:pt x="872" y="140"/>
                  </a:lnTo>
                  <a:lnTo>
                    <a:pt x="864" y="144"/>
                  </a:lnTo>
                  <a:lnTo>
                    <a:pt x="864" y="144"/>
                  </a:lnTo>
                  <a:lnTo>
                    <a:pt x="856" y="146"/>
                  </a:lnTo>
                  <a:lnTo>
                    <a:pt x="856" y="146"/>
                  </a:lnTo>
                  <a:lnTo>
                    <a:pt x="850" y="154"/>
                  </a:lnTo>
                  <a:lnTo>
                    <a:pt x="850" y="154"/>
                  </a:lnTo>
                  <a:lnTo>
                    <a:pt x="850" y="158"/>
                  </a:lnTo>
                  <a:lnTo>
                    <a:pt x="848" y="162"/>
                  </a:lnTo>
                  <a:lnTo>
                    <a:pt x="848" y="162"/>
                  </a:lnTo>
                  <a:lnTo>
                    <a:pt x="850" y="168"/>
                  </a:lnTo>
                  <a:lnTo>
                    <a:pt x="850" y="172"/>
                  </a:lnTo>
                  <a:lnTo>
                    <a:pt x="850" y="172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64" y="180"/>
                  </a:lnTo>
                  <a:lnTo>
                    <a:pt x="864" y="180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8" y="182"/>
                  </a:lnTo>
                  <a:lnTo>
                    <a:pt x="878" y="206"/>
                  </a:lnTo>
                  <a:lnTo>
                    <a:pt x="878" y="206"/>
                  </a:lnTo>
                  <a:lnTo>
                    <a:pt x="858" y="208"/>
                  </a:lnTo>
                  <a:lnTo>
                    <a:pt x="858" y="208"/>
                  </a:lnTo>
                  <a:lnTo>
                    <a:pt x="848" y="208"/>
                  </a:lnTo>
                  <a:lnTo>
                    <a:pt x="838" y="206"/>
                  </a:lnTo>
                  <a:lnTo>
                    <a:pt x="838" y="206"/>
                  </a:lnTo>
                  <a:lnTo>
                    <a:pt x="830" y="202"/>
                  </a:lnTo>
                  <a:lnTo>
                    <a:pt x="822" y="19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12" y="184"/>
                  </a:lnTo>
                  <a:lnTo>
                    <a:pt x="812" y="184"/>
                  </a:lnTo>
                  <a:lnTo>
                    <a:pt x="810" y="174"/>
                  </a:lnTo>
                  <a:lnTo>
                    <a:pt x="808" y="164"/>
                  </a:lnTo>
                  <a:lnTo>
                    <a:pt x="808" y="164"/>
                  </a:lnTo>
                  <a:lnTo>
                    <a:pt x="810" y="152"/>
                  </a:lnTo>
                  <a:lnTo>
                    <a:pt x="812" y="144"/>
                  </a:lnTo>
                  <a:lnTo>
                    <a:pt x="812" y="144"/>
                  </a:lnTo>
                  <a:lnTo>
                    <a:pt x="818" y="136"/>
                  </a:lnTo>
                  <a:lnTo>
                    <a:pt x="824" y="130"/>
                  </a:lnTo>
                  <a:lnTo>
                    <a:pt x="824" y="130"/>
                  </a:lnTo>
                  <a:lnTo>
                    <a:pt x="832" y="126"/>
                  </a:lnTo>
                  <a:lnTo>
                    <a:pt x="840" y="124"/>
                  </a:lnTo>
                  <a:lnTo>
                    <a:pt x="840" y="124"/>
                  </a:lnTo>
                  <a:lnTo>
                    <a:pt x="858" y="120"/>
                  </a:lnTo>
                  <a:lnTo>
                    <a:pt x="858" y="120"/>
                  </a:lnTo>
                  <a:lnTo>
                    <a:pt x="876" y="118"/>
                  </a:lnTo>
                  <a:lnTo>
                    <a:pt x="878" y="116"/>
                  </a:lnTo>
                  <a:lnTo>
                    <a:pt x="878" y="116"/>
                  </a:lnTo>
                  <a:close/>
                  <a:moveTo>
                    <a:pt x="424" y="208"/>
                  </a:moveTo>
                  <a:lnTo>
                    <a:pt x="424" y="178"/>
                  </a:lnTo>
                  <a:lnTo>
                    <a:pt x="424" y="178"/>
                  </a:lnTo>
                  <a:lnTo>
                    <a:pt x="426" y="178"/>
                  </a:lnTo>
                  <a:lnTo>
                    <a:pt x="426" y="178"/>
                  </a:lnTo>
                  <a:lnTo>
                    <a:pt x="438" y="176"/>
                  </a:lnTo>
                  <a:lnTo>
                    <a:pt x="448" y="172"/>
                  </a:lnTo>
                  <a:lnTo>
                    <a:pt x="448" y="172"/>
                  </a:lnTo>
                  <a:lnTo>
                    <a:pt x="454" y="166"/>
                  </a:lnTo>
                  <a:lnTo>
                    <a:pt x="458" y="158"/>
                  </a:lnTo>
                  <a:lnTo>
                    <a:pt x="494" y="158"/>
                  </a:lnTo>
                  <a:lnTo>
                    <a:pt x="494" y="158"/>
                  </a:lnTo>
                  <a:lnTo>
                    <a:pt x="490" y="172"/>
                  </a:lnTo>
                  <a:lnTo>
                    <a:pt x="484" y="182"/>
                  </a:lnTo>
                  <a:lnTo>
                    <a:pt x="476" y="190"/>
                  </a:lnTo>
                  <a:lnTo>
                    <a:pt x="468" y="196"/>
                  </a:lnTo>
                  <a:lnTo>
                    <a:pt x="468" y="196"/>
                  </a:lnTo>
                  <a:lnTo>
                    <a:pt x="458" y="202"/>
                  </a:lnTo>
                  <a:lnTo>
                    <a:pt x="448" y="206"/>
                  </a:lnTo>
                  <a:lnTo>
                    <a:pt x="438" y="208"/>
                  </a:lnTo>
                  <a:lnTo>
                    <a:pt x="426" y="208"/>
                  </a:lnTo>
                  <a:lnTo>
                    <a:pt x="424" y="208"/>
                  </a:lnTo>
                  <a:lnTo>
                    <a:pt x="424" y="208"/>
                  </a:lnTo>
                  <a:close/>
                  <a:moveTo>
                    <a:pt x="424" y="140"/>
                  </a:moveTo>
                  <a:lnTo>
                    <a:pt x="424" y="114"/>
                  </a:lnTo>
                  <a:lnTo>
                    <a:pt x="456" y="114"/>
                  </a:lnTo>
                  <a:lnTo>
                    <a:pt x="456" y="114"/>
                  </a:lnTo>
                  <a:lnTo>
                    <a:pt x="452" y="102"/>
                  </a:lnTo>
                  <a:lnTo>
                    <a:pt x="446" y="92"/>
                  </a:lnTo>
                  <a:lnTo>
                    <a:pt x="446" y="92"/>
                  </a:lnTo>
                  <a:lnTo>
                    <a:pt x="442" y="88"/>
                  </a:lnTo>
                  <a:lnTo>
                    <a:pt x="438" y="86"/>
                  </a:lnTo>
                  <a:lnTo>
                    <a:pt x="424" y="84"/>
                  </a:lnTo>
                  <a:lnTo>
                    <a:pt x="424" y="84"/>
                  </a:lnTo>
                  <a:lnTo>
                    <a:pt x="424" y="52"/>
                  </a:lnTo>
                  <a:lnTo>
                    <a:pt x="426" y="52"/>
                  </a:lnTo>
                  <a:lnTo>
                    <a:pt x="426" y="52"/>
                  </a:lnTo>
                  <a:lnTo>
                    <a:pt x="442" y="54"/>
                  </a:lnTo>
                  <a:lnTo>
                    <a:pt x="458" y="60"/>
                  </a:lnTo>
                  <a:lnTo>
                    <a:pt x="458" y="60"/>
                  </a:lnTo>
                  <a:lnTo>
                    <a:pt x="470" y="68"/>
                  </a:lnTo>
                  <a:lnTo>
                    <a:pt x="482" y="80"/>
                  </a:lnTo>
                  <a:lnTo>
                    <a:pt x="482" y="80"/>
                  </a:lnTo>
                  <a:lnTo>
                    <a:pt x="488" y="92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6" y="124"/>
                  </a:lnTo>
                  <a:lnTo>
                    <a:pt x="496" y="140"/>
                  </a:lnTo>
                  <a:lnTo>
                    <a:pt x="424" y="140"/>
                  </a:lnTo>
                  <a:lnTo>
                    <a:pt x="424" y="140"/>
                  </a:lnTo>
                  <a:close/>
                  <a:moveTo>
                    <a:pt x="562" y="56"/>
                  </a:moveTo>
                  <a:lnTo>
                    <a:pt x="562" y="84"/>
                  </a:lnTo>
                  <a:lnTo>
                    <a:pt x="562" y="84"/>
                  </a:lnTo>
                  <a:lnTo>
                    <a:pt x="562" y="84"/>
                  </a:lnTo>
                  <a:lnTo>
                    <a:pt x="570" y="72"/>
                  </a:lnTo>
                  <a:lnTo>
                    <a:pt x="570" y="72"/>
                  </a:lnTo>
                  <a:lnTo>
                    <a:pt x="582" y="62"/>
                  </a:lnTo>
                  <a:lnTo>
                    <a:pt x="582" y="62"/>
                  </a:lnTo>
                  <a:lnTo>
                    <a:pt x="594" y="56"/>
                  </a:lnTo>
                  <a:lnTo>
                    <a:pt x="594" y="56"/>
                  </a:lnTo>
                  <a:lnTo>
                    <a:pt x="602" y="54"/>
                  </a:lnTo>
                  <a:lnTo>
                    <a:pt x="610" y="52"/>
                  </a:lnTo>
                  <a:lnTo>
                    <a:pt x="610" y="52"/>
                  </a:lnTo>
                  <a:lnTo>
                    <a:pt x="618" y="54"/>
                  </a:lnTo>
                  <a:lnTo>
                    <a:pt x="618" y="92"/>
                  </a:lnTo>
                  <a:lnTo>
                    <a:pt x="618" y="92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04" y="90"/>
                  </a:lnTo>
                  <a:lnTo>
                    <a:pt x="604" y="90"/>
                  </a:lnTo>
                  <a:lnTo>
                    <a:pt x="594" y="92"/>
                  </a:lnTo>
                  <a:lnTo>
                    <a:pt x="586" y="94"/>
                  </a:lnTo>
                  <a:lnTo>
                    <a:pt x="586" y="94"/>
                  </a:lnTo>
                  <a:lnTo>
                    <a:pt x="578" y="98"/>
                  </a:lnTo>
                  <a:lnTo>
                    <a:pt x="572" y="104"/>
                  </a:lnTo>
                  <a:lnTo>
                    <a:pt x="572" y="104"/>
                  </a:lnTo>
                  <a:lnTo>
                    <a:pt x="568" y="112"/>
                  </a:lnTo>
                  <a:lnTo>
                    <a:pt x="566" y="120"/>
                  </a:lnTo>
                  <a:lnTo>
                    <a:pt x="566" y="120"/>
                  </a:lnTo>
                  <a:lnTo>
                    <a:pt x="564" y="138"/>
                  </a:lnTo>
                  <a:lnTo>
                    <a:pt x="564" y="204"/>
                  </a:lnTo>
                  <a:lnTo>
                    <a:pt x="524" y="204"/>
                  </a:lnTo>
                  <a:lnTo>
                    <a:pt x="524" y="56"/>
                  </a:lnTo>
                  <a:lnTo>
                    <a:pt x="562" y="56"/>
                  </a:lnTo>
                  <a:lnTo>
                    <a:pt x="562" y="56"/>
                  </a:lnTo>
                  <a:close/>
                  <a:moveTo>
                    <a:pt x="680" y="56"/>
                  </a:moveTo>
                  <a:lnTo>
                    <a:pt x="680" y="78"/>
                  </a:lnTo>
                  <a:lnTo>
                    <a:pt x="682" y="78"/>
                  </a:lnTo>
                  <a:lnTo>
                    <a:pt x="682" y="78"/>
                  </a:lnTo>
                  <a:lnTo>
                    <a:pt x="690" y="66"/>
                  </a:lnTo>
                  <a:lnTo>
                    <a:pt x="702" y="58"/>
                  </a:lnTo>
                  <a:lnTo>
                    <a:pt x="702" y="58"/>
                  </a:lnTo>
                  <a:lnTo>
                    <a:pt x="714" y="54"/>
                  </a:lnTo>
                  <a:lnTo>
                    <a:pt x="726" y="52"/>
                  </a:lnTo>
                  <a:lnTo>
                    <a:pt x="726" y="52"/>
                  </a:lnTo>
                  <a:lnTo>
                    <a:pt x="742" y="54"/>
                  </a:lnTo>
                  <a:lnTo>
                    <a:pt x="754" y="58"/>
                  </a:lnTo>
                  <a:lnTo>
                    <a:pt x="754" y="58"/>
                  </a:lnTo>
                  <a:lnTo>
                    <a:pt x="762" y="62"/>
                  </a:lnTo>
                  <a:lnTo>
                    <a:pt x="770" y="70"/>
                  </a:lnTo>
                  <a:lnTo>
                    <a:pt x="770" y="70"/>
                  </a:lnTo>
                  <a:lnTo>
                    <a:pt x="774" y="78"/>
                  </a:lnTo>
                  <a:lnTo>
                    <a:pt x="778" y="88"/>
                  </a:lnTo>
                  <a:lnTo>
                    <a:pt x="778" y="88"/>
                  </a:lnTo>
                  <a:lnTo>
                    <a:pt x="780" y="100"/>
                  </a:lnTo>
                  <a:lnTo>
                    <a:pt x="780" y="114"/>
                  </a:lnTo>
                  <a:lnTo>
                    <a:pt x="780" y="204"/>
                  </a:lnTo>
                  <a:lnTo>
                    <a:pt x="740" y="204"/>
                  </a:lnTo>
                  <a:lnTo>
                    <a:pt x="740" y="122"/>
                  </a:lnTo>
                  <a:lnTo>
                    <a:pt x="740" y="122"/>
                  </a:lnTo>
                  <a:lnTo>
                    <a:pt x="738" y="106"/>
                  </a:lnTo>
                  <a:lnTo>
                    <a:pt x="734" y="94"/>
                  </a:lnTo>
                  <a:lnTo>
                    <a:pt x="734" y="94"/>
                  </a:lnTo>
                  <a:lnTo>
                    <a:pt x="732" y="90"/>
                  </a:lnTo>
                  <a:lnTo>
                    <a:pt x="726" y="88"/>
                  </a:lnTo>
                  <a:lnTo>
                    <a:pt x="722" y="86"/>
                  </a:lnTo>
                  <a:lnTo>
                    <a:pt x="714" y="84"/>
                  </a:lnTo>
                  <a:lnTo>
                    <a:pt x="714" y="84"/>
                  </a:lnTo>
                  <a:lnTo>
                    <a:pt x="706" y="86"/>
                  </a:lnTo>
                  <a:lnTo>
                    <a:pt x="700" y="88"/>
                  </a:lnTo>
                  <a:lnTo>
                    <a:pt x="694" y="90"/>
                  </a:lnTo>
                  <a:lnTo>
                    <a:pt x="690" y="94"/>
                  </a:lnTo>
                  <a:lnTo>
                    <a:pt x="690" y="94"/>
                  </a:lnTo>
                  <a:lnTo>
                    <a:pt x="688" y="100"/>
                  </a:lnTo>
                  <a:lnTo>
                    <a:pt x="684" y="108"/>
                  </a:lnTo>
                  <a:lnTo>
                    <a:pt x="682" y="128"/>
                  </a:lnTo>
                  <a:lnTo>
                    <a:pt x="682" y="204"/>
                  </a:lnTo>
                  <a:lnTo>
                    <a:pt x="642" y="204"/>
                  </a:lnTo>
                  <a:lnTo>
                    <a:pt x="642" y="56"/>
                  </a:lnTo>
                  <a:lnTo>
                    <a:pt x="680" y="56"/>
                  </a:lnTo>
                  <a:close/>
                  <a:moveTo>
                    <a:pt x="44" y="204"/>
                  </a:moveTo>
                  <a:lnTo>
                    <a:pt x="0" y="20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04"/>
                  </a:lnTo>
                  <a:lnTo>
                    <a:pt x="44" y="204"/>
                  </a:lnTo>
                  <a:close/>
                  <a:moveTo>
                    <a:pt x="424" y="52"/>
                  </a:moveTo>
                  <a:lnTo>
                    <a:pt x="424" y="84"/>
                  </a:lnTo>
                  <a:lnTo>
                    <a:pt x="424" y="84"/>
                  </a:lnTo>
                  <a:lnTo>
                    <a:pt x="414" y="84"/>
                  </a:lnTo>
                  <a:lnTo>
                    <a:pt x="408" y="86"/>
                  </a:lnTo>
                  <a:lnTo>
                    <a:pt x="408" y="86"/>
                  </a:lnTo>
                  <a:lnTo>
                    <a:pt x="402" y="90"/>
                  </a:lnTo>
                  <a:lnTo>
                    <a:pt x="398" y="94"/>
                  </a:lnTo>
                  <a:lnTo>
                    <a:pt x="398" y="94"/>
                  </a:lnTo>
                  <a:lnTo>
                    <a:pt x="392" y="106"/>
                  </a:lnTo>
                  <a:lnTo>
                    <a:pt x="392" y="106"/>
                  </a:lnTo>
                  <a:lnTo>
                    <a:pt x="390" y="114"/>
                  </a:lnTo>
                  <a:lnTo>
                    <a:pt x="424" y="114"/>
                  </a:lnTo>
                  <a:lnTo>
                    <a:pt x="424" y="140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92" y="150"/>
                  </a:lnTo>
                  <a:lnTo>
                    <a:pt x="394" y="158"/>
                  </a:lnTo>
                  <a:lnTo>
                    <a:pt x="396" y="164"/>
                  </a:lnTo>
                  <a:lnTo>
                    <a:pt x="400" y="168"/>
                  </a:lnTo>
                  <a:lnTo>
                    <a:pt x="400" y="168"/>
                  </a:lnTo>
                  <a:lnTo>
                    <a:pt x="410" y="176"/>
                  </a:lnTo>
                  <a:lnTo>
                    <a:pt x="424" y="178"/>
                  </a:lnTo>
                  <a:lnTo>
                    <a:pt x="424" y="208"/>
                  </a:lnTo>
                  <a:lnTo>
                    <a:pt x="424" y="208"/>
                  </a:lnTo>
                  <a:lnTo>
                    <a:pt x="408" y="206"/>
                  </a:lnTo>
                  <a:lnTo>
                    <a:pt x="394" y="202"/>
                  </a:lnTo>
                  <a:lnTo>
                    <a:pt x="394" y="202"/>
                  </a:lnTo>
                  <a:lnTo>
                    <a:pt x="382" y="196"/>
                  </a:lnTo>
                  <a:lnTo>
                    <a:pt x="370" y="186"/>
                  </a:lnTo>
                  <a:lnTo>
                    <a:pt x="370" y="186"/>
                  </a:lnTo>
                  <a:lnTo>
                    <a:pt x="362" y="176"/>
                  </a:lnTo>
                  <a:lnTo>
                    <a:pt x="356" y="162"/>
                  </a:lnTo>
                  <a:lnTo>
                    <a:pt x="356" y="162"/>
                  </a:lnTo>
                  <a:lnTo>
                    <a:pt x="352" y="148"/>
                  </a:lnTo>
                  <a:lnTo>
                    <a:pt x="350" y="130"/>
                  </a:lnTo>
                  <a:lnTo>
                    <a:pt x="350" y="130"/>
                  </a:lnTo>
                  <a:lnTo>
                    <a:pt x="352" y="114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62" y="86"/>
                  </a:lnTo>
                  <a:lnTo>
                    <a:pt x="370" y="76"/>
                  </a:lnTo>
                  <a:lnTo>
                    <a:pt x="370" y="76"/>
                  </a:lnTo>
                  <a:lnTo>
                    <a:pt x="382" y="66"/>
                  </a:lnTo>
                  <a:lnTo>
                    <a:pt x="394" y="58"/>
                  </a:lnTo>
                  <a:lnTo>
                    <a:pt x="394" y="58"/>
                  </a:lnTo>
                  <a:lnTo>
                    <a:pt x="408" y="54"/>
                  </a:lnTo>
                  <a:lnTo>
                    <a:pt x="424" y="52"/>
                  </a:lnTo>
                  <a:lnTo>
                    <a:pt x="424" y="52"/>
                  </a:lnTo>
                  <a:close/>
                  <a:moveTo>
                    <a:pt x="120" y="56"/>
                  </a:moveTo>
                  <a:lnTo>
                    <a:pt x="120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30" y="66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4" y="54"/>
                  </a:lnTo>
                  <a:lnTo>
                    <a:pt x="166" y="52"/>
                  </a:lnTo>
                  <a:lnTo>
                    <a:pt x="166" y="52"/>
                  </a:lnTo>
                  <a:lnTo>
                    <a:pt x="182" y="54"/>
                  </a:lnTo>
                  <a:lnTo>
                    <a:pt x="194" y="58"/>
                  </a:lnTo>
                  <a:lnTo>
                    <a:pt x="194" y="58"/>
                  </a:lnTo>
                  <a:lnTo>
                    <a:pt x="202" y="62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4" y="78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20" y="100"/>
                  </a:lnTo>
                  <a:lnTo>
                    <a:pt x="220" y="114"/>
                  </a:lnTo>
                  <a:lnTo>
                    <a:pt x="220" y="204"/>
                  </a:lnTo>
                  <a:lnTo>
                    <a:pt x="180" y="204"/>
                  </a:lnTo>
                  <a:lnTo>
                    <a:pt x="180" y="122"/>
                  </a:lnTo>
                  <a:lnTo>
                    <a:pt x="180" y="122"/>
                  </a:lnTo>
                  <a:lnTo>
                    <a:pt x="178" y="106"/>
                  </a:lnTo>
                  <a:lnTo>
                    <a:pt x="174" y="94"/>
                  </a:lnTo>
                  <a:lnTo>
                    <a:pt x="174" y="94"/>
                  </a:lnTo>
                  <a:lnTo>
                    <a:pt x="170" y="90"/>
                  </a:lnTo>
                  <a:lnTo>
                    <a:pt x="166" y="88"/>
                  </a:lnTo>
                  <a:lnTo>
                    <a:pt x="160" y="86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46" y="86"/>
                  </a:lnTo>
                  <a:lnTo>
                    <a:pt x="140" y="88"/>
                  </a:lnTo>
                  <a:lnTo>
                    <a:pt x="134" y="90"/>
                  </a:lnTo>
                  <a:lnTo>
                    <a:pt x="130" y="94"/>
                  </a:lnTo>
                  <a:lnTo>
                    <a:pt x="130" y="94"/>
                  </a:lnTo>
                  <a:lnTo>
                    <a:pt x="126" y="100"/>
                  </a:lnTo>
                  <a:lnTo>
                    <a:pt x="124" y="108"/>
                  </a:lnTo>
                  <a:lnTo>
                    <a:pt x="122" y="128"/>
                  </a:lnTo>
                  <a:lnTo>
                    <a:pt x="122" y="204"/>
                  </a:lnTo>
                  <a:lnTo>
                    <a:pt x="82" y="204"/>
                  </a:lnTo>
                  <a:lnTo>
                    <a:pt x="82" y="56"/>
                  </a:lnTo>
                  <a:lnTo>
                    <a:pt x="120" y="56"/>
                  </a:lnTo>
                  <a:lnTo>
                    <a:pt x="120" y="56"/>
                  </a:lnTo>
                  <a:close/>
                  <a:moveTo>
                    <a:pt x="334" y="56"/>
                  </a:moveTo>
                  <a:lnTo>
                    <a:pt x="334" y="84"/>
                  </a:lnTo>
                  <a:lnTo>
                    <a:pt x="306" y="84"/>
                  </a:lnTo>
                  <a:lnTo>
                    <a:pt x="306" y="156"/>
                  </a:lnTo>
                  <a:lnTo>
                    <a:pt x="306" y="156"/>
                  </a:lnTo>
                  <a:lnTo>
                    <a:pt x="306" y="166"/>
                  </a:lnTo>
                  <a:lnTo>
                    <a:pt x="308" y="170"/>
                  </a:lnTo>
                  <a:lnTo>
                    <a:pt x="308" y="170"/>
                  </a:lnTo>
                  <a:lnTo>
                    <a:pt x="314" y="174"/>
                  </a:lnTo>
                  <a:lnTo>
                    <a:pt x="322" y="174"/>
                  </a:lnTo>
                  <a:lnTo>
                    <a:pt x="322" y="174"/>
                  </a:lnTo>
                  <a:lnTo>
                    <a:pt x="328" y="174"/>
                  </a:lnTo>
                  <a:lnTo>
                    <a:pt x="328" y="174"/>
                  </a:lnTo>
                  <a:lnTo>
                    <a:pt x="334" y="172"/>
                  </a:lnTo>
                  <a:lnTo>
                    <a:pt x="334" y="204"/>
                  </a:lnTo>
                  <a:lnTo>
                    <a:pt x="334" y="204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12" y="206"/>
                  </a:lnTo>
                  <a:lnTo>
                    <a:pt x="312" y="206"/>
                  </a:lnTo>
                  <a:lnTo>
                    <a:pt x="294" y="204"/>
                  </a:lnTo>
                  <a:lnTo>
                    <a:pt x="294" y="204"/>
                  </a:lnTo>
                  <a:lnTo>
                    <a:pt x="286" y="202"/>
                  </a:lnTo>
                  <a:lnTo>
                    <a:pt x="278" y="200"/>
                  </a:lnTo>
                  <a:lnTo>
                    <a:pt x="278" y="200"/>
                  </a:lnTo>
                  <a:lnTo>
                    <a:pt x="272" y="194"/>
                  </a:lnTo>
                  <a:lnTo>
                    <a:pt x="268" y="188"/>
                  </a:lnTo>
                  <a:lnTo>
                    <a:pt x="268" y="188"/>
                  </a:lnTo>
                  <a:lnTo>
                    <a:pt x="266" y="182"/>
                  </a:lnTo>
                  <a:lnTo>
                    <a:pt x="264" y="170"/>
                  </a:lnTo>
                  <a:lnTo>
                    <a:pt x="264" y="84"/>
                  </a:lnTo>
                  <a:lnTo>
                    <a:pt x="240" y="84"/>
                  </a:lnTo>
                  <a:lnTo>
                    <a:pt x="240" y="56"/>
                  </a:lnTo>
                  <a:lnTo>
                    <a:pt x="264" y="56"/>
                  </a:lnTo>
                  <a:lnTo>
                    <a:pt x="264" y="12"/>
                  </a:lnTo>
                  <a:lnTo>
                    <a:pt x="306" y="12"/>
                  </a:lnTo>
                  <a:lnTo>
                    <a:pt x="306" y="56"/>
                  </a:lnTo>
                  <a:lnTo>
                    <a:pt x="334" y="56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1" name="Freeform 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2781300"/>
              <a:ext cx="5454650" cy="1108075"/>
            </a:xfrm>
            <a:custGeom>
              <a:avLst/>
              <a:gdLst>
                <a:gd name="T0" fmla="*/ 3292 w 3436"/>
                <a:gd name="T1" fmla="*/ 536 h 698"/>
                <a:gd name="T2" fmla="*/ 3202 w 3436"/>
                <a:gd name="T3" fmla="*/ 698 h 698"/>
                <a:gd name="T4" fmla="*/ 3220 w 3436"/>
                <a:gd name="T5" fmla="*/ 332 h 698"/>
                <a:gd name="T6" fmla="*/ 3368 w 3436"/>
                <a:gd name="T7" fmla="*/ 292 h 698"/>
                <a:gd name="T8" fmla="*/ 3202 w 3436"/>
                <a:gd name="T9" fmla="*/ 222 h 698"/>
                <a:gd name="T10" fmla="*/ 3104 w 3436"/>
                <a:gd name="T11" fmla="*/ 404 h 698"/>
                <a:gd name="T12" fmla="*/ 3182 w 3436"/>
                <a:gd name="T13" fmla="*/ 574 h 698"/>
                <a:gd name="T14" fmla="*/ 3054 w 3436"/>
                <a:gd name="T15" fmla="*/ 646 h 698"/>
                <a:gd name="T16" fmla="*/ 2968 w 3436"/>
                <a:gd name="T17" fmla="*/ 460 h 698"/>
                <a:gd name="T18" fmla="*/ 3072 w 3436"/>
                <a:gd name="T19" fmla="*/ 262 h 698"/>
                <a:gd name="T20" fmla="*/ 1782 w 3436"/>
                <a:gd name="T21" fmla="*/ 578 h 698"/>
                <a:gd name="T22" fmla="*/ 1932 w 3436"/>
                <a:gd name="T23" fmla="*/ 642 h 698"/>
                <a:gd name="T24" fmla="*/ 1782 w 3436"/>
                <a:gd name="T25" fmla="*/ 404 h 698"/>
                <a:gd name="T26" fmla="*/ 1782 w 3436"/>
                <a:gd name="T27" fmla="*/ 330 h 698"/>
                <a:gd name="T28" fmla="*/ 1950 w 3436"/>
                <a:gd name="T29" fmla="*/ 292 h 698"/>
                <a:gd name="T30" fmla="*/ 1782 w 3436"/>
                <a:gd name="T31" fmla="*/ 488 h 698"/>
                <a:gd name="T32" fmla="*/ 2138 w 3436"/>
                <a:gd name="T33" fmla="*/ 264 h 698"/>
                <a:gd name="T34" fmla="*/ 2346 w 3436"/>
                <a:gd name="T35" fmla="*/ 230 h 698"/>
                <a:gd name="T36" fmla="*/ 2478 w 3436"/>
                <a:gd name="T37" fmla="*/ 376 h 698"/>
                <a:gd name="T38" fmla="*/ 2328 w 3436"/>
                <a:gd name="T39" fmla="*/ 362 h 698"/>
                <a:gd name="T40" fmla="*/ 2196 w 3436"/>
                <a:gd name="T41" fmla="*/ 424 h 698"/>
                <a:gd name="T42" fmla="*/ 2684 w 3436"/>
                <a:gd name="T43" fmla="*/ 680 h 698"/>
                <a:gd name="T44" fmla="*/ 2544 w 3436"/>
                <a:gd name="T45" fmla="*/ 506 h 698"/>
                <a:gd name="T46" fmla="*/ 2608 w 3436"/>
                <a:gd name="T47" fmla="*/ 292 h 698"/>
                <a:gd name="T48" fmla="*/ 2800 w 3436"/>
                <a:gd name="T49" fmla="*/ 224 h 698"/>
                <a:gd name="T50" fmla="*/ 2848 w 3436"/>
                <a:gd name="T51" fmla="*/ 372 h 698"/>
                <a:gd name="T52" fmla="*/ 2712 w 3436"/>
                <a:gd name="T53" fmla="*/ 364 h 698"/>
                <a:gd name="T54" fmla="*/ 2712 w 3436"/>
                <a:gd name="T55" fmla="*/ 556 h 698"/>
                <a:gd name="T56" fmla="*/ 2852 w 3436"/>
                <a:gd name="T57" fmla="*/ 544 h 698"/>
                <a:gd name="T58" fmla="*/ 2774 w 3436"/>
                <a:gd name="T59" fmla="*/ 698 h 698"/>
                <a:gd name="T60" fmla="*/ 1690 w 3436"/>
                <a:gd name="T61" fmla="*/ 386 h 698"/>
                <a:gd name="T62" fmla="*/ 1746 w 3436"/>
                <a:gd name="T63" fmla="*/ 570 h 698"/>
                <a:gd name="T64" fmla="*/ 1634 w 3436"/>
                <a:gd name="T65" fmla="*/ 646 h 698"/>
                <a:gd name="T66" fmla="*/ 1548 w 3436"/>
                <a:gd name="T67" fmla="*/ 460 h 698"/>
                <a:gd name="T68" fmla="*/ 1652 w 3436"/>
                <a:gd name="T69" fmla="*/ 262 h 698"/>
                <a:gd name="T70" fmla="*/ 1258 w 3436"/>
                <a:gd name="T71" fmla="*/ 576 h 698"/>
                <a:gd name="T72" fmla="*/ 1360 w 3436"/>
                <a:gd name="T73" fmla="*/ 412 h 698"/>
                <a:gd name="T74" fmla="*/ 1274 w 3436"/>
                <a:gd name="T75" fmla="*/ 226 h 698"/>
                <a:gd name="T76" fmla="*/ 1490 w 3436"/>
                <a:gd name="T77" fmla="*/ 402 h 698"/>
                <a:gd name="T78" fmla="*/ 1400 w 3436"/>
                <a:gd name="T79" fmla="*/ 658 h 698"/>
                <a:gd name="T80" fmla="*/ 1214 w 3436"/>
                <a:gd name="T81" fmla="*/ 352 h 698"/>
                <a:gd name="T82" fmla="*/ 1180 w 3436"/>
                <a:gd name="T83" fmla="*/ 542 h 698"/>
                <a:gd name="T84" fmla="*/ 1168 w 3436"/>
                <a:gd name="T85" fmla="*/ 680 h 698"/>
                <a:gd name="T86" fmla="*/ 1030 w 3436"/>
                <a:gd name="T87" fmla="*/ 520 h 698"/>
                <a:gd name="T88" fmla="*/ 1078 w 3436"/>
                <a:gd name="T89" fmla="*/ 308 h 698"/>
                <a:gd name="T90" fmla="*/ 1248 w 3436"/>
                <a:gd name="T91" fmla="*/ 224 h 698"/>
                <a:gd name="T92" fmla="*/ 1024 w 3436"/>
                <a:gd name="T93" fmla="*/ 460 h 698"/>
                <a:gd name="T94" fmla="*/ 858 w 3436"/>
                <a:gd name="T95" fmla="*/ 288 h 698"/>
                <a:gd name="T96" fmla="*/ 694 w 3436"/>
                <a:gd name="T97" fmla="*/ 344 h 698"/>
                <a:gd name="T98" fmla="*/ 802 w 3436"/>
                <a:gd name="T99" fmla="*/ 484 h 698"/>
                <a:gd name="T100" fmla="*/ 720 w 3436"/>
                <a:gd name="T101" fmla="*/ 698 h 698"/>
                <a:gd name="T102" fmla="*/ 472 w 3436"/>
                <a:gd name="T103" fmla="*/ 2 h 698"/>
                <a:gd name="T104" fmla="*/ 694 w 3436"/>
                <a:gd name="T105" fmla="*/ 222 h 698"/>
                <a:gd name="T106" fmla="*/ 524 w 3436"/>
                <a:gd name="T107" fmla="*/ 292 h 698"/>
                <a:gd name="T108" fmla="*/ 524 w 3436"/>
                <a:gd name="T109" fmla="*/ 628 h 698"/>
                <a:gd name="T110" fmla="*/ 694 w 3436"/>
                <a:gd name="T111" fmla="*/ 576 h 698"/>
                <a:gd name="T112" fmla="*/ 592 w 3436"/>
                <a:gd name="T113" fmla="*/ 416 h 698"/>
                <a:gd name="T114" fmla="*/ 134 w 3436"/>
                <a:gd name="T115" fmla="*/ 264 h 698"/>
                <a:gd name="T116" fmla="*/ 0 w 3436"/>
                <a:gd name="T117" fmla="*/ 2 h 698"/>
                <a:gd name="T118" fmla="*/ 466 w 3436"/>
                <a:gd name="T119" fmla="*/ 52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36" h="698">
                  <a:moveTo>
                    <a:pt x="3202" y="698"/>
                  </a:moveTo>
                  <a:lnTo>
                    <a:pt x="3202" y="578"/>
                  </a:lnTo>
                  <a:lnTo>
                    <a:pt x="3202" y="578"/>
                  </a:lnTo>
                  <a:lnTo>
                    <a:pt x="3208" y="578"/>
                  </a:lnTo>
                  <a:lnTo>
                    <a:pt x="3208" y="578"/>
                  </a:lnTo>
                  <a:lnTo>
                    <a:pt x="3220" y="576"/>
                  </a:lnTo>
                  <a:lnTo>
                    <a:pt x="3230" y="574"/>
                  </a:lnTo>
                  <a:lnTo>
                    <a:pt x="3240" y="572"/>
                  </a:lnTo>
                  <a:lnTo>
                    <a:pt x="3252" y="566"/>
                  </a:lnTo>
                  <a:lnTo>
                    <a:pt x="3272" y="554"/>
                  </a:lnTo>
                  <a:lnTo>
                    <a:pt x="3292" y="536"/>
                  </a:lnTo>
                  <a:lnTo>
                    <a:pt x="3370" y="624"/>
                  </a:lnTo>
                  <a:lnTo>
                    <a:pt x="3370" y="624"/>
                  </a:lnTo>
                  <a:lnTo>
                    <a:pt x="3352" y="642"/>
                  </a:lnTo>
                  <a:lnTo>
                    <a:pt x="3332" y="658"/>
                  </a:lnTo>
                  <a:lnTo>
                    <a:pt x="3312" y="670"/>
                  </a:lnTo>
                  <a:lnTo>
                    <a:pt x="3290" y="680"/>
                  </a:lnTo>
                  <a:lnTo>
                    <a:pt x="3270" y="688"/>
                  </a:lnTo>
                  <a:lnTo>
                    <a:pt x="3248" y="694"/>
                  </a:lnTo>
                  <a:lnTo>
                    <a:pt x="3224" y="698"/>
                  </a:lnTo>
                  <a:lnTo>
                    <a:pt x="3202" y="698"/>
                  </a:lnTo>
                  <a:lnTo>
                    <a:pt x="3202" y="698"/>
                  </a:lnTo>
                  <a:close/>
                  <a:moveTo>
                    <a:pt x="3202" y="488"/>
                  </a:moveTo>
                  <a:lnTo>
                    <a:pt x="3202" y="404"/>
                  </a:lnTo>
                  <a:lnTo>
                    <a:pt x="3300" y="404"/>
                  </a:lnTo>
                  <a:lnTo>
                    <a:pt x="3300" y="404"/>
                  </a:lnTo>
                  <a:lnTo>
                    <a:pt x="3294" y="388"/>
                  </a:lnTo>
                  <a:lnTo>
                    <a:pt x="3288" y="374"/>
                  </a:lnTo>
                  <a:lnTo>
                    <a:pt x="3278" y="360"/>
                  </a:lnTo>
                  <a:lnTo>
                    <a:pt x="3266" y="350"/>
                  </a:lnTo>
                  <a:lnTo>
                    <a:pt x="3252" y="342"/>
                  </a:lnTo>
                  <a:lnTo>
                    <a:pt x="3236" y="336"/>
                  </a:lnTo>
                  <a:lnTo>
                    <a:pt x="3220" y="332"/>
                  </a:lnTo>
                  <a:lnTo>
                    <a:pt x="3202" y="330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26" y="224"/>
                  </a:lnTo>
                  <a:lnTo>
                    <a:pt x="3250" y="226"/>
                  </a:lnTo>
                  <a:lnTo>
                    <a:pt x="3272" y="232"/>
                  </a:lnTo>
                  <a:lnTo>
                    <a:pt x="3294" y="240"/>
                  </a:lnTo>
                  <a:lnTo>
                    <a:pt x="3314" y="250"/>
                  </a:lnTo>
                  <a:lnTo>
                    <a:pt x="3334" y="262"/>
                  </a:lnTo>
                  <a:lnTo>
                    <a:pt x="3352" y="276"/>
                  </a:lnTo>
                  <a:lnTo>
                    <a:pt x="3368" y="292"/>
                  </a:lnTo>
                  <a:lnTo>
                    <a:pt x="3382" y="310"/>
                  </a:lnTo>
                  <a:lnTo>
                    <a:pt x="3396" y="330"/>
                  </a:lnTo>
                  <a:lnTo>
                    <a:pt x="3408" y="352"/>
                  </a:lnTo>
                  <a:lnTo>
                    <a:pt x="3418" y="374"/>
                  </a:lnTo>
                  <a:lnTo>
                    <a:pt x="3426" y="398"/>
                  </a:lnTo>
                  <a:lnTo>
                    <a:pt x="3430" y="424"/>
                  </a:lnTo>
                  <a:lnTo>
                    <a:pt x="3434" y="452"/>
                  </a:lnTo>
                  <a:lnTo>
                    <a:pt x="3436" y="482"/>
                  </a:lnTo>
                  <a:lnTo>
                    <a:pt x="3436" y="488"/>
                  </a:lnTo>
                  <a:lnTo>
                    <a:pt x="3202" y="488"/>
                  </a:lnTo>
                  <a:close/>
                  <a:moveTo>
                    <a:pt x="3202" y="222"/>
                  </a:moveTo>
                  <a:lnTo>
                    <a:pt x="3202" y="330"/>
                  </a:lnTo>
                  <a:lnTo>
                    <a:pt x="3202" y="330"/>
                  </a:lnTo>
                  <a:lnTo>
                    <a:pt x="3202" y="330"/>
                  </a:lnTo>
                  <a:lnTo>
                    <a:pt x="3184" y="332"/>
                  </a:lnTo>
                  <a:lnTo>
                    <a:pt x="3166" y="334"/>
                  </a:lnTo>
                  <a:lnTo>
                    <a:pt x="3152" y="340"/>
                  </a:lnTo>
                  <a:lnTo>
                    <a:pt x="3138" y="350"/>
                  </a:lnTo>
                  <a:lnTo>
                    <a:pt x="3126" y="360"/>
                  </a:lnTo>
                  <a:lnTo>
                    <a:pt x="3116" y="372"/>
                  </a:lnTo>
                  <a:lnTo>
                    <a:pt x="3108" y="386"/>
                  </a:lnTo>
                  <a:lnTo>
                    <a:pt x="3104" y="404"/>
                  </a:lnTo>
                  <a:lnTo>
                    <a:pt x="3202" y="404"/>
                  </a:lnTo>
                  <a:lnTo>
                    <a:pt x="3202" y="488"/>
                  </a:lnTo>
                  <a:lnTo>
                    <a:pt x="3096" y="488"/>
                  </a:lnTo>
                  <a:lnTo>
                    <a:pt x="3096" y="488"/>
                  </a:lnTo>
                  <a:lnTo>
                    <a:pt x="3102" y="506"/>
                  </a:lnTo>
                  <a:lnTo>
                    <a:pt x="3110" y="524"/>
                  </a:lnTo>
                  <a:lnTo>
                    <a:pt x="3122" y="540"/>
                  </a:lnTo>
                  <a:lnTo>
                    <a:pt x="3134" y="552"/>
                  </a:lnTo>
                  <a:lnTo>
                    <a:pt x="3148" y="562"/>
                  </a:lnTo>
                  <a:lnTo>
                    <a:pt x="3164" y="570"/>
                  </a:lnTo>
                  <a:lnTo>
                    <a:pt x="3182" y="574"/>
                  </a:lnTo>
                  <a:lnTo>
                    <a:pt x="3202" y="57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178" y="698"/>
                  </a:lnTo>
                  <a:lnTo>
                    <a:pt x="3156" y="694"/>
                  </a:lnTo>
                  <a:lnTo>
                    <a:pt x="3134" y="688"/>
                  </a:lnTo>
                  <a:lnTo>
                    <a:pt x="3112" y="680"/>
                  </a:lnTo>
                  <a:lnTo>
                    <a:pt x="3092" y="672"/>
                  </a:lnTo>
                  <a:lnTo>
                    <a:pt x="3072" y="660"/>
                  </a:lnTo>
                  <a:lnTo>
                    <a:pt x="3054" y="646"/>
                  </a:lnTo>
                  <a:lnTo>
                    <a:pt x="3036" y="630"/>
                  </a:lnTo>
                  <a:lnTo>
                    <a:pt x="3036" y="630"/>
                  </a:lnTo>
                  <a:lnTo>
                    <a:pt x="3020" y="612"/>
                  </a:lnTo>
                  <a:lnTo>
                    <a:pt x="3006" y="592"/>
                  </a:lnTo>
                  <a:lnTo>
                    <a:pt x="2994" y="572"/>
                  </a:lnTo>
                  <a:lnTo>
                    <a:pt x="2986" y="552"/>
                  </a:lnTo>
                  <a:lnTo>
                    <a:pt x="2978" y="530"/>
                  </a:lnTo>
                  <a:lnTo>
                    <a:pt x="2972" y="506"/>
                  </a:lnTo>
                  <a:lnTo>
                    <a:pt x="2968" y="484"/>
                  </a:lnTo>
                  <a:lnTo>
                    <a:pt x="2968" y="460"/>
                  </a:lnTo>
                  <a:lnTo>
                    <a:pt x="2968" y="460"/>
                  </a:lnTo>
                  <a:lnTo>
                    <a:pt x="2968" y="436"/>
                  </a:lnTo>
                  <a:lnTo>
                    <a:pt x="2972" y="414"/>
                  </a:lnTo>
                  <a:lnTo>
                    <a:pt x="2978" y="390"/>
                  </a:lnTo>
                  <a:lnTo>
                    <a:pt x="2986" y="368"/>
                  </a:lnTo>
                  <a:lnTo>
                    <a:pt x="2994" y="348"/>
                  </a:lnTo>
                  <a:lnTo>
                    <a:pt x="3006" y="328"/>
                  </a:lnTo>
                  <a:lnTo>
                    <a:pt x="3020" y="310"/>
                  </a:lnTo>
                  <a:lnTo>
                    <a:pt x="3036" y="292"/>
                  </a:lnTo>
                  <a:lnTo>
                    <a:pt x="3036" y="292"/>
                  </a:lnTo>
                  <a:lnTo>
                    <a:pt x="3054" y="276"/>
                  </a:lnTo>
                  <a:lnTo>
                    <a:pt x="3072" y="262"/>
                  </a:lnTo>
                  <a:lnTo>
                    <a:pt x="3092" y="250"/>
                  </a:lnTo>
                  <a:lnTo>
                    <a:pt x="3112" y="240"/>
                  </a:lnTo>
                  <a:lnTo>
                    <a:pt x="3134" y="232"/>
                  </a:lnTo>
                  <a:lnTo>
                    <a:pt x="3156" y="226"/>
                  </a:lnTo>
                  <a:lnTo>
                    <a:pt x="3178" y="224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02" y="222"/>
                  </a:lnTo>
                  <a:close/>
                  <a:moveTo>
                    <a:pt x="1782" y="698"/>
                  </a:moveTo>
                  <a:lnTo>
                    <a:pt x="1782" y="578"/>
                  </a:lnTo>
                  <a:lnTo>
                    <a:pt x="1782" y="578"/>
                  </a:lnTo>
                  <a:lnTo>
                    <a:pt x="1788" y="578"/>
                  </a:lnTo>
                  <a:lnTo>
                    <a:pt x="1788" y="578"/>
                  </a:lnTo>
                  <a:lnTo>
                    <a:pt x="1800" y="576"/>
                  </a:lnTo>
                  <a:lnTo>
                    <a:pt x="1812" y="574"/>
                  </a:lnTo>
                  <a:lnTo>
                    <a:pt x="1822" y="572"/>
                  </a:lnTo>
                  <a:lnTo>
                    <a:pt x="1832" y="566"/>
                  </a:lnTo>
                  <a:lnTo>
                    <a:pt x="1852" y="554"/>
                  </a:lnTo>
                  <a:lnTo>
                    <a:pt x="1874" y="536"/>
                  </a:lnTo>
                  <a:lnTo>
                    <a:pt x="1952" y="624"/>
                  </a:lnTo>
                  <a:lnTo>
                    <a:pt x="1952" y="624"/>
                  </a:lnTo>
                  <a:lnTo>
                    <a:pt x="1932" y="642"/>
                  </a:lnTo>
                  <a:lnTo>
                    <a:pt x="1912" y="658"/>
                  </a:lnTo>
                  <a:lnTo>
                    <a:pt x="1892" y="670"/>
                  </a:lnTo>
                  <a:lnTo>
                    <a:pt x="1872" y="680"/>
                  </a:lnTo>
                  <a:lnTo>
                    <a:pt x="1850" y="688"/>
                  </a:lnTo>
                  <a:lnTo>
                    <a:pt x="1828" y="694"/>
                  </a:lnTo>
                  <a:lnTo>
                    <a:pt x="1806" y="69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82" y="698"/>
                  </a:lnTo>
                  <a:close/>
                  <a:moveTo>
                    <a:pt x="1782" y="488"/>
                  </a:moveTo>
                  <a:lnTo>
                    <a:pt x="1782" y="404"/>
                  </a:lnTo>
                  <a:lnTo>
                    <a:pt x="1880" y="404"/>
                  </a:lnTo>
                  <a:lnTo>
                    <a:pt x="1880" y="404"/>
                  </a:lnTo>
                  <a:lnTo>
                    <a:pt x="1876" y="388"/>
                  </a:lnTo>
                  <a:lnTo>
                    <a:pt x="1868" y="372"/>
                  </a:lnTo>
                  <a:lnTo>
                    <a:pt x="1858" y="360"/>
                  </a:lnTo>
                  <a:lnTo>
                    <a:pt x="1846" y="350"/>
                  </a:lnTo>
                  <a:lnTo>
                    <a:pt x="1834" y="342"/>
                  </a:lnTo>
                  <a:lnTo>
                    <a:pt x="1818" y="336"/>
                  </a:lnTo>
                  <a:lnTo>
                    <a:pt x="1800" y="332"/>
                  </a:lnTo>
                  <a:lnTo>
                    <a:pt x="1782" y="330"/>
                  </a:lnTo>
                  <a:lnTo>
                    <a:pt x="1782" y="330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806" y="224"/>
                  </a:lnTo>
                  <a:lnTo>
                    <a:pt x="1830" y="226"/>
                  </a:lnTo>
                  <a:lnTo>
                    <a:pt x="1854" y="232"/>
                  </a:lnTo>
                  <a:lnTo>
                    <a:pt x="1874" y="240"/>
                  </a:lnTo>
                  <a:lnTo>
                    <a:pt x="1896" y="250"/>
                  </a:lnTo>
                  <a:lnTo>
                    <a:pt x="1914" y="262"/>
                  </a:lnTo>
                  <a:lnTo>
                    <a:pt x="1932" y="276"/>
                  </a:lnTo>
                  <a:lnTo>
                    <a:pt x="1950" y="292"/>
                  </a:lnTo>
                  <a:lnTo>
                    <a:pt x="1964" y="310"/>
                  </a:lnTo>
                  <a:lnTo>
                    <a:pt x="1978" y="330"/>
                  </a:lnTo>
                  <a:lnTo>
                    <a:pt x="1988" y="352"/>
                  </a:lnTo>
                  <a:lnTo>
                    <a:pt x="1998" y="374"/>
                  </a:lnTo>
                  <a:lnTo>
                    <a:pt x="2006" y="398"/>
                  </a:lnTo>
                  <a:lnTo>
                    <a:pt x="2012" y="424"/>
                  </a:lnTo>
                  <a:lnTo>
                    <a:pt x="2016" y="452"/>
                  </a:lnTo>
                  <a:lnTo>
                    <a:pt x="2016" y="482"/>
                  </a:lnTo>
                  <a:lnTo>
                    <a:pt x="2016" y="488"/>
                  </a:lnTo>
                  <a:lnTo>
                    <a:pt x="1782" y="488"/>
                  </a:lnTo>
                  <a:lnTo>
                    <a:pt x="1782" y="488"/>
                  </a:lnTo>
                  <a:close/>
                  <a:moveTo>
                    <a:pt x="2070" y="448"/>
                  </a:moveTo>
                  <a:lnTo>
                    <a:pt x="2070" y="448"/>
                  </a:lnTo>
                  <a:lnTo>
                    <a:pt x="2072" y="420"/>
                  </a:lnTo>
                  <a:lnTo>
                    <a:pt x="2074" y="396"/>
                  </a:lnTo>
                  <a:lnTo>
                    <a:pt x="2078" y="372"/>
                  </a:lnTo>
                  <a:lnTo>
                    <a:pt x="2084" y="350"/>
                  </a:lnTo>
                  <a:lnTo>
                    <a:pt x="2092" y="328"/>
                  </a:lnTo>
                  <a:lnTo>
                    <a:pt x="2100" y="310"/>
                  </a:lnTo>
                  <a:lnTo>
                    <a:pt x="2112" y="294"/>
                  </a:lnTo>
                  <a:lnTo>
                    <a:pt x="2124" y="278"/>
                  </a:lnTo>
                  <a:lnTo>
                    <a:pt x="2138" y="264"/>
                  </a:lnTo>
                  <a:lnTo>
                    <a:pt x="2154" y="254"/>
                  </a:lnTo>
                  <a:lnTo>
                    <a:pt x="2170" y="244"/>
                  </a:lnTo>
                  <a:lnTo>
                    <a:pt x="2190" y="236"/>
                  </a:lnTo>
                  <a:lnTo>
                    <a:pt x="2210" y="230"/>
                  </a:lnTo>
                  <a:lnTo>
                    <a:pt x="2232" y="224"/>
                  </a:lnTo>
                  <a:lnTo>
                    <a:pt x="2256" y="222"/>
                  </a:lnTo>
                  <a:lnTo>
                    <a:pt x="2282" y="220"/>
                  </a:lnTo>
                  <a:lnTo>
                    <a:pt x="2282" y="220"/>
                  </a:lnTo>
                  <a:lnTo>
                    <a:pt x="2304" y="222"/>
                  </a:lnTo>
                  <a:lnTo>
                    <a:pt x="2326" y="226"/>
                  </a:lnTo>
                  <a:lnTo>
                    <a:pt x="2346" y="230"/>
                  </a:lnTo>
                  <a:lnTo>
                    <a:pt x="2366" y="238"/>
                  </a:lnTo>
                  <a:lnTo>
                    <a:pt x="2384" y="246"/>
                  </a:lnTo>
                  <a:lnTo>
                    <a:pt x="2402" y="256"/>
                  </a:lnTo>
                  <a:lnTo>
                    <a:pt x="2418" y="268"/>
                  </a:lnTo>
                  <a:lnTo>
                    <a:pt x="2432" y="282"/>
                  </a:lnTo>
                  <a:lnTo>
                    <a:pt x="2432" y="282"/>
                  </a:lnTo>
                  <a:lnTo>
                    <a:pt x="2446" y="300"/>
                  </a:lnTo>
                  <a:lnTo>
                    <a:pt x="2458" y="318"/>
                  </a:lnTo>
                  <a:lnTo>
                    <a:pt x="2468" y="336"/>
                  </a:lnTo>
                  <a:lnTo>
                    <a:pt x="2474" y="356"/>
                  </a:lnTo>
                  <a:lnTo>
                    <a:pt x="2478" y="376"/>
                  </a:lnTo>
                  <a:lnTo>
                    <a:pt x="2480" y="398"/>
                  </a:lnTo>
                  <a:lnTo>
                    <a:pt x="2482" y="448"/>
                  </a:lnTo>
                  <a:lnTo>
                    <a:pt x="2482" y="686"/>
                  </a:lnTo>
                  <a:lnTo>
                    <a:pt x="2360" y="686"/>
                  </a:lnTo>
                  <a:lnTo>
                    <a:pt x="2360" y="448"/>
                  </a:lnTo>
                  <a:lnTo>
                    <a:pt x="2360" y="448"/>
                  </a:lnTo>
                  <a:lnTo>
                    <a:pt x="2358" y="424"/>
                  </a:lnTo>
                  <a:lnTo>
                    <a:pt x="2354" y="404"/>
                  </a:lnTo>
                  <a:lnTo>
                    <a:pt x="2348" y="388"/>
                  </a:lnTo>
                  <a:lnTo>
                    <a:pt x="2340" y="372"/>
                  </a:lnTo>
                  <a:lnTo>
                    <a:pt x="2328" y="362"/>
                  </a:lnTo>
                  <a:lnTo>
                    <a:pt x="2314" y="354"/>
                  </a:lnTo>
                  <a:lnTo>
                    <a:pt x="2296" y="350"/>
                  </a:lnTo>
                  <a:lnTo>
                    <a:pt x="2276" y="348"/>
                  </a:lnTo>
                  <a:lnTo>
                    <a:pt x="2276" y="348"/>
                  </a:lnTo>
                  <a:lnTo>
                    <a:pt x="2256" y="350"/>
                  </a:lnTo>
                  <a:lnTo>
                    <a:pt x="2240" y="354"/>
                  </a:lnTo>
                  <a:lnTo>
                    <a:pt x="2226" y="362"/>
                  </a:lnTo>
                  <a:lnTo>
                    <a:pt x="2214" y="372"/>
                  </a:lnTo>
                  <a:lnTo>
                    <a:pt x="2206" y="386"/>
                  </a:lnTo>
                  <a:lnTo>
                    <a:pt x="2200" y="404"/>
                  </a:lnTo>
                  <a:lnTo>
                    <a:pt x="2196" y="424"/>
                  </a:lnTo>
                  <a:lnTo>
                    <a:pt x="2194" y="448"/>
                  </a:lnTo>
                  <a:lnTo>
                    <a:pt x="2194" y="686"/>
                  </a:lnTo>
                  <a:lnTo>
                    <a:pt x="2070" y="686"/>
                  </a:lnTo>
                  <a:lnTo>
                    <a:pt x="2070" y="448"/>
                  </a:lnTo>
                  <a:lnTo>
                    <a:pt x="2070" y="448"/>
                  </a:lnTo>
                  <a:close/>
                  <a:moveTo>
                    <a:pt x="2774" y="698"/>
                  </a:moveTo>
                  <a:lnTo>
                    <a:pt x="2774" y="698"/>
                  </a:lnTo>
                  <a:lnTo>
                    <a:pt x="2750" y="698"/>
                  </a:lnTo>
                  <a:lnTo>
                    <a:pt x="2728" y="694"/>
                  </a:lnTo>
                  <a:lnTo>
                    <a:pt x="2706" y="688"/>
                  </a:lnTo>
                  <a:lnTo>
                    <a:pt x="2684" y="680"/>
                  </a:lnTo>
                  <a:lnTo>
                    <a:pt x="2664" y="672"/>
                  </a:lnTo>
                  <a:lnTo>
                    <a:pt x="2644" y="660"/>
                  </a:lnTo>
                  <a:lnTo>
                    <a:pt x="2626" y="646"/>
                  </a:lnTo>
                  <a:lnTo>
                    <a:pt x="2608" y="630"/>
                  </a:lnTo>
                  <a:lnTo>
                    <a:pt x="2608" y="630"/>
                  </a:lnTo>
                  <a:lnTo>
                    <a:pt x="2592" y="612"/>
                  </a:lnTo>
                  <a:lnTo>
                    <a:pt x="2578" y="592"/>
                  </a:lnTo>
                  <a:lnTo>
                    <a:pt x="2568" y="572"/>
                  </a:lnTo>
                  <a:lnTo>
                    <a:pt x="2558" y="552"/>
                  </a:lnTo>
                  <a:lnTo>
                    <a:pt x="2550" y="530"/>
                  </a:lnTo>
                  <a:lnTo>
                    <a:pt x="2544" y="506"/>
                  </a:lnTo>
                  <a:lnTo>
                    <a:pt x="2540" y="484"/>
                  </a:lnTo>
                  <a:lnTo>
                    <a:pt x="2540" y="460"/>
                  </a:lnTo>
                  <a:lnTo>
                    <a:pt x="2540" y="460"/>
                  </a:lnTo>
                  <a:lnTo>
                    <a:pt x="2540" y="436"/>
                  </a:lnTo>
                  <a:lnTo>
                    <a:pt x="2544" y="414"/>
                  </a:lnTo>
                  <a:lnTo>
                    <a:pt x="2550" y="390"/>
                  </a:lnTo>
                  <a:lnTo>
                    <a:pt x="2558" y="368"/>
                  </a:lnTo>
                  <a:lnTo>
                    <a:pt x="2568" y="348"/>
                  </a:lnTo>
                  <a:lnTo>
                    <a:pt x="2578" y="328"/>
                  </a:lnTo>
                  <a:lnTo>
                    <a:pt x="2592" y="310"/>
                  </a:lnTo>
                  <a:lnTo>
                    <a:pt x="2608" y="292"/>
                  </a:lnTo>
                  <a:lnTo>
                    <a:pt x="2608" y="292"/>
                  </a:lnTo>
                  <a:lnTo>
                    <a:pt x="2626" y="276"/>
                  </a:lnTo>
                  <a:lnTo>
                    <a:pt x="2644" y="262"/>
                  </a:lnTo>
                  <a:lnTo>
                    <a:pt x="2664" y="250"/>
                  </a:lnTo>
                  <a:lnTo>
                    <a:pt x="2684" y="240"/>
                  </a:lnTo>
                  <a:lnTo>
                    <a:pt x="2706" y="232"/>
                  </a:lnTo>
                  <a:lnTo>
                    <a:pt x="2728" y="226"/>
                  </a:lnTo>
                  <a:lnTo>
                    <a:pt x="2750" y="224"/>
                  </a:lnTo>
                  <a:lnTo>
                    <a:pt x="2774" y="222"/>
                  </a:lnTo>
                  <a:lnTo>
                    <a:pt x="2774" y="222"/>
                  </a:lnTo>
                  <a:lnTo>
                    <a:pt x="2800" y="224"/>
                  </a:lnTo>
                  <a:lnTo>
                    <a:pt x="2824" y="228"/>
                  </a:lnTo>
                  <a:lnTo>
                    <a:pt x="2848" y="234"/>
                  </a:lnTo>
                  <a:lnTo>
                    <a:pt x="2870" y="242"/>
                  </a:lnTo>
                  <a:lnTo>
                    <a:pt x="2892" y="254"/>
                  </a:lnTo>
                  <a:lnTo>
                    <a:pt x="2914" y="270"/>
                  </a:lnTo>
                  <a:lnTo>
                    <a:pt x="2934" y="286"/>
                  </a:lnTo>
                  <a:lnTo>
                    <a:pt x="2952" y="306"/>
                  </a:lnTo>
                  <a:lnTo>
                    <a:pt x="2866" y="394"/>
                  </a:lnTo>
                  <a:lnTo>
                    <a:pt x="2866" y="394"/>
                  </a:lnTo>
                  <a:lnTo>
                    <a:pt x="2856" y="382"/>
                  </a:lnTo>
                  <a:lnTo>
                    <a:pt x="2848" y="372"/>
                  </a:lnTo>
                  <a:lnTo>
                    <a:pt x="2836" y="364"/>
                  </a:lnTo>
                  <a:lnTo>
                    <a:pt x="2826" y="356"/>
                  </a:lnTo>
                  <a:lnTo>
                    <a:pt x="2814" y="350"/>
                  </a:lnTo>
                  <a:lnTo>
                    <a:pt x="2802" y="348"/>
                  </a:lnTo>
                  <a:lnTo>
                    <a:pt x="2788" y="346"/>
                  </a:lnTo>
                  <a:lnTo>
                    <a:pt x="2774" y="344"/>
                  </a:lnTo>
                  <a:lnTo>
                    <a:pt x="2774" y="344"/>
                  </a:lnTo>
                  <a:lnTo>
                    <a:pt x="2764" y="344"/>
                  </a:lnTo>
                  <a:lnTo>
                    <a:pt x="2752" y="346"/>
                  </a:lnTo>
                  <a:lnTo>
                    <a:pt x="2730" y="354"/>
                  </a:lnTo>
                  <a:lnTo>
                    <a:pt x="2712" y="364"/>
                  </a:lnTo>
                  <a:lnTo>
                    <a:pt x="2696" y="380"/>
                  </a:lnTo>
                  <a:lnTo>
                    <a:pt x="2682" y="396"/>
                  </a:lnTo>
                  <a:lnTo>
                    <a:pt x="2672" y="418"/>
                  </a:lnTo>
                  <a:lnTo>
                    <a:pt x="2666" y="440"/>
                  </a:lnTo>
                  <a:lnTo>
                    <a:pt x="2664" y="462"/>
                  </a:lnTo>
                  <a:lnTo>
                    <a:pt x="2664" y="462"/>
                  </a:lnTo>
                  <a:lnTo>
                    <a:pt x="2666" y="486"/>
                  </a:lnTo>
                  <a:lnTo>
                    <a:pt x="2672" y="506"/>
                  </a:lnTo>
                  <a:lnTo>
                    <a:pt x="2682" y="526"/>
                  </a:lnTo>
                  <a:lnTo>
                    <a:pt x="2696" y="542"/>
                  </a:lnTo>
                  <a:lnTo>
                    <a:pt x="2712" y="556"/>
                  </a:lnTo>
                  <a:lnTo>
                    <a:pt x="2732" y="566"/>
                  </a:lnTo>
                  <a:lnTo>
                    <a:pt x="2752" y="574"/>
                  </a:lnTo>
                  <a:lnTo>
                    <a:pt x="2774" y="576"/>
                  </a:lnTo>
                  <a:lnTo>
                    <a:pt x="2774" y="576"/>
                  </a:lnTo>
                  <a:lnTo>
                    <a:pt x="2788" y="574"/>
                  </a:lnTo>
                  <a:lnTo>
                    <a:pt x="2800" y="572"/>
                  </a:lnTo>
                  <a:lnTo>
                    <a:pt x="2812" y="570"/>
                  </a:lnTo>
                  <a:lnTo>
                    <a:pt x="2822" y="564"/>
                  </a:lnTo>
                  <a:lnTo>
                    <a:pt x="2834" y="558"/>
                  </a:lnTo>
                  <a:lnTo>
                    <a:pt x="2842" y="552"/>
                  </a:lnTo>
                  <a:lnTo>
                    <a:pt x="2852" y="544"/>
                  </a:lnTo>
                  <a:lnTo>
                    <a:pt x="2858" y="534"/>
                  </a:lnTo>
                  <a:lnTo>
                    <a:pt x="2948" y="618"/>
                  </a:lnTo>
                  <a:lnTo>
                    <a:pt x="2948" y="618"/>
                  </a:lnTo>
                  <a:lnTo>
                    <a:pt x="2930" y="638"/>
                  </a:lnTo>
                  <a:lnTo>
                    <a:pt x="2910" y="654"/>
                  </a:lnTo>
                  <a:lnTo>
                    <a:pt x="2890" y="668"/>
                  </a:lnTo>
                  <a:lnTo>
                    <a:pt x="2868" y="678"/>
                  </a:lnTo>
                  <a:lnTo>
                    <a:pt x="2846" y="688"/>
                  </a:lnTo>
                  <a:lnTo>
                    <a:pt x="2822" y="694"/>
                  </a:lnTo>
                  <a:lnTo>
                    <a:pt x="2798" y="698"/>
                  </a:lnTo>
                  <a:lnTo>
                    <a:pt x="2774" y="698"/>
                  </a:lnTo>
                  <a:lnTo>
                    <a:pt x="2774" y="698"/>
                  </a:lnTo>
                  <a:close/>
                  <a:moveTo>
                    <a:pt x="1782" y="222"/>
                  </a:moveTo>
                  <a:lnTo>
                    <a:pt x="1782" y="330"/>
                  </a:lnTo>
                  <a:lnTo>
                    <a:pt x="1782" y="330"/>
                  </a:lnTo>
                  <a:lnTo>
                    <a:pt x="1764" y="332"/>
                  </a:lnTo>
                  <a:lnTo>
                    <a:pt x="1748" y="334"/>
                  </a:lnTo>
                  <a:lnTo>
                    <a:pt x="1732" y="340"/>
                  </a:lnTo>
                  <a:lnTo>
                    <a:pt x="1718" y="350"/>
                  </a:lnTo>
                  <a:lnTo>
                    <a:pt x="1708" y="360"/>
                  </a:lnTo>
                  <a:lnTo>
                    <a:pt x="1698" y="372"/>
                  </a:lnTo>
                  <a:lnTo>
                    <a:pt x="1690" y="386"/>
                  </a:lnTo>
                  <a:lnTo>
                    <a:pt x="1684" y="404"/>
                  </a:lnTo>
                  <a:lnTo>
                    <a:pt x="1782" y="404"/>
                  </a:lnTo>
                  <a:lnTo>
                    <a:pt x="1782" y="488"/>
                  </a:lnTo>
                  <a:lnTo>
                    <a:pt x="1676" y="488"/>
                  </a:lnTo>
                  <a:lnTo>
                    <a:pt x="1676" y="488"/>
                  </a:lnTo>
                  <a:lnTo>
                    <a:pt x="1684" y="506"/>
                  </a:lnTo>
                  <a:lnTo>
                    <a:pt x="1692" y="524"/>
                  </a:lnTo>
                  <a:lnTo>
                    <a:pt x="1702" y="540"/>
                  </a:lnTo>
                  <a:lnTo>
                    <a:pt x="1716" y="552"/>
                  </a:lnTo>
                  <a:lnTo>
                    <a:pt x="1730" y="562"/>
                  </a:lnTo>
                  <a:lnTo>
                    <a:pt x="1746" y="570"/>
                  </a:lnTo>
                  <a:lnTo>
                    <a:pt x="1764" y="574"/>
                  </a:lnTo>
                  <a:lnTo>
                    <a:pt x="1782" y="57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60" y="698"/>
                  </a:lnTo>
                  <a:lnTo>
                    <a:pt x="1736" y="694"/>
                  </a:lnTo>
                  <a:lnTo>
                    <a:pt x="1714" y="688"/>
                  </a:lnTo>
                  <a:lnTo>
                    <a:pt x="1692" y="680"/>
                  </a:lnTo>
                  <a:lnTo>
                    <a:pt x="1672" y="672"/>
                  </a:lnTo>
                  <a:lnTo>
                    <a:pt x="1652" y="660"/>
                  </a:lnTo>
                  <a:lnTo>
                    <a:pt x="1634" y="646"/>
                  </a:lnTo>
                  <a:lnTo>
                    <a:pt x="1616" y="630"/>
                  </a:lnTo>
                  <a:lnTo>
                    <a:pt x="1616" y="630"/>
                  </a:lnTo>
                  <a:lnTo>
                    <a:pt x="1602" y="612"/>
                  </a:lnTo>
                  <a:lnTo>
                    <a:pt x="1588" y="592"/>
                  </a:lnTo>
                  <a:lnTo>
                    <a:pt x="1576" y="572"/>
                  </a:lnTo>
                  <a:lnTo>
                    <a:pt x="1566" y="552"/>
                  </a:lnTo>
                  <a:lnTo>
                    <a:pt x="1558" y="530"/>
                  </a:lnTo>
                  <a:lnTo>
                    <a:pt x="1552" y="506"/>
                  </a:lnTo>
                  <a:lnTo>
                    <a:pt x="1550" y="484"/>
                  </a:lnTo>
                  <a:lnTo>
                    <a:pt x="1548" y="460"/>
                  </a:lnTo>
                  <a:lnTo>
                    <a:pt x="1548" y="460"/>
                  </a:lnTo>
                  <a:lnTo>
                    <a:pt x="1550" y="436"/>
                  </a:lnTo>
                  <a:lnTo>
                    <a:pt x="1552" y="414"/>
                  </a:lnTo>
                  <a:lnTo>
                    <a:pt x="1558" y="390"/>
                  </a:lnTo>
                  <a:lnTo>
                    <a:pt x="1566" y="368"/>
                  </a:lnTo>
                  <a:lnTo>
                    <a:pt x="1576" y="348"/>
                  </a:lnTo>
                  <a:lnTo>
                    <a:pt x="1588" y="328"/>
                  </a:lnTo>
                  <a:lnTo>
                    <a:pt x="1602" y="310"/>
                  </a:lnTo>
                  <a:lnTo>
                    <a:pt x="1616" y="292"/>
                  </a:lnTo>
                  <a:lnTo>
                    <a:pt x="1616" y="292"/>
                  </a:lnTo>
                  <a:lnTo>
                    <a:pt x="1634" y="276"/>
                  </a:lnTo>
                  <a:lnTo>
                    <a:pt x="1652" y="262"/>
                  </a:lnTo>
                  <a:lnTo>
                    <a:pt x="1672" y="250"/>
                  </a:lnTo>
                  <a:lnTo>
                    <a:pt x="1692" y="240"/>
                  </a:lnTo>
                  <a:lnTo>
                    <a:pt x="1714" y="232"/>
                  </a:lnTo>
                  <a:lnTo>
                    <a:pt x="1736" y="226"/>
                  </a:lnTo>
                  <a:lnTo>
                    <a:pt x="1760" y="224"/>
                  </a:lnTo>
                  <a:lnTo>
                    <a:pt x="1782" y="222"/>
                  </a:lnTo>
                  <a:lnTo>
                    <a:pt x="1782" y="222"/>
                  </a:lnTo>
                  <a:close/>
                  <a:moveTo>
                    <a:pt x="1258" y="698"/>
                  </a:moveTo>
                  <a:lnTo>
                    <a:pt x="1258" y="576"/>
                  </a:lnTo>
                  <a:lnTo>
                    <a:pt x="1258" y="576"/>
                  </a:lnTo>
                  <a:lnTo>
                    <a:pt x="1258" y="576"/>
                  </a:lnTo>
                  <a:lnTo>
                    <a:pt x="1282" y="574"/>
                  </a:lnTo>
                  <a:lnTo>
                    <a:pt x="1302" y="568"/>
                  </a:lnTo>
                  <a:lnTo>
                    <a:pt x="1320" y="558"/>
                  </a:lnTo>
                  <a:lnTo>
                    <a:pt x="1336" y="544"/>
                  </a:lnTo>
                  <a:lnTo>
                    <a:pt x="1350" y="528"/>
                  </a:lnTo>
                  <a:lnTo>
                    <a:pt x="1358" y="508"/>
                  </a:lnTo>
                  <a:lnTo>
                    <a:pt x="1364" y="486"/>
                  </a:lnTo>
                  <a:lnTo>
                    <a:pt x="1368" y="460"/>
                  </a:lnTo>
                  <a:lnTo>
                    <a:pt x="1368" y="460"/>
                  </a:lnTo>
                  <a:lnTo>
                    <a:pt x="1366" y="436"/>
                  </a:lnTo>
                  <a:lnTo>
                    <a:pt x="1360" y="412"/>
                  </a:lnTo>
                  <a:lnTo>
                    <a:pt x="1350" y="392"/>
                  </a:lnTo>
                  <a:lnTo>
                    <a:pt x="1338" y="376"/>
                  </a:lnTo>
                  <a:lnTo>
                    <a:pt x="1322" y="362"/>
                  </a:lnTo>
                  <a:lnTo>
                    <a:pt x="1304" y="352"/>
                  </a:lnTo>
                  <a:lnTo>
                    <a:pt x="1282" y="344"/>
                  </a:lnTo>
                  <a:lnTo>
                    <a:pt x="1260" y="342"/>
                  </a:lnTo>
                  <a:lnTo>
                    <a:pt x="1260" y="342"/>
                  </a:lnTo>
                  <a:lnTo>
                    <a:pt x="1258" y="342"/>
                  </a:lnTo>
                  <a:lnTo>
                    <a:pt x="1258" y="224"/>
                  </a:lnTo>
                  <a:lnTo>
                    <a:pt x="1258" y="224"/>
                  </a:lnTo>
                  <a:lnTo>
                    <a:pt x="1274" y="226"/>
                  </a:lnTo>
                  <a:lnTo>
                    <a:pt x="1290" y="228"/>
                  </a:lnTo>
                  <a:lnTo>
                    <a:pt x="1306" y="232"/>
                  </a:lnTo>
                  <a:lnTo>
                    <a:pt x="1320" y="238"/>
                  </a:lnTo>
                  <a:lnTo>
                    <a:pt x="1334" y="244"/>
                  </a:lnTo>
                  <a:lnTo>
                    <a:pt x="1346" y="252"/>
                  </a:lnTo>
                  <a:lnTo>
                    <a:pt x="1356" y="260"/>
                  </a:lnTo>
                  <a:lnTo>
                    <a:pt x="1368" y="270"/>
                  </a:lnTo>
                  <a:lnTo>
                    <a:pt x="1368" y="0"/>
                  </a:lnTo>
                  <a:lnTo>
                    <a:pt x="1490" y="0"/>
                  </a:lnTo>
                  <a:lnTo>
                    <a:pt x="1490" y="402"/>
                  </a:lnTo>
                  <a:lnTo>
                    <a:pt x="1490" y="402"/>
                  </a:lnTo>
                  <a:lnTo>
                    <a:pt x="1488" y="458"/>
                  </a:lnTo>
                  <a:lnTo>
                    <a:pt x="1488" y="484"/>
                  </a:lnTo>
                  <a:lnTo>
                    <a:pt x="1484" y="510"/>
                  </a:lnTo>
                  <a:lnTo>
                    <a:pt x="1480" y="532"/>
                  </a:lnTo>
                  <a:lnTo>
                    <a:pt x="1474" y="556"/>
                  </a:lnTo>
                  <a:lnTo>
                    <a:pt x="1466" y="576"/>
                  </a:lnTo>
                  <a:lnTo>
                    <a:pt x="1456" y="596"/>
                  </a:lnTo>
                  <a:lnTo>
                    <a:pt x="1456" y="596"/>
                  </a:lnTo>
                  <a:lnTo>
                    <a:pt x="1440" y="620"/>
                  </a:lnTo>
                  <a:lnTo>
                    <a:pt x="1422" y="640"/>
                  </a:lnTo>
                  <a:lnTo>
                    <a:pt x="1400" y="658"/>
                  </a:lnTo>
                  <a:lnTo>
                    <a:pt x="1376" y="672"/>
                  </a:lnTo>
                  <a:lnTo>
                    <a:pt x="1350" y="684"/>
                  </a:lnTo>
                  <a:lnTo>
                    <a:pt x="1320" y="692"/>
                  </a:lnTo>
                  <a:lnTo>
                    <a:pt x="1290" y="696"/>
                  </a:lnTo>
                  <a:lnTo>
                    <a:pt x="1258" y="698"/>
                  </a:lnTo>
                  <a:lnTo>
                    <a:pt x="1258" y="698"/>
                  </a:lnTo>
                  <a:close/>
                  <a:moveTo>
                    <a:pt x="1258" y="224"/>
                  </a:moveTo>
                  <a:lnTo>
                    <a:pt x="1258" y="342"/>
                  </a:lnTo>
                  <a:lnTo>
                    <a:pt x="1258" y="342"/>
                  </a:lnTo>
                  <a:lnTo>
                    <a:pt x="1236" y="346"/>
                  </a:lnTo>
                  <a:lnTo>
                    <a:pt x="1214" y="352"/>
                  </a:lnTo>
                  <a:lnTo>
                    <a:pt x="1196" y="362"/>
                  </a:lnTo>
                  <a:lnTo>
                    <a:pt x="1180" y="378"/>
                  </a:lnTo>
                  <a:lnTo>
                    <a:pt x="1166" y="394"/>
                  </a:lnTo>
                  <a:lnTo>
                    <a:pt x="1156" y="414"/>
                  </a:lnTo>
                  <a:lnTo>
                    <a:pt x="1150" y="436"/>
                  </a:lnTo>
                  <a:lnTo>
                    <a:pt x="1148" y="460"/>
                  </a:lnTo>
                  <a:lnTo>
                    <a:pt x="1148" y="460"/>
                  </a:lnTo>
                  <a:lnTo>
                    <a:pt x="1150" y="484"/>
                  </a:lnTo>
                  <a:lnTo>
                    <a:pt x="1158" y="506"/>
                  </a:lnTo>
                  <a:lnTo>
                    <a:pt x="1168" y="526"/>
                  </a:lnTo>
                  <a:lnTo>
                    <a:pt x="1180" y="542"/>
                  </a:lnTo>
                  <a:lnTo>
                    <a:pt x="1198" y="556"/>
                  </a:lnTo>
                  <a:lnTo>
                    <a:pt x="1216" y="568"/>
                  </a:lnTo>
                  <a:lnTo>
                    <a:pt x="1236" y="574"/>
                  </a:lnTo>
                  <a:lnTo>
                    <a:pt x="1258" y="576"/>
                  </a:lnTo>
                  <a:lnTo>
                    <a:pt x="1258" y="698"/>
                  </a:lnTo>
                  <a:lnTo>
                    <a:pt x="1256" y="698"/>
                  </a:lnTo>
                  <a:lnTo>
                    <a:pt x="1256" y="698"/>
                  </a:lnTo>
                  <a:lnTo>
                    <a:pt x="1234" y="698"/>
                  </a:lnTo>
                  <a:lnTo>
                    <a:pt x="1210" y="694"/>
                  </a:lnTo>
                  <a:lnTo>
                    <a:pt x="1188" y="688"/>
                  </a:lnTo>
                  <a:lnTo>
                    <a:pt x="1168" y="680"/>
                  </a:lnTo>
                  <a:lnTo>
                    <a:pt x="1146" y="670"/>
                  </a:lnTo>
                  <a:lnTo>
                    <a:pt x="1128" y="658"/>
                  </a:lnTo>
                  <a:lnTo>
                    <a:pt x="1108" y="644"/>
                  </a:lnTo>
                  <a:lnTo>
                    <a:pt x="1092" y="628"/>
                  </a:lnTo>
                  <a:lnTo>
                    <a:pt x="1092" y="628"/>
                  </a:lnTo>
                  <a:lnTo>
                    <a:pt x="1078" y="612"/>
                  </a:lnTo>
                  <a:lnTo>
                    <a:pt x="1064" y="596"/>
                  </a:lnTo>
                  <a:lnTo>
                    <a:pt x="1054" y="578"/>
                  </a:lnTo>
                  <a:lnTo>
                    <a:pt x="1044" y="560"/>
                  </a:lnTo>
                  <a:lnTo>
                    <a:pt x="1036" y="540"/>
                  </a:lnTo>
                  <a:lnTo>
                    <a:pt x="1030" y="520"/>
                  </a:lnTo>
                  <a:lnTo>
                    <a:pt x="1026" y="500"/>
                  </a:lnTo>
                  <a:lnTo>
                    <a:pt x="1024" y="480"/>
                  </a:lnTo>
                  <a:lnTo>
                    <a:pt x="1024" y="440"/>
                  </a:lnTo>
                  <a:lnTo>
                    <a:pt x="1024" y="440"/>
                  </a:lnTo>
                  <a:lnTo>
                    <a:pt x="1026" y="420"/>
                  </a:lnTo>
                  <a:lnTo>
                    <a:pt x="1030" y="400"/>
                  </a:lnTo>
                  <a:lnTo>
                    <a:pt x="1036" y="380"/>
                  </a:lnTo>
                  <a:lnTo>
                    <a:pt x="1044" y="360"/>
                  </a:lnTo>
                  <a:lnTo>
                    <a:pt x="1054" y="342"/>
                  </a:lnTo>
                  <a:lnTo>
                    <a:pt x="1064" y="324"/>
                  </a:lnTo>
                  <a:lnTo>
                    <a:pt x="1078" y="308"/>
                  </a:lnTo>
                  <a:lnTo>
                    <a:pt x="1092" y="292"/>
                  </a:lnTo>
                  <a:lnTo>
                    <a:pt x="1092" y="292"/>
                  </a:lnTo>
                  <a:lnTo>
                    <a:pt x="1108" y="276"/>
                  </a:lnTo>
                  <a:lnTo>
                    <a:pt x="1126" y="262"/>
                  </a:lnTo>
                  <a:lnTo>
                    <a:pt x="1144" y="250"/>
                  </a:lnTo>
                  <a:lnTo>
                    <a:pt x="1164" y="242"/>
                  </a:lnTo>
                  <a:lnTo>
                    <a:pt x="1184" y="234"/>
                  </a:lnTo>
                  <a:lnTo>
                    <a:pt x="1204" y="228"/>
                  </a:lnTo>
                  <a:lnTo>
                    <a:pt x="1226" y="226"/>
                  </a:lnTo>
                  <a:lnTo>
                    <a:pt x="1248" y="224"/>
                  </a:lnTo>
                  <a:lnTo>
                    <a:pt x="1248" y="224"/>
                  </a:lnTo>
                  <a:lnTo>
                    <a:pt x="1258" y="224"/>
                  </a:lnTo>
                  <a:lnTo>
                    <a:pt x="1258" y="224"/>
                  </a:lnTo>
                  <a:close/>
                  <a:moveTo>
                    <a:pt x="1024" y="686"/>
                  </a:moveTo>
                  <a:lnTo>
                    <a:pt x="1024" y="686"/>
                  </a:lnTo>
                  <a:lnTo>
                    <a:pt x="1024" y="684"/>
                  </a:lnTo>
                  <a:lnTo>
                    <a:pt x="1024" y="686"/>
                  </a:lnTo>
                  <a:close/>
                  <a:moveTo>
                    <a:pt x="1024" y="440"/>
                  </a:moveTo>
                  <a:lnTo>
                    <a:pt x="1024" y="480"/>
                  </a:lnTo>
                  <a:lnTo>
                    <a:pt x="1024" y="480"/>
                  </a:lnTo>
                  <a:lnTo>
                    <a:pt x="1024" y="460"/>
                  </a:lnTo>
                  <a:lnTo>
                    <a:pt x="1024" y="460"/>
                  </a:lnTo>
                  <a:lnTo>
                    <a:pt x="1024" y="440"/>
                  </a:lnTo>
                  <a:lnTo>
                    <a:pt x="1024" y="440"/>
                  </a:lnTo>
                  <a:close/>
                  <a:moveTo>
                    <a:pt x="1024" y="684"/>
                  </a:moveTo>
                  <a:lnTo>
                    <a:pt x="940" y="446"/>
                  </a:lnTo>
                  <a:lnTo>
                    <a:pt x="940" y="446"/>
                  </a:lnTo>
                  <a:lnTo>
                    <a:pt x="922" y="400"/>
                  </a:lnTo>
                  <a:lnTo>
                    <a:pt x="906" y="358"/>
                  </a:lnTo>
                  <a:lnTo>
                    <a:pt x="896" y="338"/>
                  </a:lnTo>
                  <a:lnTo>
                    <a:pt x="884" y="320"/>
                  </a:lnTo>
                  <a:lnTo>
                    <a:pt x="872" y="304"/>
                  </a:lnTo>
                  <a:lnTo>
                    <a:pt x="858" y="288"/>
                  </a:lnTo>
                  <a:lnTo>
                    <a:pt x="858" y="288"/>
                  </a:lnTo>
                  <a:lnTo>
                    <a:pt x="842" y="274"/>
                  </a:lnTo>
                  <a:lnTo>
                    <a:pt x="822" y="260"/>
                  </a:lnTo>
                  <a:lnTo>
                    <a:pt x="804" y="248"/>
                  </a:lnTo>
                  <a:lnTo>
                    <a:pt x="784" y="238"/>
                  </a:lnTo>
                  <a:lnTo>
                    <a:pt x="762" y="232"/>
                  </a:lnTo>
                  <a:lnTo>
                    <a:pt x="740" y="226"/>
                  </a:lnTo>
                  <a:lnTo>
                    <a:pt x="718" y="222"/>
                  </a:lnTo>
                  <a:lnTo>
                    <a:pt x="694" y="222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716" y="346"/>
                  </a:lnTo>
                  <a:lnTo>
                    <a:pt x="738" y="352"/>
                  </a:lnTo>
                  <a:lnTo>
                    <a:pt x="756" y="362"/>
                  </a:lnTo>
                  <a:lnTo>
                    <a:pt x="772" y="376"/>
                  </a:lnTo>
                  <a:lnTo>
                    <a:pt x="786" y="394"/>
                  </a:lnTo>
                  <a:lnTo>
                    <a:pt x="796" y="414"/>
                  </a:lnTo>
                  <a:lnTo>
                    <a:pt x="802" y="436"/>
                  </a:lnTo>
                  <a:lnTo>
                    <a:pt x="804" y="460"/>
                  </a:lnTo>
                  <a:lnTo>
                    <a:pt x="804" y="460"/>
                  </a:lnTo>
                  <a:lnTo>
                    <a:pt x="802" y="484"/>
                  </a:lnTo>
                  <a:lnTo>
                    <a:pt x="796" y="506"/>
                  </a:lnTo>
                  <a:lnTo>
                    <a:pt x="786" y="526"/>
                  </a:lnTo>
                  <a:lnTo>
                    <a:pt x="772" y="544"/>
                  </a:lnTo>
                  <a:lnTo>
                    <a:pt x="756" y="558"/>
                  </a:lnTo>
                  <a:lnTo>
                    <a:pt x="738" y="568"/>
                  </a:lnTo>
                  <a:lnTo>
                    <a:pt x="716" y="574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94" y="698"/>
                  </a:lnTo>
                  <a:lnTo>
                    <a:pt x="694" y="698"/>
                  </a:lnTo>
                  <a:lnTo>
                    <a:pt x="720" y="698"/>
                  </a:lnTo>
                  <a:lnTo>
                    <a:pt x="744" y="692"/>
                  </a:lnTo>
                  <a:lnTo>
                    <a:pt x="766" y="686"/>
                  </a:lnTo>
                  <a:lnTo>
                    <a:pt x="788" y="676"/>
                  </a:lnTo>
                  <a:lnTo>
                    <a:pt x="808" y="664"/>
                  </a:lnTo>
                  <a:lnTo>
                    <a:pt x="826" y="648"/>
                  </a:lnTo>
                  <a:lnTo>
                    <a:pt x="842" y="630"/>
                  </a:lnTo>
                  <a:lnTo>
                    <a:pt x="858" y="608"/>
                  </a:lnTo>
                  <a:lnTo>
                    <a:pt x="886" y="686"/>
                  </a:lnTo>
                  <a:lnTo>
                    <a:pt x="1024" y="686"/>
                  </a:lnTo>
                  <a:lnTo>
                    <a:pt x="1024" y="684"/>
                  </a:lnTo>
                  <a:close/>
                  <a:moveTo>
                    <a:pt x="472" y="2"/>
                  </a:moveTo>
                  <a:lnTo>
                    <a:pt x="488" y="2"/>
                  </a:lnTo>
                  <a:lnTo>
                    <a:pt x="472" y="24"/>
                  </a:lnTo>
                  <a:lnTo>
                    <a:pt x="472" y="2"/>
                  </a:lnTo>
                  <a:lnTo>
                    <a:pt x="472" y="2"/>
                  </a:lnTo>
                  <a:close/>
                  <a:moveTo>
                    <a:pt x="472" y="662"/>
                  </a:moveTo>
                  <a:lnTo>
                    <a:pt x="488" y="686"/>
                  </a:lnTo>
                  <a:lnTo>
                    <a:pt x="472" y="686"/>
                  </a:lnTo>
                  <a:lnTo>
                    <a:pt x="472" y="662"/>
                  </a:lnTo>
                  <a:lnTo>
                    <a:pt x="472" y="662"/>
                  </a:lnTo>
                  <a:close/>
                  <a:moveTo>
                    <a:pt x="694" y="222"/>
                  </a:moveTo>
                  <a:lnTo>
                    <a:pt x="694" y="222"/>
                  </a:lnTo>
                  <a:lnTo>
                    <a:pt x="690" y="220"/>
                  </a:lnTo>
                  <a:lnTo>
                    <a:pt x="690" y="220"/>
                  </a:lnTo>
                  <a:lnTo>
                    <a:pt x="666" y="222"/>
                  </a:lnTo>
                  <a:lnTo>
                    <a:pt x="644" y="226"/>
                  </a:lnTo>
                  <a:lnTo>
                    <a:pt x="622" y="232"/>
                  </a:lnTo>
                  <a:lnTo>
                    <a:pt x="600" y="240"/>
                  </a:lnTo>
                  <a:lnTo>
                    <a:pt x="580" y="250"/>
                  </a:lnTo>
                  <a:lnTo>
                    <a:pt x="560" y="262"/>
                  </a:lnTo>
                  <a:lnTo>
                    <a:pt x="542" y="276"/>
                  </a:lnTo>
                  <a:lnTo>
                    <a:pt x="524" y="292"/>
                  </a:lnTo>
                  <a:lnTo>
                    <a:pt x="524" y="292"/>
                  </a:lnTo>
                  <a:lnTo>
                    <a:pt x="508" y="310"/>
                  </a:lnTo>
                  <a:lnTo>
                    <a:pt x="494" y="328"/>
                  </a:lnTo>
                  <a:lnTo>
                    <a:pt x="482" y="350"/>
                  </a:lnTo>
                  <a:lnTo>
                    <a:pt x="472" y="372"/>
                  </a:lnTo>
                  <a:lnTo>
                    <a:pt x="472" y="548"/>
                  </a:lnTo>
                  <a:lnTo>
                    <a:pt x="472" y="548"/>
                  </a:lnTo>
                  <a:lnTo>
                    <a:pt x="482" y="570"/>
                  </a:lnTo>
                  <a:lnTo>
                    <a:pt x="494" y="592"/>
                  </a:lnTo>
                  <a:lnTo>
                    <a:pt x="508" y="610"/>
                  </a:lnTo>
                  <a:lnTo>
                    <a:pt x="524" y="628"/>
                  </a:lnTo>
                  <a:lnTo>
                    <a:pt x="524" y="628"/>
                  </a:lnTo>
                  <a:lnTo>
                    <a:pt x="542" y="644"/>
                  </a:lnTo>
                  <a:lnTo>
                    <a:pt x="560" y="658"/>
                  </a:lnTo>
                  <a:lnTo>
                    <a:pt x="580" y="670"/>
                  </a:lnTo>
                  <a:lnTo>
                    <a:pt x="600" y="680"/>
                  </a:lnTo>
                  <a:lnTo>
                    <a:pt x="622" y="688"/>
                  </a:lnTo>
                  <a:lnTo>
                    <a:pt x="644" y="694"/>
                  </a:lnTo>
                  <a:lnTo>
                    <a:pt x="668" y="698"/>
                  </a:lnTo>
                  <a:lnTo>
                    <a:pt x="692" y="698"/>
                  </a:lnTo>
                  <a:lnTo>
                    <a:pt x="694" y="698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72" y="574"/>
                  </a:lnTo>
                  <a:lnTo>
                    <a:pt x="650" y="568"/>
                  </a:lnTo>
                  <a:lnTo>
                    <a:pt x="632" y="556"/>
                  </a:lnTo>
                  <a:lnTo>
                    <a:pt x="616" y="542"/>
                  </a:lnTo>
                  <a:lnTo>
                    <a:pt x="602" y="526"/>
                  </a:lnTo>
                  <a:lnTo>
                    <a:pt x="592" y="506"/>
                  </a:lnTo>
                  <a:lnTo>
                    <a:pt x="586" y="484"/>
                  </a:lnTo>
                  <a:lnTo>
                    <a:pt x="582" y="460"/>
                  </a:lnTo>
                  <a:lnTo>
                    <a:pt x="582" y="460"/>
                  </a:lnTo>
                  <a:lnTo>
                    <a:pt x="586" y="438"/>
                  </a:lnTo>
                  <a:lnTo>
                    <a:pt x="592" y="416"/>
                  </a:lnTo>
                  <a:lnTo>
                    <a:pt x="602" y="396"/>
                  </a:lnTo>
                  <a:lnTo>
                    <a:pt x="616" y="378"/>
                  </a:lnTo>
                  <a:lnTo>
                    <a:pt x="632" y="364"/>
                  </a:lnTo>
                  <a:lnTo>
                    <a:pt x="650" y="352"/>
                  </a:lnTo>
                  <a:lnTo>
                    <a:pt x="672" y="346"/>
                  </a:lnTo>
                  <a:lnTo>
                    <a:pt x="682" y="344"/>
                  </a:lnTo>
                  <a:lnTo>
                    <a:pt x="694" y="344"/>
                  </a:lnTo>
                  <a:lnTo>
                    <a:pt x="694" y="222"/>
                  </a:lnTo>
                  <a:close/>
                  <a:moveTo>
                    <a:pt x="0" y="2"/>
                  </a:moveTo>
                  <a:lnTo>
                    <a:pt x="134" y="2"/>
                  </a:lnTo>
                  <a:lnTo>
                    <a:pt x="134" y="264"/>
                  </a:lnTo>
                  <a:lnTo>
                    <a:pt x="322" y="2"/>
                  </a:lnTo>
                  <a:lnTo>
                    <a:pt x="472" y="2"/>
                  </a:lnTo>
                  <a:lnTo>
                    <a:pt x="472" y="24"/>
                  </a:lnTo>
                  <a:lnTo>
                    <a:pt x="248" y="328"/>
                  </a:lnTo>
                  <a:lnTo>
                    <a:pt x="472" y="662"/>
                  </a:lnTo>
                  <a:lnTo>
                    <a:pt x="472" y="686"/>
                  </a:lnTo>
                  <a:lnTo>
                    <a:pt x="322" y="686"/>
                  </a:lnTo>
                  <a:lnTo>
                    <a:pt x="134" y="396"/>
                  </a:lnTo>
                  <a:lnTo>
                    <a:pt x="134" y="686"/>
                  </a:lnTo>
                  <a:lnTo>
                    <a:pt x="0" y="686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472" y="372"/>
                  </a:moveTo>
                  <a:lnTo>
                    <a:pt x="472" y="372"/>
                  </a:lnTo>
                  <a:lnTo>
                    <a:pt x="466" y="392"/>
                  </a:lnTo>
                  <a:lnTo>
                    <a:pt x="460" y="414"/>
                  </a:lnTo>
                  <a:lnTo>
                    <a:pt x="456" y="438"/>
                  </a:lnTo>
                  <a:lnTo>
                    <a:pt x="456" y="460"/>
                  </a:lnTo>
                  <a:lnTo>
                    <a:pt x="456" y="460"/>
                  </a:lnTo>
                  <a:lnTo>
                    <a:pt x="456" y="484"/>
                  </a:lnTo>
                  <a:lnTo>
                    <a:pt x="460" y="506"/>
                  </a:lnTo>
                  <a:lnTo>
                    <a:pt x="466" y="528"/>
                  </a:lnTo>
                  <a:lnTo>
                    <a:pt x="472" y="548"/>
                  </a:lnTo>
                  <a:lnTo>
                    <a:pt x="472" y="37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2" name="Freeform 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6388" y="2413000"/>
              <a:ext cx="1514475" cy="1514475"/>
            </a:xfrm>
            <a:custGeom>
              <a:avLst/>
              <a:gdLst>
                <a:gd name="T0" fmla="*/ 248 w 954"/>
                <a:gd name="T1" fmla="*/ 904 h 954"/>
                <a:gd name="T2" fmla="*/ 140 w 954"/>
                <a:gd name="T3" fmla="*/ 954 h 954"/>
                <a:gd name="T4" fmla="*/ 42 w 954"/>
                <a:gd name="T5" fmla="*/ 914 h 954"/>
                <a:gd name="T6" fmla="*/ 0 w 954"/>
                <a:gd name="T7" fmla="*/ 814 h 954"/>
                <a:gd name="T8" fmla="*/ 52 w 954"/>
                <a:gd name="T9" fmla="*/ 706 h 954"/>
                <a:gd name="T10" fmla="*/ 154 w 954"/>
                <a:gd name="T11" fmla="*/ 674 h 954"/>
                <a:gd name="T12" fmla="*/ 258 w 954"/>
                <a:gd name="T13" fmla="*/ 736 h 954"/>
                <a:gd name="T14" fmla="*/ 618 w 954"/>
                <a:gd name="T15" fmla="*/ 814 h 954"/>
                <a:gd name="T16" fmla="*/ 566 w 954"/>
                <a:gd name="T17" fmla="*/ 922 h 954"/>
                <a:gd name="T18" fmla="*/ 464 w 954"/>
                <a:gd name="T19" fmla="*/ 954 h 954"/>
                <a:gd name="T20" fmla="*/ 362 w 954"/>
                <a:gd name="T21" fmla="*/ 892 h 954"/>
                <a:gd name="T22" fmla="*/ 340 w 954"/>
                <a:gd name="T23" fmla="*/ 786 h 954"/>
                <a:gd name="T24" fmla="*/ 410 w 954"/>
                <a:gd name="T25" fmla="*/ 690 h 954"/>
                <a:gd name="T26" fmla="*/ 520 w 954"/>
                <a:gd name="T27" fmla="*/ 680 h 954"/>
                <a:gd name="T28" fmla="*/ 606 w 954"/>
                <a:gd name="T29" fmla="*/ 760 h 954"/>
                <a:gd name="T30" fmla="*/ 278 w 954"/>
                <a:gd name="T31" fmla="*/ 506 h 954"/>
                <a:gd name="T32" fmla="*/ 208 w 954"/>
                <a:gd name="T33" fmla="*/ 600 h 954"/>
                <a:gd name="T34" fmla="*/ 98 w 954"/>
                <a:gd name="T35" fmla="*/ 610 h 954"/>
                <a:gd name="T36" fmla="*/ 12 w 954"/>
                <a:gd name="T37" fmla="*/ 532 h 954"/>
                <a:gd name="T38" fmla="*/ 12 w 954"/>
                <a:gd name="T39" fmla="*/ 422 h 954"/>
                <a:gd name="T40" fmla="*/ 98 w 954"/>
                <a:gd name="T41" fmla="*/ 342 h 954"/>
                <a:gd name="T42" fmla="*/ 208 w 954"/>
                <a:gd name="T43" fmla="*/ 354 h 954"/>
                <a:gd name="T44" fmla="*/ 278 w 954"/>
                <a:gd name="T45" fmla="*/ 448 h 954"/>
                <a:gd name="T46" fmla="*/ 606 w 954"/>
                <a:gd name="T47" fmla="*/ 532 h 954"/>
                <a:gd name="T48" fmla="*/ 520 w 954"/>
                <a:gd name="T49" fmla="*/ 610 h 954"/>
                <a:gd name="T50" fmla="*/ 410 w 954"/>
                <a:gd name="T51" fmla="*/ 600 h 954"/>
                <a:gd name="T52" fmla="*/ 340 w 954"/>
                <a:gd name="T53" fmla="*/ 506 h 954"/>
                <a:gd name="T54" fmla="*/ 362 w 954"/>
                <a:gd name="T55" fmla="*/ 398 h 954"/>
                <a:gd name="T56" fmla="*/ 464 w 954"/>
                <a:gd name="T57" fmla="*/ 338 h 954"/>
                <a:gd name="T58" fmla="*/ 566 w 954"/>
                <a:gd name="T59" fmla="*/ 368 h 954"/>
                <a:gd name="T60" fmla="*/ 618 w 954"/>
                <a:gd name="T61" fmla="*/ 476 h 954"/>
                <a:gd name="T62" fmla="*/ 930 w 954"/>
                <a:gd name="T63" fmla="*/ 556 h 954"/>
                <a:gd name="T64" fmla="*/ 828 w 954"/>
                <a:gd name="T65" fmla="*/ 616 h 954"/>
                <a:gd name="T66" fmla="*/ 726 w 954"/>
                <a:gd name="T67" fmla="*/ 586 h 954"/>
                <a:gd name="T68" fmla="*/ 674 w 954"/>
                <a:gd name="T69" fmla="*/ 476 h 954"/>
                <a:gd name="T70" fmla="*/ 716 w 954"/>
                <a:gd name="T71" fmla="*/ 378 h 954"/>
                <a:gd name="T72" fmla="*/ 814 w 954"/>
                <a:gd name="T73" fmla="*/ 336 h 954"/>
                <a:gd name="T74" fmla="*/ 922 w 954"/>
                <a:gd name="T75" fmla="*/ 388 h 954"/>
                <a:gd name="T76" fmla="*/ 280 w 954"/>
                <a:gd name="T77" fmla="*/ 140 h 954"/>
                <a:gd name="T78" fmla="*/ 240 w 954"/>
                <a:gd name="T79" fmla="*/ 240 h 954"/>
                <a:gd name="T80" fmla="*/ 140 w 954"/>
                <a:gd name="T81" fmla="*/ 280 h 954"/>
                <a:gd name="T82" fmla="*/ 32 w 954"/>
                <a:gd name="T83" fmla="*/ 230 h 954"/>
                <a:gd name="T84" fmla="*/ 2 w 954"/>
                <a:gd name="T85" fmla="*/ 126 h 954"/>
                <a:gd name="T86" fmla="*/ 62 w 954"/>
                <a:gd name="T87" fmla="*/ 24 h 954"/>
                <a:gd name="T88" fmla="*/ 168 w 954"/>
                <a:gd name="T89" fmla="*/ 2 h 954"/>
                <a:gd name="T90" fmla="*/ 264 w 954"/>
                <a:gd name="T91" fmla="*/ 74 h 954"/>
                <a:gd name="T92" fmla="*/ 618 w 954"/>
                <a:gd name="T93" fmla="*/ 154 h 954"/>
                <a:gd name="T94" fmla="*/ 556 w 954"/>
                <a:gd name="T95" fmla="*/ 256 h 954"/>
                <a:gd name="T96" fmla="*/ 450 w 954"/>
                <a:gd name="T97" fmla="*/ 278 h 954"/>
                <a:gd name="T98" fmla="*/ 354 w 954"/>
                <a:gd name="T99" fmla="*/ 206 h 954"/>
                <a:gd name="T100" fmla="*/ 344 w 954"/>
                <a:gd name="T101" fmla="*/ 98 h 954"/>
                <a:gd name="T102" fmla="*/ 422 w 954"/>
                <a:gd name="T103" fmla="*/ 10 h 954"/>
                <a:gd name="T104" fmla="*/ 532 w 954"/>
                <a:gd name="T105" fmla="*/ 10 h 954"/>
                <a:gd name="T106" fmla="*/ 612 w 954"/>
                <a:gd name="T107" fmla="*/ 98 h 954"/>
                <a:gd name="T108" fmla="*/ 948 w 954"/>
                <a:gd name="T109" fmla="*/ 182 h 954"/>
                <a:gd name="T110" fmla="*/ 870 w 954"/>
                <a:gd name="T111" fmla="*/ 270 h 954"/>
                <a:gd name="T112" fmla="*/ 760 w 954"/>
                <a:gd name="T113" fmla="*/ 270 h 954"/>
                <a:gd name="T114" fmla="*/ 680 w 954"/>
                <a:gd name="T115" fmla="*/ 182 h 954"/>
                <a:gd name="T116" fmla="*/ 692 w 954"/>
                <a:gd name="T117" fmla="*/ 74 h 954"/>
                <a:gd name="T118" fmla="*/ 786 w 954"/>
                <a:gd name="T119" fmla="*/ 2 h 954"/>
                <a:gd name="T120" fmla="*/ 892 w 954"/>
                <a:gd name="T121" fmla="*/ 24 h 954"/>
                <a:gd name="T122" fmla="*/ 954 w 954"/>
                <a:gd name="T123" fmla="*/ 126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4" h="954">
                  <a:moveTo>
                    <a:pt x="280" y="814"/>
                  </a:moveTo>
                  <a:lnTo>
                    <a:pt x="280" y="814"/>
                  </a:lnTo>
                  <a:lnTo>
                    <a:pt x="280" y="828"/>
                  </a:lnTo>
                  <a:lnTo>
                    <a:pt x="278" y="842"/>
                  </a:lnTo>
                  <a:lnTo>
                    <a:pt x="274" y="856"/>
                  </a:lnTo>
                  <a:lnTo>
                    <a:pt x="270" y="868"/>
                  </a:lnTo>
                  <a:lnTo>
                    <a:pt x="264" y="880"/>
                  </a:lnTo>
                  <a:lnTo>
                    <a:pt x="258" y="892"/>
                  </a:lnTo>
                  <a:lnTo>
                    <a:pt x="248" y="904"/>
                  </a:lnTo>
                  <a:lnTo>
                    <a:pt x="240" y="914"/>
                  </a:lnTo>
                  <a:lnTo>
                    <a:pt x="230" y="922"/>
                  </a:lnTo>
                  <a:lnTo>
                    <a:pt x="220" y="930"/>
                  </a:lnTo>
                  <a:lnTo>
                    <a:pt x="208" y="938"/>
                  </a:lnTo>
                  <a:lnTo>
                    <a:pt x="196" y="944"/>
                  </a:lnTo>
                  <a:lnTo>
                    <a:pt x="182" y="948"/>
                  </a:lnTo>
                  <a:lnTo>
                    <a:pt x="168" y="952"/>
                  </a:lnTo>
                  <a:lnTo>
                    <a:pt x="154" y="954"/>
                  </a:lnTo>
                  <a:lnTo>
                    <a:pt x="140" y="954"/>
                  </a:lnTo>
                  <a:lnTo>
                    <a:pt x="140" y="954"/>
                  </a:lnTo>
                  <a:lnTo>
                    <a:pt x="126" y="954"/>
                  </a:lnTo>
                  <a:lnTo>
                    <a:pt x="112" y="952"/>
                  </a:lnTo>
                  <a:lnTo>
                    <a:pt x="98" y="948"/>
                  </a:lnTo>
                  <a:lnTo>
                    <a:pt x="86" y="944"/>
                  </a:lnTo>
                  <a:lnTo>
                    <a:pt x="74" y="938"/>
                  </a:lnTo>
                  <a:lnTo>
                    <a:pt x="62" y="930"/>
                  </a:lnTo>
                  <a:lnTo>
                    <a:pt x="52" y="922"/>
                  </a:lnTo>
                  <a:lnTo>
                    <a:pt x="42" y="914"/>
                  </a:lnTo>
                  <a:lnTo>
                    <a:pt x="32" y="904"/>
                  </a:lnTo>
                  <a:lnTo>
                    <a:pt x="24" y="892"/>
                  </a:lnTo>
                  <a:lnTo>
                    <a:pt x="18" y="880"/>
                  </a:lnTo>
                  <a:lnTo>
                    <a:pt x="12" y="868"/>
                  </a:lnTo>
                  <a:lnTo>
                    <a:pt x="6" y="856"/>
                  </a:lnTo>
                  <a:lnTo>
                    <a:pt x="4" y="842"/>
                  </a:lnTo>
                  <a:lnTo>
                    <a:pt x="2" y="828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00"/>
                  </a:lnTo>
                  <a:lnTo>
                    <a:pt x="4" y="786"/>
                  </a:lnTo>
                  <a:lnTo>
                    <a:pt x="6" y="772"/>
                  </a:lnTo>
                  <a:lnTo>
                    <a:pt x="12" y="760"/>
                  </a:lnTo>
                  <a:lnTo>
                    <a:pt x="18" y="746"/>
                  </a:lnTo>
                  <a:lnTo>
                    <a:pt x="24" y="736"/>
                  </a:lnTo>
                  <a:lnTo>
                    <a:pt x="32" y="724"/>
                  </a:lnTo>
                  <a:lnTo>
                    <a:pt x="42" y="714"/>
                  </a:lnTo>
                  <a:lnTo>
                    <a:pt x="52" y="706"/>
                  </a:lnTo>
                  <a:lnTo>
                    <a:pt x="62" y="698"/>
                  </a:lnTo>
                  <a:lnTo>
                    <a:pt x="74" y="690"/>
                  </a:lnTo>
                  <a:lnTo>
                    <a:pt x="86" y="684"/>
                  </a:lnTo>
                  <a:lnTo>
                    <a:pt x="98" y="680"/>
                  </a:lnTo>
                  <a:lnTo>
                    <a:pt x="112" y="676"/>
                  </a:lnTo>
                  <a:lnTo>
                    <a:pt x="126" y="674"/>
                  </a:lnTo>
                  <a:lnTo>
                    <a:pt x="140" y="674"/>
                  </a:lnTo>
                  <a:lnTo>
                    <a:pt x="140" y="674"/>
                  </a:lnTo>
                  <a:lnTo>
                    <a:pt x="154" y="674"/>
                  </a:lnTo>
                  <a:lnTo>
                    <a:pt x="168" y="676"/>
                  </a:lnTo>
                  <a:lnTo>
                    <a:pt x="182" y="680"/>
                  </a:lnTo>
                  <a:lnTo>
                    <a:pt x="196" y="684"/>
                  </a:lnTo>
                  <a:lnTo>
                    <a:pt x="208" y="690"/>
                  </a:lnTo>
                  <a:lnTo>
                    <a:pt x="220" y="698"/>
                  </a:lnTo>
                  <a:lnTo>
                    <a:pt x="230" y="706"/>
                  </a:lnTo>
                  <a:lnTo>
                    <a:pt x="240" y="714"/>
                  </a:lnTo>
                  <a:lnTo>
                    <a:pt x="248" y="724"/>
                  </a:lnTo>
                  <a:lnTo>
                    <a:pt x="258" y="736"/>
                  </a:lnTo>
                  <a:lnTo>
                    <a:pt x="264" y="746"/>
                  </a:lnTo>
                  <a:lnTo>
                    <a:pt x="270" y="760"/>
                  </a:lnTo>
                  <a:lnTo>
                    <a:pt x="274" y="772"/>
                  </a:lnTo>
                  <a:lnTo>
                    <a:pt x="278" y="786"/>
                  </a:lnTo>
                  <a:lnTo>
                    <a:pt x="280" y="800"/>
                  </a:lnTo>
                  <a:lnTo>
                    <a:pt x="280" y="814"/>
                  </a:lnTo>
                  <a:lnTo>
                    <a:pt x="280" y="814"/>
                  </a:lnTo>
                  <a:close/>
                  <a:moveTo>
                    <a:pt x="618" y="814"/>
                  </a:moveTo>
                  <a:lnTo>
                    <a:pt x="618" y="814"/>
                  </a:lnTo>
                  <a:lnTo>
                    <a:pt x="618" y="828"/>
                  </a:lnTo>
                  <a:lnTo>
                    <a:pt x="616" y="842"/>
                  </a:lnTo>
                  <a:lnTo>
                    <a:pt x="612" y="856"/>
                  </a:lnTo>
                  <a:lnTo>
                    <a:pt x="606" y="868"/>
                  </a:lnTo>
                  <a:lnTo>
                    <a:pt x="600" y="880"/>
                  </a:lnTo>
                  <a:lnTo>
                    <a:pt x="594" y="892"/>
                  </a:lnTo>
                  <a:lnTo>
                    <a:pt x="586" y="904"/>
                  </a:lnTo>
                  <a:lnTo>
                    <a:pt x="576" y="914"/>
                  </a:lnTo>
                  <a:lnTo>
                    <a:pt x="566" y="922"/>
                  </a:lnTo>
                  <a:lnTo>
                    <a:pt x="556" y="930"/>
                  </a:lnTo>
                  <a:lnTo>
                    <a:pt x="544" y="938"/>
                  </a:lnTo>
                  <a:lnTo>
                    <a:pt x="532" y="944"/>
                  </a:lnTo>
                  <a:lnTo>
                    <a:pt x="520" y="948"/>
                  </a:lnTo>
                  <a:lnTo>
                    <a:pt x="506" y="952"/>
                  </a:lnTo>
                  <a:lnTo>
                    <a:pt x="492" y="954"/>
                  </a:lnTo>
                  <a:lnTo>
                    <a:pt x="478" y="954"/>
                  </a:lnTo>
                  <a:lnTo>
                    <a:pt x="478" y="954"/>
                  </a:lnTo>
                  <a:lnTo>
                    <a:pt x="464" y="954"/>
                  </a:lnTo>
                  <a:lnTo>
                    <a:pt x="450" y="952"/>
                  </a:lnTo>
                  <a:lnTo>
                    <a:pt x="436" y="948"/>
                  </a:lnTo>
                  <a:lnTo>
                    <a:pt x="422" y="944"/>
                  </a:lnTo>
                  <a:lnTo>
                    <a:pt x="410" y="938"/>
                  </a:lnTo>
                  <a:lnTo>
                    <a:pt x="400" y="930"/>
                  </a:lnTo>
                  <a:lnTo>
                    <a:pt x="388" y="922"/>
                  </a:lnTo>
                  <a:lnTo>
                    <a:pt x="378" y="914"/>
                  </a:lnTo>
                  <a:lnTo>
                    <a:pt x="370" y="904"/>
                  </a:lnTo>
                  <a:lnTo>
                    <a:pt x="362" y="892"/>
                  </a:lnTo>
                  <a:lnTo>
                    <a:pt x="354" y="880"/>
                  </a:lnTo>
                  <a:lnTo>
                    <a:pt x="348" y="868"/>
                  </a:lnTo>
                  <a:lnTo>
                    <a:pt x="344" y="856"/>
                  </a:lnTo>
                  <a:lnTo>
                    <a:pt x="340" y="842"/>
                  </a:lnTo>
                  <a:lnTo>
                    <a:pt x="338" y="828"/>
                  </a:lnTo>
                  <a:lnTo>
                    <a:pt x="338" y="814"/>
                  </a:lnTo>
                  <a:lnTo>
                    <a:pt x="338" y="814"/>
                  </a:lnTo>
                  <a:lnTo>
                    <a:pt x="338" y="800"/>
                  </a:lnTo>
                  <a:lnTo>
                    <a:pt x="340" y="786"/>
                  </a:lnTo>
                  <a:lnTo>
                    <a:pt x="344" y="772"/>
                  </a:lnTo>
                  <a:lnTo>
                    <a:pt x="348" y="760"/>
                  </a:lnTo>
                  <a:lnTo>
                    <a:pt x="354" y="746"/>
                  </a:lnTo>
                  <a:lnTo>
                    <a:pt x="362" y="736"/>
                  </a:lnTo>
                  <a:lnTo>
                    <a:pt x="370" y="724"/>
                  </a:lnTo>
                  <a:lnTo>
                    <a:pt x="378" y="714"/>
                  </a:lnTo>
                  <a:lnTo>
                    <a:pt x="388" y="706"/>
                  </a:lnTo>
                  <a:lnTo>
                    <a:pt x="400" y="698"/>
                  </a:lnTo>
                  <a:lnTo>
                    <a:pt x="410" y="690"/>
                  </a:lnTo>
                  <a:lnTo>
                    <a:pt x="422" y="684"/>
                  </a:lnTo>
                  <a:lnTo>
                    <a:pt x="436" y="680"/>
                  </a:lnTo>
                  <a:lnTo>
                    <a:pt x="450" y="676"/>
                  </a:lnTo>
                  <a:lnTo>
                    <a:pt x="464" y="674"/>
                  </a:lnTo>
                  <a:lnTo>
                    <a:pt x="478" y="674"/>
                  </a:lnTo>
                  <a:lnTo>
                    <a:pt x="478" y="674"/>
                  </a:lnTo>
                  <a:lnTo>
                    <a:pt x="492" y="674"/>
                  </a:lnTo>
                  <a:lnTo>
                    <a:pt x="506" y="676"/>
                  </a:lnTo>
                  <a:lnTo>
                    <a:pt x="520" y="680"/>
                  </a:lnTo>
                  <a:lnTo>
                    <a:pt x="532" y="684"/>
                  </a:lnTo>
                  <a:lnTo>
                    <a:pt x="544" y="690"/>
                  </a:lnTo>
                  <a:lnTo>
                    <a:pt x="556" y="698"/>
                  </a:lnTo>
                  <a:lnTo>
                    <a:pt x="566" y="706"/>
                  </a:lnTo>
                  <a:lnTo>
                    <a:pt x="576" y="714"/>
                  </a:lnTo>
                  <a:lnTo>
                    <a:pt x="586" y="724"/>
                  </a:lnTo>
                  <a:lnTo>
                    <a:pt x="594" y="736"/>
                  </a:lnTo>
                  <a:lnTo>
                    <a:pt x="600" y="746"/>
                  </a:lnTo>
                  <a:lnTo>
                    <a:pt x="606" y="760"/>
                  </a:lnTo>
                  <a:lnTo>
                    <a:pt x="612" y="772"/>
                  </a:lnTo>
                  <a:lnTo>
                    <a:pt x="616" y="786"/>
                  </a:lnTo>
                  <a:lnTo>
                    <a:pt x="618" y="800"/>
                  </a:lnTo>
                  <a:lnTo>
                    <a:pt x="618" y="814"/>
                  </a:lnTo>
                  <a:lnTo>
                    <a:pt x="618" y="814"/>
                  </a:lnTo>
                  <a:close/>
                  <a:moveTo>
                    <a:pt x="280" y="476"/>
                  </a:moveTo>
                  <a:lnTo>
                    <a:pt x="280" y="476"/>
                  </a:lnTo>
                  <a:lnTo>
                    <a:pt x="280" y="492"/>
                  </a:lnTo>
                  <a:lnTo>
                    <a:pt x="278" y="506"/>
                  </a:lnTo>
                  <a:lnTo>
                    <a:pt x="274" y="518"/>
                  </a:lnTo>
                  <a:lnTo>
                    <a:pt x="270" y="532"/>
                  </a:lnTo>
                  <a:lnTo>
                    <a:pt x="264" y="544"/>
                  </a:lnTo>
                  <a:lnTo>
                    <a:pt x="258" y="556"/>
                  </a:lnTo>
                  <a:lnTo>
                    <a:pt x="248" y="566"/>
                  </a:lnTo>
                  <a:lnTo>
                    <a:pt x="240" y="576"/>
                  </a:lnTo>
                  <a:lnTo>
                    <a:pt x="230" y="586"/>
                  </a:lnTo>
                  <a:lnTo>
                    <a:pt x="220" y="594"/>
                  </a:lnTo>
                  <a:lnTo>
                    <a:pt x="208" y="600"/>
                  </a:lnTo>
                  <a:lnTo>
                    <a:pt x="196" y="606"/>
                  </a:lnTo>
                  <a:lnTo>
                    <a:pt x="182" y="610"/>
                  </a:lnTo>
                  <a:lnTo>
                    <a:pt x="168" y="614"/>
                  </a:lnTo>
                  <a:lnTo>
                    <a:pt x="154" y="616"/>
                  </a:lnTo>
                  <a:lnTo>
                    <a:pt x="140" y="618"/>
                  </a:lnTo>
                  <a:lnTo>
                    <a:pt x="140" y="618"/>
                  </a:lnTo>
                  <a:lnTo>
                    <a:pt x="126" y="616"/>
                  </a:lnTo>
                  <a:lnTo>
                    <a:pt x="112" y="614"/>
                  </a:lnTo>
                  <a:lnTo>
                    <a:pt x="98" y="610"/>
                  </a:lnTo>
                  <a:lnTo>
                    <a:pt x="86" y="606"/>
                  </a:lnTo>
                  <a:lnTo>
                    <a:pt x="74" y="600"/>
                  </a:lnTo>
                  <a:lnTo>
                    <a:pt x="62" y="594"/>
                  </a:lnTo>
                  <a:lnTo>
                    <a:pt x="52" y="586"/>
                  </a:lnTo>
                  <a:lnTo>
                    <a:pt x="42" y="576"/>
                  </a:lnTo>
                  <a:lnTo>
                    <a:pt x="32" y="566"/>
                  </a:lnTo>
                  <a:lnTo>
                    <a:pt x="24" y="556"/>
                  </a:lnTo>
                  <a:lnTo>
                    <a:pt x="18" y="544"/>
                  </a:lnTo>
                  <a:lnTo>
                    <a:pt x="12" y="532"/>
                  </a:lnTo>
                  <a:lnTo>
                    <a:pt x="6" y="518"/>
                  </a:lnTo>
                  <a:lnTo>
                    <a:pt x="4" y="506"/>
                  </a:lnTo>
                  <a:lnTo>
                    <a:pt x="2" y="492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2" y="462"/>
                  </a:lnTo>
                  <a:lnTo>
                    <a:pt x="4" y="448"/>
                  </a:lnTo>
                  <a:lnTo>
                    <a:pt x="6" y="436"/>
                  </a:lnTo>
                  <a:lnTo>
                    <a:pt x="12" y="422"/>
                  </a:lnTo>
                  <a:lnTo>
                    <a:pt x="18" y="410"/>
                  </a:lnTo>
                  <a:lnTo>
                    <a:pt x="24" y="398"/>
                  </a:lnTo>
                  <a:lnTo>
                    <a:pt x="32" y="388"/>
                  </a:lnTo>
                  <a:lnTo>
                    <a:pt x="42" y="378"/>
                  </a:lnTo>
                  <a:lnTo>
                    <a:pt x="52" y="368"/>
                  </a:lnTo>
                  <a:lnTo>
                    <a:pt x="62" y="360"/>
                  </a:lnTo>
                  <a:lnTo>
                    <a:pt x="74" y="354"/>
                  </a:lnTo>
                  <a:lnTo>
                    <a:pt x="86" y="348"/>
                  </a:lnTo>
                  <a:lnTo>
                    <a:pt x="98" y="342"/>
                  </a:lnTo>
                  <a:lnTo>
                    <a:pt x="112" y="340"/>
                  </a:lnTo>
                  <a:lnTo>
                    <a:pt x="126" y="338"/>
                  </a:lnTo>
                  <a:lnTo>
                    <a:pt x="140" y="336"/>
                  </a:lnTo>
                  <a:lnTo>
                    <a:pt x="140" y="336"/>
                  </a:lnTo>
                  <a:lnTo>
                    <a:pt x="154" y="338"/>
                  </a:lnTo>
                  <a:lnTo>
                    <a:pt x="168" y="340"/>
                  </a:lnTo>
                  <a:lnTo>
                    <a:pt x="182" y="342"/>
                  </a:lnTo>
                  <a:lnTo>
                    <a:pt x="196" y="348"/>
                  </a:lnTo>
                  <a:lnTo>
                    <a:pt x="208" y="354"/>
                  </a:lnTo>
                  <a:lnTo>
                    <a:pt x="220" y="360"/>
                  </a:lnTo>
                  <a:lnTo>
                    <a:pt x="230" y="368"/>
                  </a:lnTo>
                  <a:lnTo>
                    <a:pt x="240" y="378"/>
                  </a:lnTo>
                  <a:lnTo>
                    <a:pt x="248" y="388"/>
                  </a:lnTo>
                  <a:lnTo>
                    <a:pt x="258" y="398"/>
                  </a:lnTo>
                  <a:lnTo>
                    <a:pt x="264" y="410"/>
                  </a:lnTo>
                  <a:lnTo>
                    <a:pt x="270" y="422"/>
                  </a:lnTo>
                  <a:lnTo>
                    <a:pt x="274" y="436"/>
                  </a:lnTo>
                  <a:lnTo>
                    <a:pt x="278" y="448"/>
                  </a:lnTo>
                  <a:lnTo>
                    <a:pt x="280" y="462"/>
                  </a:lnTo>
                  <a:lnTo>
                    <a:pt x="280" y="476"/>
                  </a:lnTo>
                  <a:lnTo>
                    <a:pt x="280" y="476"/>
                  </a:lnTo>
                  <a:close/>
                  <a:moveTo>
                    <a:pt x="618" y="476"/>
                  </a:moveTo>
                  <a:lnTo>
                    <a:pt x="618" y="476"/>
                  </a:lnTo>
                  <a:lnTo>
                    <a:pt x="618" y="492"/>
                  </a:lnTo>
                  <a:lnTo>
                    <a:pt x="616" y="506"/>
                  </a:lnTo>
                  <a:lnTo>
                    <a:pt x="612" y="518"/>
                  </a:lnTo>
                  <a:lnTo>
                    <a:pt x="606" y="532"/>
                  </a:lnTo>
                  <a:lnTo>
                    <a:pt x="600" y="544"/>
                  </a:lnTo>
                  <a:lnTo>
                    <a:pt x="594" y="556"/>
                  </a:lnTo>
                  <a:lnTo>
                    <a:pt x="586" y="566"/>
                  </a:lnTo>
                  <a:lnTo>
                    <a:pt x="576" y="576"/>
                  </a:lnTo>
                  <a:lnTo>
                    <a:pt x="566" y="586"/>
                  </a:lnTo>
                  <a:lnTo>
                    <a:pt x="556" y="594"/>
                  </a:lnTo>
                  <a:lnTo>
                    <a:pt x="544" y="600"/>
                  </a:lnTo>
                  <a:lnTo>
                    <a:pt x="532" y="606"/>
                  </a:lnTo>
                  <a:lnTo>
                    <a:pt x="520" y="610"/>
                  </a:lnTo>
                  <a:lnTo>
                    <a:pt x="506" y="614"/>
                  </a:lnTo>
                  <a:lnTo>
                    <a:pt x="492" y="616"/>
                  </a:lnTo>
                  <a:lnTo>
                    <a:pt x="478" y="618"/>
                  </a:lnTo>
                  <a:lnTo>
                    <a:pt x="478" y="618"/>
                  </a:lnTo>
                  <a:lnTo>
                    <a:pt x="464" y="616"/>
                  </a:lnTo>
                  <a:lnTo>
                    <a:pt x="450" y="614"/>
                  </a:lnTo>
                  <a:lnTo>
                    <a:pt x="436" y="610"/>
                  </a:lnTo>
                  <a:lnTo>
                    <a:pt x="422" y="606"/>
                  </a:lnTo>
                  <a:lnTo>
                    <a:pt x="410" y="600"/>
                  </a:lnTo>
                  <a:lnTo>
                    <a:pt x="400" y="594"/>
                  </a:lnTo>
                  <a:lnTo>
                    <a:pt x="388" y="586"/>
                  </a:lnTo>
                  <a:lnTo>
                    <a:pt x="378" y="576"/>
                  </a:lnTo>
                  <a:lnTo>
                    <a:pt x="370" y="566"/>
                  </a:lnTo>
                  <a:lnTo>
                    <a:pt x="362" y="556"/>
                  </a:lnTo>
                  <a:lnTo>
                    <a:pt x="354" y="544"/>
                  </a:lnTo>
                  <a:lnTo>
                    <a:pt x="348" y="532"/>
                  </a:lnTo>
                  <a:lnTo>
                    <a:pt x="344" y="518"/>
                  </a:lnTo>
                  <a:lnTo>
                    <a:pt x="340" y="506"/>
                  </a:lnTo>
                  <a:lnTo>
                    <a:pt x="338" y="492"/>
                  </a:lnTo>
                  <a:lnTo>
                    <a:pt x="338" y="476"/>
                  </a:lnTo>
                  <a:lnTo>
                    <a:pt x="338" y="476"/>
                  </a:lnTo>
                  <a:lnTo>
                    <a:pt x="338" y="462"/>
                  </a:lnTo>
                  <a:lnTo>
                    <a:pt x="340" y="448"/>
                  </a:lnTo>
                  <a:lnTo>
                    <a:pt x="344" y="436"/>
                  </a:lnTo>
                  <a:lnTo>
                    <a:pt x="348" y="422"/>
                  </a:lnTo>
                  <a:lnTo>
                    <a:pt x="354" y="410"/>
                  </a:lnTo>
                  <a:lnTo>
                    <a:pt x="362" y="398"/>
                  </a:lnTo>
                  <a:lnTo>
                    <a:pt x="370" y="388"/>
                  </a:lnTo>
                  <a:lnTo>
                    <a:pt x="378" y="378"/>
                  </a:lnTo>
                  <a:lnTo>
                    <a:pt x="388" y="368"/>
                  </a:lnTo>
                  <a:lnTo>
                    <a:pt x="400" y="360"/>
                  </a:lnTo>
                  <a:lnTo>
                    <a:pt x="410" y="354"/>
                  </a:lnTo>
                  <a:lnTo>
                    <a:pt x="422" y="348"/>
                  </a:lnTo>
                  <a:lnTo>
                    <a:pt x="436" y="342"/>
                  </a:lnTo>
                  <a:lnTo>
                    <a:pt x="450" y="340"/>
                  </a:lnTo>
                  <a:lnTo>
                    <a:pt x="464" y="338"/>
                  </a:lnTo>
                  <a:lnTo>
                    <a:pt x="478" y="336"/>
                  </a:lnTo>
                  <a:lnTo>
                    <a:pt x="478" y="336"/>
                  </a:lnTo>
                  <a:lnTo>
                    <a:pt x="492" y="338"/>
                  </a:lnTo>
                  <a:lnTo>
                    <a:pt x="506" y="340"/>
                  </a:lnTo>
                  <a:lnTo>
                    <a:pt x="520" y="342"/>
                  </a:lnTo>
                  <a:lnTo>
                    <a:pt x="532" y="348"/>
                  </a:lnTo>
                  <a:lnTo>
                    <a:pt x="544" y="354"/>
                  </a:lnTo>
                  <a:lnTo>
                    <a:pt x="556" y="360"/>
                  </a:lnTo>
                  <a:lnTo>
                    <a:pt x="566" y="368"/>
                  </a:lnTo>
                  <a:lnTo>
                    <a:pt x="576" y="378"/>
                  </a:lnTo>
                  <a:lnTo>
                    <a:pt x="586" y="388"/>
                  </a:lnTo>
                  <a:lnTo>
                    <a:pt x="594" y="398"/>
                  </a:lnTo>
                  <a:lnTo>
                    <a:pt x="600" y="410"/>
                  </a:lnTo>
                  <a:lnTo>
                    <a:pt x="606" y="422"/>
                  </a:lnTo>
                  <a:lnTo>
                    <a:pt x="612" y="436"/>
                  </a:lnTo>
                  <a:lnTo>
                    <a:pt x="616" y="448"/>
                  </a:lnTo>
                  <a:lnTo>
                    <a:pt x="618" y="462"/>
                  </a:lnTo>
                  <a:lnTo>
                    <a:pt x="618" y="476"/>
                  </a:lnTo>
                  <a:lnTo>
                    <a:pt x="618" y="476"/>
                  </a:lnTo>
                  <a:close/>
                  <a:moveTo>
                    <a:pt x="954" y="476"/>
                  </a:moveTo>
                  <a:lnTo>
                    <a:pt x="954" y="476"/>
                  </a:lnTo>
                  <a:lnTo>
                    <a:pt x="954" y="492"/>
                  </a:lnTo>
                  <a:lnTo>
                    <a:pt x="952" y="506"/>
                  </a:lnTo>
                  <a:lnTo>
                    <a:pt x="948" y="518"/>
                  </a:lnTo>
                  <a:lnTo>
                    <a:pt x="944" y="532"/>
                  </a:lnTo>
                  <a:lnTo>
                    <a:pt x="938" y="544"/>
                  </a:lnTo>
                  <a:lnTo>
                    <a:pt x="930" y="556"/>
                  </a:lnTo>
                  <a:lnTo>
                    <a:pt x="922" y="566"/>
                  </a:lnTo>
                  <a:lnTo>
                    <a:pt x="914" y="576"/>
                  </a:lnTo>
                  <a:lnTo>
                    <a:pt x="904" y="586"/>
                  </a:lnTo>
                  <a:lnTo>
                    <a:pt x="892" y="594"/>
                  </a:lnTo>
                  <a:lnTo>
                    <a:pt x="882" y="600"/>
                  </a:lnTo>
                  <a:lnTo>
                    <a:pt x="870" y="606"/>
                  </a:lnTo>
                  <a:lnTo>
                    <a:pt x="856" y="610"/>
                  </a:lnTo>
                  <a:lnTo>
                    <a:pt x="842" y="614"/>
                  </a:lnTo>
                  <a:lnTo>
                    <a:pt x="828" y="616"/>
                  </a:lnTo>
                  <a:lnTo>
                    <a:pt x="814" y="618"/>
                  </a:lnTo>
                  <a:lnTo>
                    <a:pt x="814" y="618"/>
                  </a:lnTo>
                  <a:lnTo>
                    <a:pt x="800" y="616"/>
                  </a:lnTo>
                  <a:lnTo>
                    <a:pt x="786" y="614"/>
                  </a:lnTo>
                  <a:lnTo>
                    <a:pt x="772" y="610"/>
                  </a:lnTo>
                  <a:lnTo>
                    <a:pt x="760" y="606"/>
                  </a:lnTo>
                  <a:lnTo>
                    <a:pt x="748" y="600"/>
                  </a:lnTo>
                  <a:lnTo>
                    <a:pt x="736" y="594"/>
                  </a:lnTo>
                  <a:lnTo>
                    <a:pt x="726" y="586"/>
                  </a:lnTo>
                  <a:lnTo>
                    <a:pt x="716" y="576"/>
                  </a:lnTo>
                  <a:lnTo>
                    <a:pt x="706" y="566"/>
                  </a:lnTo>
                  <a:lnTo>
                    <a:pt x="698" y="556"/>
                  </a:lnTo>
                  <a:lnTo>
                    <a:pt x="692" y="544"/>
                  </a:lnTo>
                  <a:lnTo>
                    <a:pt x="686" y="532"/>
                  </a:lnTo>
                  <a:lnTo>
                    <a:pt x="680" y="518"/>
                  </a:lnTo>
                  <a:lnTo>
                    <a:pt x="676" y="506"/>
                  </a:lnTo>
                  <a:lnTo>
                    <a:pt x="674" y="492"/>
                  </a:lnTo>
                  <a:lnTo>
                    <a:pt x="674" y="476"/>
                  </a:lnTo>
                  <a:lnTo>
                    <a:pt x="674" y="476"/>
                  </a:lnTo>
                  <a:lnTo>
                    <a:pt x="674" y="462"/>
                  </a:lnTo>
                  <a:lnTo>
                    <a:pt x="676" y="448"/>
                  </a:lnTo>
                  <a:lnTo>
                    <a:pt x="680" y="436"/>
                  </a:lnTo>
                  <a:lnTo>
                    <a:pt x="686" y="422"/>
                  </a:lnTo>
                  <a:lnTo>
                    <a:pt x="692" y="410"/>
                  </a:lnTo>
                  <a:lnTo>
                    <a:pt x="698" y="398"/>
                  </a:lnTo>
                  <a:lnTo>
                    <a:pt x="706" y="388"/>
                  </a:lnTo>
                  <a:lnTo>
                    <a:pt x="716" y="378"/>
                  </a:lnTo>
                  <a:lnTo>
                    <a:pt x="726" y="368"/>
                  </a:lnTo>
                  <a:lnTo>
                    <a:pt x="736" y="360"/>
                  </a:lnTo>
                  <a:lnTo>
                    <a:pt x="748" y="354"/>
                  </a:lnTo>
                  <a:lnTo>
                    <a:pt x="760" y="348"/>
                  </a:lnTo>
                  <a:lnTo>
                    <a:pt x="772" y="342"/>
                  </a:lnTo>
                  <a:lnTo>
                    <a:pt x="786" y="340"/>
                  </a:lnTo>
                  <a:lnTo>
                    <a:pt x="800" y="338"/>
                  </a:lnTo>
                  <a:lnTo>
                    <a:pt x="814" y="336"/>
                  </a:lnTo>
                  <a:lnTo>
                    <a:pt x="814" y="336"/>
                  </a:lnTo>
                  <a:lnTo>
                    <a:pt x="828" y="338"/>
                  </a:lnTo>
                  <a:lnTo>
                    <a:pt x="842" y="340"/>
                  </a:lnTo>
                  <a:lnTo>
                    <a:pt x="856" y="342"/>
                  </a:lnTo>
                  <a:lnTo>
                    <a:pt x="870" y="348"/>
                  </a:lnTo>
                  <a:lnTo>
                    <a:pt x="882" y="354"/>
                  </a:lnTo>
                  <a:lnTo>
                    <a:pt x="892" y="360"/>
                  </a:lnTo>
                  <a:lnTo>
                    <a:pt x="904" y="368"/>
                  </a:lnTo>
                  <a:lnTo>
                    <a:pt x="914" y="378"/>
                  </a:lnTo>
                  <a:lnTo>
                    <a:pt x="922" y="388"/>
                  </a:lnTo>
                  <a:lnTo>
                    <a:pt x="930" y="398"/>
                  </a:lnTo>
                  <a:lnTo>
                    <a:pt x="938" y="410"/>
                  </a:lnTo>
                  <a:lnTo>
                    <a:pt x="944" y="422"/>
                  </a:lnTo>
                  <a:lnTo>
                    <a:pt x="948" y="436"/>
                  </a:lnTo>
                  <a:lnTo>
                    <a:pt x="952" y="448"/>
                  </a:lnTo>
                  <a:lnTo>
                    <a:pt x="954" y="462"/>
                  </a:lnTo>
                  <a:lnTo>
                    <a:pt x="954" y="476"/>
                  </a:lnTo>
                  <a:lnTo>
                    <a:pt x="954" y="476"/>
                  </a:lnTo>
                  <a:close/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8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20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4" y="168"/>
                  </a:lnTo>
                  <a:lnTo>
                    <a:pt x="2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" y="126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4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20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8" y="62"/>
                  </a:lnTo>
                  <a:lnTo>
                    <a:pt x="264" y="74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  <a:moveTo>
                    <a:pt x="618" y="140"/>
                  </a:moveTo>
                  <a:lnTo>
                    <a:pt x="618" y="140"/>
                  </a:lnTo>
                  <a:lnTo>
                    <a:pt x="618" y="154"/>
                  </a:lnTo>
                  <a:lnTo>
                    <a:pt x="616" y="168"/>
                  </a:lnTo>
                  <a:lnTo>
                    <a:pt x="612" y="182"/>
                  </a:lnTo>
                  <a:lnTo>
                    <a:pt x="606" y="194"/>
                  </a:lnTo>
                  <a:lnTo>
                    <a:pt x="600" y="206"/>
                  </a:lnTo>
                  <a:lnTo>
                    <a:pt x="594" y="218"/>
                  </a:lnTo>
                  <a:lnTo>
                    <a:pt x="586" y="230"/>
                  </a:lnTo>
                  <a:lnTo>
                    <a:pt x="576" y="240"/>
                  </a:lnTo>
                  <a:lnTo>
                    <a:pt x="566" y="248"/>
                  </a:lnTo>
                  <a:lnTo>
                    <a:pt x="556" y="256"/>
                  </a:lnTo>
                  <a:lnTo>
                    <a:pt x="544" y="264"/>
                  </a:lnTo>
                  <a:lnTo>
                    <a:pt x="532" y="270"/>
                  </a:lnTo>
                  <a:lnTo>
                    <a:pt x="520" y="274"/>
                  </a:lnTo>
                  <a:lnTo>
                    <a:pt x="506" y="278"/>
                  </a:lnTo>
                  <a:lnTo>
                    <a:pt x="492" y="280"/>
                  </a:lnTo>
                  <a:lnTo>
                    <a:pt x="478" y="280"/>
                  </a:lnTo>
                  <a:lnTo>
                    <a:pt x="478" y="280"/>
                  </a:lnTo>
                  <a:lnTo>
                    <a:pt x="464" y="280"/>
                  </a:lnTo>
                  <a:lnTo>
                    <a:pt x="450" y="278"/>
                  </a:lnTo>
                  <a:lnTo>
                    <a:pt x="436" y="274"/>
                  </a:lnTo>
                  <a:lnTo>
                    <a:pt x="422" y="270"/>
                  </a:lnTo>
                  <a:lnTo>
                    <a:pt x="410" y="264"/>
                  </a:lnTo>
                  <a:lnTo>
                    <a:pt x="400" y="256"/>
                  </a:lnTo>
                  <a:lnTo>
                    <a:pt x="388" y="248"/>
                  </a:lnTo>
                  <a:lnTo>
                    <a:pt x="378" y="240"/>
                  </a:lnTo>
                  <a:lnTo>
                    <a:pt x="370" y="230"/>
                  </a:lnTo>
                  <a:lnTo>
                    <a:pt x="362" y="218"/>
                  </a:lnTo>
                  <a:lnTo>
                    <a:pt x="354" y="206"/>
                  </a:lnTo>
                  <a:lnTo>
                    <a:pt x="348" y="194"/>
                  </a:lnTo>
                  <a:lnTo>
                    <a:pt x="344" y="182"/>
                  </a:lnTo>
                  <a:lnTo>
                    <a:pt x="340" y="168"/>
                  </a:lnTo>
                  <a:lnTo>
                    <a:pt x="338" y="154"/>
                  </a:lnTo>
                  <a:lnTo>
                    <a:pt x="338" y="140"/>
                  </a:lnTo>
                  <a:lnTo>
                    <a:pt x="338" y="140"/>
                  </a:lnTo>
                  <a:lnTo>
                    <a:pt x="338" y="126"/>
                  </a:lnTo>
                  <a:lnTo>
                    <a:pt x="340" y="112"/>
                  </a:lnTo>
                  <a:lnTo>
                    <a:pt x="344" y="98"/>
                  </a:lnTo>
                  <a:lnTo>
                    <a:pt x="348" y="86"/>
                  </a:lnTo>
                  <a:lnTo>
                    <a:pt x="354" y="74"/>
                  </a:lnTo>
                  <a:lnTo>
                    <a:pt x="362" y="62"/>
                  </a:lnTo>
                  <a:lnTo>
                    <a:pt x="370" y="50"/>
                  </a:lnTo>
                  <a:lnTo>
                    <a:pt x="378" y="40"/>
                  </a:lnTo>
                  <a:lnTo>
                    <a:pt x="388" y="32"/>
                  </a:lnTo>
                  <a:lnTo>
                    <a:pt x="400" y="24"/>
                  </a:lnTo>
                  <a:lnTo>
                    <a:pt x="410" y="16"/>
                  </a:lnTo>
                  <a:lnTo>
                    <a:pt x="422" y="10"/>
                  </a:lnTo>
                  <a:lnTo>
                    <a:pt x="436" y="6"/>
                  </a:lnTo>
                  <a:lnTo>
                    <a:pt x="450" y="2"/>
                  </a:lnTo>
                  <a:lnTo>
                    <a:pt x="464" y="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92" y="0"/>
                  </a:lnTo>
                  <a:lnTo>
                    <a:pt x="506" y="2"/>
                  </a:lnTo>
                  <a:lnTo>
                    <a:pt x="520" y="6"/>
                  </a:lnTo>
                  <a:lnTo>
                    <a:pt x="532" y="10"/>
                  </a:lnTo>
                  <a:lnTo>
                    <a:pt x="544" y="16"/>
                  </a:lnTo>
                  <a:lnTo>
                    <a:pt x="556" y="24"/>
                  </a:lnTo>
                  <a:lnTo>
                    <a:pt x="566" y="32"/>
                  </a:lnTo>
                  <a:lnTo>
                    <a:pt x="576" y="40"/>
                  </a:lnTo>
                  <a:lnTo>
                    <a:pt x="586" y="50"/>
                  </a:lnTo>
                  <a:lnTo>
                    <a:pt x="594" y="62"/>
                  </a:lnTo>
                  <a:lnTo>
                    <a:pt x="600" y="74"/>
                  </a:lnTo>
                  <a:lnTo>
                    <a:pt x="606" y="86"/>
                  </a:lnTo>
                  <a:lnTo>
                    <a:pt x="612" y="98"/>
                  </a:lnTo>
                  <a:lnTo>
                    <a:pt x="616" y="112"/>
                  </a:lnTo>
                  <a:lnTo>
                    <a:pt x="618" y="126"/>
                  </a:lnTo>
                  <a:lnTo>
                    <a:pt x="618" y="140"/>
                  </a:lnTo>
                  <a:lnTo>
                    <a:pt x="618" y="140"/>
                  </a:lnTo>
                  <a:close/>
                  <a:moveTo>
                    <a:pt x="954" y="140"/>
                  </a:moveTo>
                  <a:lnTo>
                    <a:pt x="954" y="140"/>
                  </a:lnTo>
                  <a:lnTo>
                    <a:pt x="954" y="154"/>
                  </a:lnTo>
                  <a:lnTo>
                    <a:pt x="952" y="168"/>
                  </a:lnTo>
                  <a:lnTo>
                    <a:pt x="948" y="182"/>
                  </a:lnTo>
                  <a:lnTo>
                    <a:pt x="944" y="194"/>
                  </a:lnTo>
                  <a:lnTo>
                    <a:pt x="938" y="206"/>
                  </a:lnTo>
                  <a:lnTo>
                    <a:pt x="930" y="218"/>
                  </a:lnTo>
                  <a:lnTo>
                    <a:pt x="922" y="230"/>
                  </a:lnTo>
                  <a:lnTo>
                    <a:pt x="914" y="240"/>
                  </a:lnTo>
                  <a:lnTo>
                    <a:pt x="904" y="248"/>
                  </a:lnTo>
                  <a:lnTo>
                    <a:pt x="892" y="256"/>
                  </a:lnTo>
                  <a:lnTo>
                    <a:pt x="882" y="264"/>
                  </a:lnTo>
                  <a:lnTo>
                    <a:pt x="870" y="270"/>
                  </a:lnTo>
                  <a:lnTo>
                    <a:pt x="856" y="274"/>
                  </a:lnTo>
                  <a:lnTo>
                    <a:pt x="842" y="278"/>
                  </a:lnTo>
                  <a:lnTo>
                    <a:pt x="828" y="280"/>
                  </a:lnTo>
                  <a:lnTo>
                    <a:pt x="814" y="280"/>
                  </a:lnTo>
                  <a:lnTo>
                    <a:pt x="814" y="280"/>
                  </a:lnTo>
                  <a:lnTo>
                    <a:pt x="800" y="280"/>
                  </a:lnTo>
                  <a:lnTo>
                    <a:pt x="786" y="278"/>
                  </a:lnTo>
                  <a:lnTo>
                    <a:pt x="772" y="274"/>
                  </a:lnTo>
                  <a:lnTo>
                    <a:pt x="760" y="270"/>
                  </a:lnTo>
                  <a:lnTo>
                    <a:pt x="748" y="264"/>
                  </a:lnTo>
                  <a:lnTo>
                    <a:pt x="736" y="256"/>
                  </a:lnTo>
                  <a:lnTo>
                    <a:pt x="726" y="248"/>
                  </a:lnTo>
                  <a:lnTo>
                    <a:pt x="716" y="240"/>
                  </a:lnTo>
                  <a:lnTo>
                    <a:pt x="706" y="230"/>
                  </a:lnTo>
                  <a:lnTo>
                    <a:pt x="698" y="218"/>
                  </a:lnTo>
                  <a:lnTo>
                    <a:pt x="692" y="206"/>
                  </a:lnTo>
                  <a:lnTo>
                    <a:pt x="686" y="194"/>
                  </a:lnTo>
                  <a:lnTo>
                    <a:pt x="680" y="182"/>
                  </a:lnTo>
                  <a:lnTo>
                    <a:pt x="676" y="168"/>
                  </a:lnTo>
                  <a:lnTo>
                    <a:pt x="674" y="154"/>
                  </a:lnTo>
                  <a:lnTo>
                    <a:pt x="674" y="140"/>
                  </a:lnTo>
                  <a:lnTo>
                    <a:pt x="674" y="140"/>
                  </a:lnTo>
                  <a:lnTo>
                    <a:pt x="674" y="126"/>
                  </a:lnTo>
                  <a:lnTo>
                    <a:pt x="676" y="112"/>
                  </a:lnTo>
                  <a:lnTo>
                    <a:pt x="680" y="98"/>
                  </a:lnTo>
                  <a:lnTo>
                    <a:pt x="686" y="86"/>
                  </a:lnTo>
                  <a:lnTo>
                    <a:pt x="692" y="74"/>
                  </a:lnTo>
                  <a:lnTo>
                    <a:pt x="698" y="62"/>
                  </a:lnTo>
                  <a:lnTo>
                    <a:pt x="706" y="50"/>
                  </a:lnTo>
                  <a:lnTo>
                    <a:pt x="716" y="40"/>
                  </a:lnTo>
                  <a:lnTo>
                    <a:pt x="726" y="32"/>
                  </a:lnTo>
                  <a:lnTo>
                    <a:pt x="736" y="24"/>
                  </a:lnTo>
                  <a:lnTo>
                    <a:pt x="748" y="16"/>
                  </a:lnTo>
                  <a:lnTo>
                    <a:pt x="760" y="10"/>
                  </a:lnTo>
                  <a:lnTo>
                    <a:pt x="772" y="6"/>
                  </a:lnTo>
                  <a:lnTo>
                    <a:pt x="786" y="2"/>
                  </a:lnTo>
                  <a:lnTo>
                    <a:pt x="800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828" y="0"/>
                  </a:lnTo>
                  <a:lnTo>
                    <a:pt x="842" y="2"/>
                  </a:lnTo>
                  <a:lnTo>
                    <a:pt x="856" y="6"/>
                  </a:lnTo>
                  <a:lnTo>
                    <a:pt x="870" y="10"/>
                  </a:lnTo>
                  <a:lnTo>
                    <a:pt x="882" y="16"/>
                  </a:lnTo>
                  <a:lnTo>
                    <a:pt x="892" y="24"/>
                  </a:lnTo>
                  <a:lnTo>
                    <a:pt x="904" y="32"/>
                  </a:lnTo>
                  <a:lnTo>
                    <a:pt x="914" y="40"/>
                  </a:lnTo>
                  <a:lnTo>
                    <a:pt x="922" y="50"/>
                  </a:lnTo>
                  <a:lnTo>
                    <a:pt x="930" y="62"/>
                  </a:lnTo>
                  <a:lnTo>
                    <a:pt x="938" y="74"/>
                  </a:lnTo>
                  <a:lnTo>
                    <a:pt x="944" y="86"/>
                  </a:lnTo>
                  <a:lnTo>
                    <a:pt x="948" y="98"/>
                  </a:lnTo>
                  <a:lnTo>
                    <a:pt x="952" y="112"/>
                  </a:lnTo>
                  <a:lnTo>
                    <a:pt x="954" y="126"/>
                  </a:lnTo>
                  <a:lnTo>
                    <a:pt x="954" y="140"/>
                  </a:lnTo>
                  <a:lnTo>
                    <a:pt x="954" y="140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3" name="Freeform 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482975"/>
              <a:ext cx="444500" cy="444500"/>
            </a:xfrm>
            <a:custGeom>
              <a:avLst/>
              <a:gdLst>
                <a:gd name="T0" fmla="*/ 280 w 280"/>
                <a:gd name="T1" fmla="*/ 140 h 280"/>
                <a:gd name="T2" fmla="*/ 278 w 280"/>
                <a:gd name="T3" fmla="*/ 168 h 280"/>
                <a:gd name="T4" fmla="*/ 270 w 280"/>
                <a:gd name="T5" fmla="*/ 194 h 280"/>
                <a:gd name="T6" fmla="*/ 256 w 280"/>
                <a:gd name="T7" fmla="*/ 218 h 280"/>
                <a:gd name="T8" fmla="*/ 240 w 280"/>
                <a:gd name="T9" fmla="*/ 240 h 280"/>
                <a:gd name="T10" fmla="*/ 218 w 280"/>
                <a:gd name="T11" fmla="*/ 256 h 280"/>
                <a:gd name="T12" fmla="*/ 196 w 280"/>
                <a:gd name="T13" fmla="*/ 270 h 280"/>
                <a:gd name="T14" fmla="*/ 168 w 280"/>
                <a:gd name="T15" fmla="*/ 278 h 280"/>
                <a:gd name="T16" fmla="*/ 140 w 280"/>
                <a:gd name="T17" fmla="*/ 280 h 280"/>
                <a:gd name="T18" fmla="*/ 126 w 280"/>
                <a:gd name="T19" fmla="*/ 280 h 280"/>
                <a:gd name="T20" fmla="*/ 98 w 280"/>
                <a:gd name="T21" fmla="*/ 274 h 280"/>
                <a:gd name="T22" fmla="*/ 74 w 280"/>
                <a:gd name="T23" fmla="*/ 264 h 280"/>
                <a:gd name="T24" fmla="*/ 52 w 280"/>
                <a:gd name="T25" fmla="*/ 248 h 280"/>
                <a:gd name="T26" fmla="*/ 32 w 280"/>
                <a:gd name="T27" fmla="*/ 230 h 280"/>
                <a:gd name="T28" fmla="*/ 18 w 280"/>
                <a:gd name="T29" fmla="*/ 206 h 280"/>
                <a:gd name="T30" fmla="*/ 6 w 280"/>
                <a:gd name="T31" fmla="*/ 182 h 280"/>
                <a:gd name="T32" fmla="*/ 0 w 280"/>
                <a:gd name="T33" fmla="*/ 154 h 280"/>
                <a:gd name="T34" fmla="*/ 0 w 280"/>
                <a:gd name="T35" fmla="*/ 140 h 280"/>
                <a:gd name="T36" fmla="*/ 2 w 280"/>
                <a:gd name="T37" fmla="*/ 112 h 280"/>
                <a:gd name="T38" fmla="*/ 12 w 280"/>
                <a:gd name="T39" fmla="*/ 86 h 280"/>
                <a:gd name="T40" fmla="*/ 24 w 280"/>
                <a:gd name="T41" fmla="*/ 62 h 280"/>
                <a:gd name="T42" fmla="*/ 42 w 280"/>
                <a:gd name="T43" fmla="*/ 40 h 280"/>
                <a:gd name="T44" fmla="*/ 62 w 280"/>
                <a:gd name="T45" fmla="*/ 24 h 280"/>
                <a:gd name="T46" fmla="*/ 86 w 280"/>
                <a:gd name="T47" fmla="*/ 10 h 280"/>
                <a:gd name="T48" fmla="*/ 112 w 280"/>
                <a:gd name="T49" fmla="*/ 2 h 280"/>
                <a:gd name="T50" fmla="*/ 140 w 280"/>
                <a:gd name="T51" fmla="*/ 0 h 280"/>
                <a:gd name="T52" fmla="*/ 154 w 280"/>
                <a:gd name="T53" fmla="*/ 0 h 280"/>
                <a:gd name="T54" fmla="*/ 182 w 280"/>
                <a:gd name="T55" fmla="*/ 6 h 280"/>
                <a:gd name="T56" fmla="*/ 208 w 280"/>
                <a:gd name="T57" fmla="*/ 16 h 280"/>
                <a:gd name="T58" fmla="*/ 230 w 280"/>
                <a:gd name="T59" fmla="*/ 32 h 280"/>
                <a:gd name="T60" fmla="*/ 248 w 280"/>
                <a:gd name="T61" fmla="*/ 50 h 280"/>
                <a:gd name="T62" fmla="*/ 264 w 280"/>
                <a:gd name="T63" fmla="*/ 72 h 280"/>
                <a:gd name="T64" fmla="*/ 274 w 280"/>
                <a:gd name="T65" fmla="*/ 98 h 280"/>
                <a:gd name="T66" fmla="*/ 280 w 280"/>
                <a:gd name="T67" fmla="*/ 126 h 280"/>
                <a:gd name="T68" fmla="*/ 280 w 280"/>
                <a:gd name="T69" fmla="*/ 14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280"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6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18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26"/>
                  </a:lnTo>
                  <a:lnTo>
                    <a:pt x="2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2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18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6" y="62"/>
                  </a:lnTo>
                  <a:lnTo>
                    <a:pt x="264" y="72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29350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48385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112" y="430340"/>
            <a:ext cx="11658600" cy="326243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rgbClr val="484848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3689" y="6492875"/>
            <a:ext cx="9729216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61616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rgbClr val="61616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200" y="6519333"/>
            <a:ext cx="1137596" cy="304799"/>
            <a:chOff x="151791" y="5957092"/>
            <a:chExt cx="2014385" cy="539719"/>
          </a:xfrm>
        </p:grpSpPr>
        <p:cxnSp>
          <p:nvCxnSpPr>
            <p:cNvPr id="10" name="Straight Connector 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90BFA381-7EEA-415C-A6A9-D7309D8C8A35}"/>
                </a:ext>
              </a:extLst>
            </p:cNvPr>
            <p:cNvCxnSpPr>
              <a:cxnSpLocks/>
            </p:cNvCxnSpPr>
            <p:nvPr/>
          </p:nvCxnSpPr>
          <p:spPr>
            <a:xfrm>
              <a:off x="2166176" y="5957092"/>
              <a:ext cx="0" cy="539719"/>
            </a:xfrm>
            <a:prstGeom prst="line">
              <a:avLst/>
            </a:prstGeom>
            <a:ln w="19050" cap="rnd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791" y="5966875"/>
              <a:ext cx="1842485" cy="520155"/>
              <a:chOff x="973138" y="2413000"/>
              <a:chExt cx="7197725" cy="2032000"/>
            </a:xfrm>
          </p:grpSpPr>
          <p:sp>
            <p:nvSpPr>
              <p:cNvPr id="13" name="Freeform 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4114800"/>
                <a:ext cx="2727325" cy="330200"/>
              </a:xfrm>
              <a:custGeom>
                <a:avLst/>
                <a:gdLst>
                  <a:gd name="T0" fmla="*/ 1602 w 1718"/>
                  <a:gd name="T1" fmla="*/ 148 h 208"/>
                  <a:gd name="T2" fmla="*/ 1586 w 1718"/>
                  <a:gd name="T3" fmla="*/ 114 h 208"/>
                  <a:gd name="T4" fmla="*/ 1594 w 1718"/>
                  <a:gd name="T5" fmla="*/ 84 h 208"/>
                  <a:gd name="T6" fmla="*/ 1600 w 1718"/>
                  <a:gd name="T7" fmla="*/ 54 h 208"/>
                  <a:gd name="T8" fmla="*/ 1642 w 1718"/>
                  <a:gd name="T9" fmla="*/ 190 h 208"/>
                  <a:gd name="T10" fmla="*/ 1572 w 1718"/>
                  <a:gd name="T11" fmla="*/ 206 h 208"/>
                  <a:gd name="T12" fmla="*/ 1556 w 1718"/>
                  <a:gd name="T13" fmla="*/ 86 h 208"/>
                  <a:gd name="T14" fmla="*/ 1552 w 1718"/>
                  <a:gd name="T15" fmla="*/ 56 h 208"/>
                  <a:gd name="T16" fmla="*/ 1550 w 1718"/>
                  <a:gd name="T17" fmla="*/ 146 h 208"/>
                  <a:gd name="T18" fmla="*/ 1568 w 1718"/>
                  <a:gd name="T19" fmla="*/ 182 h 208"/>
                  <a:gd name="T20" fmla="*/ 1512 w 1718"/>
                  <a:gd name="T21" fmla="*/ 192 h 208"/>
                  <a:gd name="T22" fmla="*/ 1526 w 1718"/>
                  <a:gd name="T23" fmla="*/ 126 h 208"/>
                  <a:gd name="T24" fmla="*/ 1250 w 1718"/>
                  <a:gd name="T25" fmla="*/ 174 h 208"/>
                  <a:gd name="T26" fmla="*/ 1264 w 1718"/>
                  <a:gd name="T27" fmla="*/ 106 h 208"/>
                  <a:gd name="T28" fmla="*/ 1264 w 1718"/>
                  <a:gd name="T29" fmla="*/ 58 h 208"/>
                  <a:gd name="T30" fmla="*/ 1302 w 1718"/>
                  <a:gd name="T31" fmla="*/ 162 h 208"/>
                  <a:gd name="T32" fmla="*/ 1376 w 1718"/>
                  <a:gd name="T33" fmla="*/ 78 h 208"/>
                  <a:gd name="T34" fmla="*/ 1464 w 1718"/>
                  <a:gd name="T35" fmla="*/ 70 h 208"/>
                  <a:gd name="T36" fmla="*/ 1430 w 1718"/>
                  <a:gd name="T37" fmla="*/ 94 h 208"/>
                  <a:gd name="T38" fmla="*/ 1382 w 1718"/>
                  <a:gd name="T39" fmla="*/ 100 h 208"/>
                  <a:gd name="T40" fmla="*/ 1214 w 1718"/>
                  <a:gd name="T41" fmla="*/ 88 h 208"/>
                  <a:gd name="T42" fmla="*/ 1200 w 1718"/>
                  <a:gd name="T43" fmla="*/ 156 h 208"/>
                  <a:gd name="T44" fmla="*/ 1216 w 1718"/>
                  <a:gd name="T45" fmla="*/ 206 h 208"/>
                  <a:gd name="T46" fmla="*/ 1158 w 1718"/>
                  <a:gd name="T47" fmla="*/ 114 h 208"/>
                  <a:gd name="T48" fmla="*/ 1232 w 1718"/>
                  <a:gd name="T49" fmla="*/ 52 h 208"/>
                  <a:gd name="T50" fmla="*/ 906 w 1718"/>
                  <a:gd name="T51" fmla="*/ 156 h 208"/>
                  <a:gd name="T52" fmla="*/ 878 w 1718"/>
                  <a:gd name="T53" fmla="*/ 116 h 208"/>
                  <a:gd name="T54" fmla="*/ 898 w 1718"/>
                  <a:gd name="T55" fmla="*/ 84 h 208"/>
                  <a:gd name="T56" fmla="*/ 904 w 1718"/>
                  <a:gd name="T57" fmla="*/ 54 h 208"/>
                  <a:gd name="T58" fmla="*/ 948 w 1718"/>
                  <a:gd name="T59" fmla="*/ 190 h 208"/>
                  <a:gd name="T60" fmla="*/ 878 w 1718"/>
                  <a:gd name="T61" fmla="*/ 206 h 208"/>
                  <a:gd name="T62" fmla="*/ 1050 w 1718"/>
                  <a:gd name="T63" fmla="*/ 174 h 208"/>
                  <a:gd name="T64" fmla="*/ 1012 w 1718"/>
                  <a:gd name="T65" fmla="*/ 202 h 208"/>
                  <a:gd name="T66" fmla="*/ 992 w 1718"/>
                  <a:gd name="T67" fmla="*/ 12 h 208"/>
                  <a:gd name="T68" fmla="*/ 1126 w 1718"/>
                  <a:gd name="T69" fmla="*/ 0 h 208"/>
                  <a:gd name="T70" fmla="*/ 812 w 1718"/>
                  <a:gd name="T71" fmla="*/ 102 h 208"/>
                  <a:gd name="T72" fmla="*/ 878 w 1718"/>
                  <a:gd name="T73" fmla="*/ 54 h 208"/>
                  <a:gd name="T74" fmla="*/ 850 w 1718"/>
                  <a:gd name="T75" fmla="*/ 158 h 208"/>
                  <a:gd name="T76" fmla="*/ 878 w 1718"/>
                  <a:gd name="T77" fmla="*/ 182 h 208"/>
                  <a:gd name="T78" fmla="*/ 812 w 1718"/>
                  <a:gd name="T79" fmla="*/ 184 h 208"/>
                  <a:gd name="T80" fmla="*/ 840 w 1718"/>
                  <a:gd name="T81" fmla="*/ 124 h 208"/>
                  <a:gd name="T82" fmla="*/ 438 w 1718"/>
                  <a:gd name="T83" fmla="*/ 176 h 208"/>
                  <a:gd name="T84" fmla="*/ 458 w 1718"/>
                  <a:gd name="T85" fmla="*/ 202 h 208"/>
                  <a:gd name="T86" fmla="*/ 446 w 1718"/>
                  <a:gd name="T87" fmla="*/ 92 h 208"/>
                  <a:gd name="T88" fmla="*/ 482 w 1718"/>
                  <a:gd name="T89" fmla="*/ 80 h 208"/>
                  <a:gd name="T90" fmla="*/ 562 w 1718"/>
                  <a:gd name="T91" fmla="*/ 84 h 208"/>
                  <a:gd name="T92" fmla="*/ 618 w 1718"/>
                  <a:gd name="T93" fmla="*/ 92 h 208"/>
                  <a:gd name="T94" fmla="*/ 566 w 1718"/>
                  <a:gd name="T95" fmla="*/ 120 h 208"/>
                  <a:gd name="T96" fmla="*/ 690 w 1718"/>
                  <a:gd name="T97" fmla="*/ 66 h 208"/>
                  <a:gd name="T98" fmla="*/ 774 w 1718"/>
                  <a:gd name="T99" fmla="*/ 78 h 208"/>
                  <a:gd name="T100" fmla="*/ 732 w 1718"/>
                  <a:gd name="T101" fmla="*/ 90 h 208"/>
                  <a:gd name="T102" fmla="*/ 682 w 1718"/>
                  <a:gd name="T103" fmla="*/ 128 h 208"/>
                  <a:gd name="T104" fmla="*/ 424 w 1718"/>
                  <a:gd name="T105" fmla="*/ 84 h 208"/>
                  <a:gd name="T106" fmla="*/ 424 w 1718"/>
                  <a:gd name="T107" fmla="*/ 140 h 208"/>
                  <a:gd name="T108" fmla="*/ 408 w 1718"/>
                  <a:gd name="T109" fmla="*/ 206 h 208"/>
                  <a:gd name="T110" fmla="*/ 352 w 1718"/>
                  <a:gd name="T111" fmla="*/ 114 h 208"/>
                  <a:gd name="T112" fmla="*/ 120 w 1718"/>
                  <a:gd name="T113" fmla="*/ 56 h 208"/>
                  <a:gd name="T114" fmla="*/ 194 w 1718"/>
                  <a:gd name="T115" fmla="*/ 58 h 208"/>
                  <a:gd name="T116" fmla="*/ 180 w 1718"/>
                  <a:gd name="T117" fmla="*/ 122 h 208"/>
                  <a:gd name="T118" fmla="*/ 130 w 1718"/>
                  <a:gd name="T119" fmla="*/ 94 h 208"/>
                  <a:gd name="T120" fmla="*/ 306 w 1718"/>
                  <a:gd name="T121" fmla="*/ 84 h 208"/>
                  <a:gd name="T122" fmla="*/ 334 w 1718"/>
                  <a:gd name="T123" fmla="*/ 204 h 208"/>
                  <a:gd name="T124" fmla="*/ 268 w 1718"/>
                  <a:gd name="T125" fmla="*/ 18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8" h="208">
                    <a:moveTo>
                      <a:pt x="1572" y="206"/>
                    </a:moveTo>
                    <a:lnTo>
                      <a:pt x="1572" y="182"/>
                    </a:lnTo>
                    <a:lnTo>
                      <a:pt x="1572" y="182"/>
                    </a:lnTo>
                    <a:lnTo>
                      <a:pt x="1580" y="180"/>
                    </a:lnTo>
                    <a:lnTo>
                      <a:pt x="1586" y="178"/>
                    </a:lnTo>
                    <a:lnTo>
                      <a:pt x="1586" y="178"/>
                    </a:lnTo>
                    <a:lnTo>
                      <a:pt x="1592" y="172"/>
                    </a:lnTo>
                    <a:lnTo>
                      <a:pt x="1596" y="168"/>
                    </a:lnTo>
                    <a:lnTo>
                      <a:pt x="1596" y="168"/>
                    </a:lnTo>
                    <a:lnTo>
                      <a:pt x="1600" y="156"/>
                    </a:lnTo>
                    <a:lnTo>
                      <a:pt x="1600" y="156"/>
                    </a:lnTo>
                    <a:lnTo>
                      <a:pt x="1602" y="148"/>
                    </a:lnTo>
                    <a:lnTo>
                      <a:pt x="1602" y="132"/>
                    </a:lnTo>
                    <a:lnTo>
                      <a:pt x="1602" y="132"/>
                    </a:lnTo>
                    <a:lnTo>
                      <a:pt x="1594" y="136"/>
                    </a:lnTo>
                    <a:lnTo>
                      <a:pt x="1594" y="136"/>
                    </a:lnTo>
                    <a:lnTo>
                      <a:pt x="1586" y="138"/>
                    </a:lnTo>
                    <a:lnTo>
                      <a:pt x="1586" y="138"/>
                    </a:lnTo>
                    <a:lnTo>
                      <a:pt x="1578" y="140"/>
                    </a:lnTo>
                    <a:lnTo>
                      <a:pt x="1578" y="140"/>
                    </a:lnTo>
                    <a:lnTo>
                      <a:pt x="1572" y="140"/>
                    </a:lnTo>
                    <a:lnTo>
                      <a:pt x="1572" y="116"/>
                    </a:lnTo>
                    <a:lnTo>
                      <a:pt x="1572" y="116"/>
                    </a:lnTo>
                    <a:lnTo>
                      <a:pt x="1586" y="114"/>
                    </a:lnTo>
                    <a:lnTo>
                      <a:pt x="1586" y="114"/>
                    </a:lnTo>
                    <a:lnTo>
                      <a:pt x="1592" y="112"/>
                    </a:lnTo>
                    <a:lnTo>
                      <a:pt x="1598" y="110"/>
                    </a:lnTo>
                    <a:lnTo>
                      <a:pt x="1598" y="110"/>
                    </a:lnTo>
                    <a:lnTo>
                      <a:pt x="1600" y="106"/>
                    </a:lnTo>
                    <a:lnTo>
                      <a:pt x="1602" y="100"/>
                    </a:lnTo>
                    <a:lnTo>
                      <a:pt x="1602" y="100"/>
                    </a:lnTo>
                    <a:lnTo>
                      <a:pt x="1600" y="94"/>
                    </a:lnTo>
                    <a:lnTo>
                      <a:pt x="1598" y="90"/>
                    </a:lnTo>
                    <a:lnTo>
                      <a:pt x="1598" y="90"/>
                    </a:lnTo>
                    <a:lnTo>
                      <a:pt x="1596" y="86"/>
                    </a:lnTo>
                    <a:lnTo>
                      <a:pt x="1594" y="84"/>
                    </a:lnTo>
                    <a:lnTo>
                      <a:pt x="1594" y="84"/>
                    </a:lnTo>
                    <a:lnTo>
                      <a:pt x="1586" y="80"/>
                    </a:lnTo>
                    <a:lnTo>
                      <a:pt x="1586" y="80"/>
                    </a:lnTo>
                    <a:lnTo>
                      <a:pt x="1574" y="80"/>
                    </a:lnTo>
                    <a:lnTo>
                      <a:pt x="1574" y="80"/>
                    </a:lnTo>
                    <a:lnTo>
                      <a:pt x="1572" y="80"/>
                    </a:lnTo>
                    <a:lnTo>
                      <a:pt x="1572" y="54"/>
                    </a:lnTo>
                    <a:lnTo>
                      <a:pt x="1572" y="54"/>
                    </a:lnTo>
                    <a:lnTo>
                      <a:pt x="1576" y="52"/>
                    </a:lnTo>
                    <a:lnTo>
                      <a:pt x="1576" y="52"/>
                    </a:lnTo>
                    <a:lnTo>
                      <a:pt x="1600" y="54"/>
                    </a:lnTo>
                    <a:lnTo>
                      <a:pt x="1600" y="54"/>
                    </a:lnTo>
                    <a:lnTo>
                      <a:pt x="1610" y="56"/>
                    </a:lnTo>
                    <a:lnTo>
                      <a:pt x="1620" y="60"/>
                    </a:lnTo>
                    <a:lnTo>
                      <a:pt x="1620" y="60"/>
                    </a:lnTo>
                    <a:lnTo>
                      <a:pt x="1628" y="66"/>
                    </a:lnTo>
                    <a:lnTo>
                      <a:pt x="1636" y="74"/>
                    </a:lnTo>
                    <a:lnTo>
                      <a:pt x="1636" y="74"/>
                    </a:lnTo>
                    <a:lnTo>
                      <a:pt x="1640" y="82"/>
                    </a:lnTo>
                    <a:lnTo>
                      <a:pt x="1642" y="94"/>
                    </a:lnTo>
                    <a:lnTo>
                      <a:pt x="1642" y="172"/>
                    </a:lnTo>
                    <a:lnTo>
                      <a:pt x="1642" y="172"/>
                    </a:lnTo>
                    <a:lnTo>
                      <a:pt x="1642" y="190"/>
                    </a:lnTo>
                    <a:lnTo>
                      <a:pt x="1642" y="190"/>
                    </a:lnTo>
                    <a:lnTo>
                      <a:pt x="1644" y="198"/>
                    </a:lnTo>
                    <a:lnTo>
                      <a:pt x="1646" y="204"/>
                    </a:lnTo>
                    <a:lnTo>
                      <a:pt x="1606" y="204"/>
                    </a:lnTo>
                    <a:lnTo>
                      <a:pt x="1606" y="204"/>
                    </a:lnTo>
                    <a:lnTo>
                      <a:pt x="1604" y="198"/>
                    </a:lnTo>
                    <a:lnTo>
                      <a:pt x="1604" y="198"/>
                    </a:lnTo>
                    <a:lnTo>
                      <a:pt x="1602" y="190"/>
                    </a:lnTo>
                    <a:lnTo>
                      <a:pt x="1602" y="190"/>
                    </a:lnTo>
                    <a:lnTo>
                      <a:pt x="1592" y="198"/>
                    </a:lnTo>
                    <a:lnTo>
                      <a:pt x="1580" y="204"/>
                    </a:lnTo>
                    <a:lnTo>
                      <a:pt x="1580" y="204"/>
                    </a:lnTo>
                    <a:lnTo>
                      <a:pt x="1572" y="206"/>
                    </a:lnTo>
                    <a:lnTo>
                      <a:pt x="1572" y="206"/>
                    </a:lnTo>
                    <a:close/>
                    <a:moveTo>
                      <a:pt x="1718" y="204"/>
                    </a:moveTo>
                    <a:lnTo>
                      <a:pt x="1676" y="204"/>
                    </a:lnTo>
                    <a:lnTo>
                      <a:pt x="1676" y="0"/>
                    </a:lnTo>
                    <a:lnTo>
                      <a:pt x="1718" y="0"/>
                    </a:lnTo>
                    <a:lnTo>
                      <a:pt x="1718" y="204"/>
                    </a:lnTo>
                    <a:close/>
                    <a:moveTo>
                      <a:pt x="1572" y="54"/>
                    </a:moveTo>
                    <a:lnTo>
                      <a:pt x="1572" y="80"/>
                    </a:lnTo>
                    <a:lnTo>
                      <a:pt x="1572" y="80"/>
                    </a:lnTo>
                    <a:lnTo>
                      <a:pt x="1564" y="82"/>
                    </a:lnTo>
                    <a:lnTo>
                      <a:pt x="1556" y="86"/>
                    </a:lnTo>
                    <a:lnTo>
                      <a:pt x="1556" y="86"/>
                    </a:lnTo>
                    <a:lnTo>
                      <a:pt x="1550" y="92"/>
                    </a:lnTo>
                    <a:lnTo>
                      <a:pt x="1548" y="102"/>
                    </a:lnTo>
                    <a:lnTo>
                      <a:pt x="1508" y="102"/>
                    </a:lnTo>
                    <a:lnTo>
                      <a:pt x="1508" y="102"/>
                    </a:lnTo>
                    <a:lnTo>
                      <a:pt x="1510" y="90"/>
                    </a:lnTo>
                    <a:lnTo>
                      <a:pt x="1514" y="78"/>
                    </a:lnTo>
                    <a:lnTo>
                      <a:pt x="1514" y="78"/>
                    </a:lnTo>
                    <a:lnTo>
                      <a:pt x="1522" y="70"/>
                    </a:lnTo>
                    <a:lnTo>
                      <a:pt x="1530" y="64"/>
                    </a:lnTo>
                    <a:lnTo>
                      <a:pt x="1530" y="64"/>
                    </a:lnTo>
                    <a:lnTo>
                      <a:pt x="1540" y="58"/>
                    </a:lnTo>
                    <a:lnTo>
                      <a:pt x="1552" y="56"/>
                    </a:lnTo>
                    <a:lnTo>
                      <a:pt x="1552" y="56"/>
                    </a:lnTo>
                    <a:lnTo>
                      <a:pt x="1572" y="54"/>
                    </a:lnTo>
                    <a:lnTo>
                      <a:pt x="1572" y="54"/>
                    </a:lnTo>
                    <a:close/>
                    <a:moveTo>
                      <a:pt x="1572" y="116"/>
                    </a:moveTo>
                    <a:lnTo>
                      <a:pt x="1572" y="140"/>
                    </a:lnTo>
                    <a:lnTo>
                      <a:pt x="1572" y="140"/>
                    </a:lnTo>
                    <a:lnTo>
                      <a:pt x="1568" y="140"/>
                    </a:lnTo>
                    <a:lnTo>
                      <a:pt x="1568" y="140"/>
                    </a:lnTo>
                    <a:lnTo>
                      <a:pt x="1558" y="144"/>
                    </a:lnTo>
                    <a:lnTo>
                      <a:pt x="1558" y="144"/>
                    </a:lnTo>
                    <a:lnTo>
                      <a:pt x="1550" y="146"/>
                    </a:lnTo>
                    <a:lnTo>
                      <a:pt x="1550" y="146"/>
                    </a:lnTo>
                    <a:lnTo>
                      <a:pt x="1546" y="154"/>
                    </a:lnTo>
                    <a:lnTo>
                      <a:pt x="1546" y="154"/>
                    </a:lnTo>
                    <a:lnTo>
                      <a:pt x="1544" y="162"/>
                    </a:lnTo>
                    <a:lnTo>
                      <a:pt x="1544" y="162"/>
                    </a:lnTo>
                    <a:lnTo>
                      <a:pt x="1546" y="172"/>
                    </a:lnTo>
                    <a:lnTo>
                      <a:pt x="1546" y="172"/>
                    </a:lnTo>
                    <a:lnTo>
                      <a:pt x="1550" y="178"/>
                    </a:lnTo>
                    <a:lnTo>
                      <a:pt x="1550" y="178"/>
                    </a:lnTo>
                    <a:lnTo>
                      <a:pt x="1558" y="180"/>
                    </a:lnTo>
                    <a:lnTo>
                      <a:pt x="1558" y="180"/>
                    </a:lnTo>
                    <a:lnTo>
                      <a:pt x="1568" y="182"/>
                    </a:lnTo>
                    <a:lnTo>
                      <a:pt x="1568" y="182"/>
                    </a:lnTo>
                    <a:lnTo>
                      <a:pt x="1572" y="182"/>
                    </a:lnTo>
                    <a:lnTo>
                      <a:pt x="1572" y="206"/>
                    </a:lnTo>
                    <a:lnTo>
                      <a:pt x="1572" y="206"/>
                    </a:lnTo>
                    <a:lnTo>
                      <a:pt x="1554" y="208"/>
                    </a:lnTo>
                    <a:lnTo>
                      <a:pt x="1554" y="208"/>
                    </a:lnTo>
                    <a:lnTo>
                      <a:pt x="1544" y="208"/>
                    </a:lnTo>
                    <a:lnTo>
                      <a:pt x="1534" y="206"/>
                    </a:lnTo>
                    <a:lnTo>
                      <a:pt x="1534" y="206"/>
                    </a:lnTo>
                    <a:lnTo>
                      <a:pt x="1524" y="202"/>
                    </a:lnTo>
                    <a:lnTo>
                      <a:pt x="1518" y="198"/>
                    </a:lnTo>
                    <a:lnTo>
                      <a:pt x="1518" y="198"/>
                    </a:lnTo>
                    <a:lnTo>
                      <a:pt x="1512" y="192"/>
                    </a:lnTo>
                    <a:lnTo>
                      <a:pt x="1506" y="184"/>
                    </a:lnTo>
                    <a:lnTo>
                      <a:pt x="1506" y="184"/>
                    </a:lnTo>
                    <a:lnTo>
                      <a:pt x="1504" y="174"/>
                    </a:lnTo>
                    <a:lnTo>
                      <a:pt x="1504" y="164"/>
                    </a:lnTo>
                    <a:lnTo>
                      <a:pt x="1504" y="164"/>
                    </a:lnTo>
                    <a:lnTo>
                      <a:pt x="1504" y="152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2" y="136"/>
                    </a:lnTo>
                    <a:lnTo>
                      <a:pt x="1518" y="130"/>
                    </a:lnTo>
                    <a:lnTo>
                      <a:pt x="1518" y="130"/>
                    </a:lnTo>
                    <a:lnTo>
                      <a:pt x="1526" y="126"/>
                    </a:lnTo>
                    <a:lnTo>
                      <a:pt x="1534" y="124"/>
                    </a:lnTo>
                    <a:lnTo>
                      <a:pt x="1534" y="124"/>
                    </a:lnTo>
                    <a:lnTo>
                      <a:pt x="1552" y="120"/>
                    </a:lnTo>
                    <a:lnTo>
                      <a:pt x="1552" y="120"/>
                    </a:lnTo>
                    <a:lnTo>
                      <a:pt x="1570" y="118"/>
                    </a:lnTo>
                    <a:lnTo>
                      <a:pt x="1572" y="116"/>
                    </a:lnTo>
                    <a:lnTo>
                      <a:pt x="1572" y="116"/>
                    </a:lnTo>
                    <a:close/>
                    <a:moveTo>
                      <a:pt x="1232" y="208"/>
                    </a:moveTo>
                    <a:lnTo>
                      <a:pt x="1232" y="178"/>
                    </a:lnTo>
                    <a:lnTo>
                      <a:pt x="1232" y="178"/>
                    </a:lnTo>
                    <a:lnTo>
                      <a:pt x="1242" y="176"/>
                    </a:lnTo>
                    <a:lnTo>
                      <a:pt x="1250" y="174"/>
                    </a:lnTo>
                    <a:lnTo>
                      <a:pt x="1250" y="174"/>
                    </a:lnTo>
                    <a:lnTo>
                      <a:pt x="1256" y="170"/>
                    </a:lnTo>
                    <a:lnTo>
                      <a:pt x="1260" y="164"/>
                    </a:lnTo>
                    <a:lnTo>
                      <a:pt x="1260" y="164"/>
                    </a:lnTo>
                    <a:lnTo>
                      <a:pt x="1264" y="156"/>
                    </a:lnTo>
                    <a:lnTo>
                      <a:pt x="1266" y="148"/>
                    </a:lnTo>
                    <a:lnTo>
                      <a:pt x="1266" y="148"/>
                    </a:lnTo>
                    <a:lnTo>
                      <a:pt x="1268" y="130"/>
                    </a:lnTo>
                    <a:lnTo>
                      <a:pt x="1268" y="130"/>
                    </a:lnTo>
                    <a:lnTo>
                      <a:pt x="1266" y="114"/>
                    </a:lnTo>
                    <a:lnTo>
                      <a:pt x="1266" y="114"/>
                    </a:lnTo>
                    <a:lnTo>
                      <a:pt x="1264" y="106"/>
                    </a:lnTo>
                    <a:lnTo>
                      <a:pt x="1260" y="98"/>
                    </a:lnTo>
                    <a:lnTo>
                      <a:pt x="1260" y="98"/>
                    </a:lnTo>
                    <a:lnTo>
                      <a:pt x="1256" y="92"/>
                    </a:lnTo>
                    <a:lnTo>
                      <a:pt x="1250" y="88"/>
                    </a:lnTo>
                    <a:lnTo>
                      <a:pt x="1250" y="88"/>
                    </a:lnTo>
                    <a:lnTo>
                      <a:pt x="1242" y="84"/>
                    </a:lnTo>
                    <a:lnTo>
                      <a:pt x="1232" y="8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48" y="54"/>
                    </a:lnTo>
                    <a:lnTo>
                      <a:pt x="1264" y="58"/>
                    </a:lnTo>
                    <a:lnTo>
                      <a:pt x="1264" y="58"/>
                    </a:lnTo>
                    <a:lnTo>
                      <a:pt x="1276" y="66"/>
                    </a:lnTo>
                    <a:lnTo>
                      <a:pt x="1288" y="74"/>
                    </a:lnTo>
                    <a:lnTo>
                      <a:pt x="1288" y="74"/>
                    </a:lnTo>
                    <a:lnTo>
                      <a:pt x="1296" y="86"/>
                    </a:lnTo>
                    <a:lnTo>
                      <a:pt x="1302" y="98"/>
                    </a:lnTo>
                    <a:lnTo>
                      <a:pt x="1302" y="98"/>
                    </a:lnTo>
                    <a:lnTo>
                      <a:pt x="1308" y="114"/>
                    </a:lnTo>
                    <a:lnTo>
                      <a:pt x="1308" y="130"/>
                    </a:lnTo>
                    <a:lnTo>
                      <a:pt x="1308" y="130"/>
                    </a:lnTo>
                    <a:lnTo>
                      <a:pt x="1308" y="148"/>
                    </a:lnTo>
                    <a:lnTo>
                      <a:pt x="1302" y="162"/>
                    </a:lnTo>
                    <a:lnTo>
                      <a:pt x="1302" y="162"/>
                    </a:lnTo>
                    <a:lnTo>
                      <a:pt x="1296" y="176"/>
                    </a:lnTo>
                    <a:lnTo>
                      <a:pt x="1288" y="188"/>
                    </a:lnTo>
                    <a:lnTo>
                      <a:pt x="1288" y="188"/>
                    </a:lnTo>
                    <a:lnTo>
                      <a:pt x="1276" y="196"/>
                    </a:lnTo>
                    <a:lnTo>
                      <a:pt x="1264" y="202"/>
                    </a:lnTo>
                    <a:lnTo>
                      <a:pt x="1264" y="202"/>
                    </a:lnTo>
                    <a:lnTo>
                      <a:pt x="1248" y="206"/>
                    </a:lnTo>
                    <a:lnTo>
                      <a:pt x="1232" y="208"/>
                    </a:lnTo>
                    <a:lnTo>
                      <a:pt x="1232" y="208"/>
                    </a:lnTo>
                    <a:close/>
                    <a:moveTo>
                      <a:pt x="1376" y="56"/>
                    </a:moveTo>
                    <a:lnTo>
                      <a:pt x="1376" y="78"/>
                    </a:lnTo>
                    <a:lnTo>
                      <a:pt x="1376" y="78"/>
                    </a:lnTo>
                    <a:lnTo>
                      <a:pt x="1376" y="78"/>
                    </a:lnTo>
                    <a:lnTo>
                      <a:pt x="1386" y="66"/>
                    </a:lnTo>
                    <a:lnTo>
                      <a:pt x="1396" y="58"/>
                    </a:lnTo>
                    <a:lnTo>
                      <a:pt x="1396" y="58"/>
                    </a:lnTo>
                    <a:lnTo>
                      <a:pt x="1410" y="54"/>
                    </a:lnTo>
                    <a:lnTo>
                      <a:pt x="1422" y="52"/>
                    </a:lnTo>
                    <a:lnTo>
                      <a:pt x="1422" y="52"/>
                    </a:lnTo>
                    <a:lnTo>
                      <a:pt x="1436" y="54"/>
                    </a:lnTo>
                    <a:lnTo>
                      <a:pt x="1448" y="58"/>
                    </a:lnTo>
                    <a:lnTo>
                      <a:pt x="1448" y="58"/>
                    </a:lnTo>
                    <a:lnTo>
                      <a:pt x="1458" y="62"/>
                    </a:lnTo>
                    <a:lnTo>
                      <a:pt x="1464" y="70"/>
                    </a:lnTo>
                    <a:lnTo>
                      <a:pt x="1464" y="70"/>
                    </a:lnTo>
                    <a:lnTo>
                      <a:pt x="1470" y="78"/>
                    </a:lnTo>
                    <a:lnTo>
                      <a:pt x="1474" y="88"/>
                    </a:lnTo>
                    <a:lnTo>
                      <a:pt x="1474" y="88"/>
                    </a:lnTo>
                    <a:lnTo>
                      <a:pt x="1476" y="100"/>
                    </a:lnTo>
                    <a:lnTo>
                      <a:pt x="1476" y="114"/>
                    </a:lnTo>
                    <a:lnTo>
                      <a:pt x="1476" y="204"/>
                    </a:lnTo>
                    <a:lnTo>
                      <a:pt x="1436" y="204"/>
                    </a:lnTo>
                    <a:lnTo>
                      <a:pt x="1436" y="122"/>
                    </a:lnTo>
                    <a:lnTo>
                      <a:pt x="1436" y="122"/>
                    </a:lnTo>
                    <a:lnTo>
                      <a:pt x="1434" y="106"/>
                    </a:lnTo>
                    <a:lnTo>
                      <a:pt x="1430" y="94"/>
                    </a:lnTo>
                    <a:lnTo>
                      <a:pt x="1430" y="94"/>
                    </a:lnTo>
                    <a:lnTo>
                      <a:pt x="1426" y="90"/>
                    </a:lnTo>
                    <a:lnTo>
                      <a:pt x="1422" y="88"/>
                    </a:lnTo>
                    <a:lnTo>
                      <a:pt x="1416" y="86"/>
                    </a:lnTo>
                    <a:lnTo>
                      <a:pt x="1410" y="84"/>
                    </a:lnTo>
                    <a:lnTo>
                      <a:pt x="1410" y="84"/>
                    </a:lnTo>
                    <a:lnTo>
                      <a:pt x="1402" y="86"/>
                    </a:lnTo>
                    <a:lnTo>
                      <a:pt x="1396" y="88"/>
                    </a:lnTo>
                    <a:lnTo>
                      <a:pt x="1390" y="90"/>
                    </a:lnTo>
                    <a:lnTo>
                      <a:pt x="1386" y="94"/>
                    </a:lnTo>
                    <a:lnTo>
                      <a:pt x="1386" y="94"/>
                    </a:lnTo>
                    <a:lnTo>
                      <a:pt x="1382" y="100"/>
                    </a:lnTo>
                    <a:lnTo>
                      <a:pt x="1380" y="108"/>
                    </a:lnTo>
                    <a:lnTo>
                      <a:pt x="1378" y="128"/>
                    </a:lnTo>
                    <a:lnTo>
                      <a:pt x="1378" y="204"/>
                    </a:lnTo>
                    <a:lnTo>
                      <a:pt x="1338" y="204"/>
                    </a:lnTo>
                    <a:lnTo>
                      <a:pt x="1338" y="56"/>
                    </a:lnTo>
                    <a:lnTo>
                      <a:pt x="1376" y="56"/>
                    </a:lnTo>
                    <a:close/>
                    <a:moveTo>
                      <a:pt x="1232" y="52"/>
                    </a:moveTo>
                    <a:lnTo>
                      <a:pt x="1232" y="84"/>
                    </a:lnTo>
                    <a:lnTo>
                      <a:pt x="1232" y="84"/>
                    </a:lnTo>
                    <a:lnTo>
                      <a:pt x="1232" y="84"/>
                    </a:lnTo>
                    <a:lnTo>
                      <a:pt x="1222" y="84"/>
                    </a:lnTo>
                    <a:lnTo>
                      <a:pt x="1214" y="88"/>
                    </a:lnTo>
                    <a:lnTo>
                      <a:pt x="1214" y="88"/>
                    </a:lnTo>
                    <a:lnTo>
                      <a:pt x="1208" y="92"/>
                    </a:lnTo>
                    <a:lnTo>
                      <a:pt x="1204" y="98"/>
                    </a:lnTo>
                    <a:lnTo>
                      <a:pt x="1204" y="98"/>
                    </a:lnTo>
                    <a:lnTo>
                      <a:pt x="1200" y="106"/>
                    </a:lnTo>
                    <a:lnTo>
                      <a:pt x="1198" y="114"/>
                    </a:lnTo>
                    <a:lnTo>
                      <a:pt x="1198" y="114"/>
                    </a:lnTo>
                    <a:lnTo>
                      <a:pt x="1196" y="130"/>
                    </a:lnTo>
                    <a:lnTo>
                      <a:pt x="1196" y="130"/>
                    </a:lnTo>
                    <a:lnTo>
                      <a:pt x="1198" y="148"/>
                    </a:lnTo>
                    <a:lnTo>
                      <a:pt x="1198" y="148"/>
                    </a:lnTo>
                    <a:lnTo>
                      <a:pt x="1200" y="156"/>
                    </a:lnTo>
                    <a:lnTo>
                      <a:pt x="1204" y="164"/>
                    </a:lnTo>
                    <a:lnTo>
                      <a:pt x="1204" y="164"/>
                    </a:lnTo>
                    <a:lnTo>
                      <a:pt x="1208" y="170"/>
                    </a:lnTo>
                    <a:lnTo>
                      <a:pt x="1214" y="174"/>
                    </a:lnTo>
                    <a:lnTo>
                      <a:pt x="1214" y="174"/>
                    </a:lnTo>
                    <a:lnTo>
                      <a:pt x="1222" y="176"/>
                    </a:lnTo>
                    <a:lnTo>
                      <a:pt x="1232" y="178"/>
                    </a:lnTo>
                    <a:lnTo>
                      <a:pt x="1232" y="17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16" y="206"/>
                    </a:lnTo>
                    <a:lnTo>
                      <a:pt x="1200" y="202"/>
                    </a:lnTo>
                    <a:lnTo>
                      <a:pt x="1200" y="202"/>
                    </a:lnTo>
                    <a:lnTo>
                      <a:pt x="1188" y="196"/>
                    </a:lnTo>
                    <a:lnTo>
                      <a:pt x="1176" y="188"/>
                    </a:lnTo>
                    <a:lnTo>
                      <a:pt x="1176" y="188"/>
                    </a:lnTo>
                    <a:lnTo>
                      <a:pt x="1168" y="176"/>
                    </a:lnTo>
                    <a:lnTo>
                      <a:pt x="1162" y="162"/>
                    </a:lnTo>
                    <a:lnTo>
                      <a:pt x="1162" y="162"/>
                    </a:lnTo>
                    <a:lnTo>
                      <a:pt x="1158" y="148"/>
                    </a:lnTo>
                    <a:lnTo>
                      <a:pt x="1156" y="130"/>
                    </a:lnTo>
                    <a:lnTo>
                      <a:pt x="1156" y="130"/>
                    </a:lnTo>
                    <a:lnTo>
                      <a:pt x="1158" y="114"/>
                    </a:lnTo>
                    <a:lnTo>
                      <a:pt x="1162" y="98"/>
                    </a:lnTo>
                    <a:lnTo>
                      <a:pt x="1162" y="98"/>
                    </a:lnTo>
                    <a:lnTo>
                      <a:pt x="1168" y="86"/>
                    </a:lnTo>
                    <a:lnTo>
                      <a:pt x="1176" y="74"/>
                    </a:lnTo>
                    <a:lnTo>
                      <a:pt x="1176" y="74"/>
                    </a:lnTo>
                    <a:lnTo>
                      <a:pt x="1188" y="66"/>
                    </a:lnTo>
                    <a:lnTo>
                      <a:pt x="1200" y="58"/>
                    </a:lnTo>
                    <a:lnTo>
                      <a:pt x="1200" y="58"/>
                    </a:lnTo>
                    <a:lnTo>
                      <a:pt x="1216" y="5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32" y="52"/>
                    </a:lnTo>
                    <a:close/>
                    <a:moveTo>
                      <a:pt x="878" y="206"/>
                    </a:moveTo>
                    <a:lnTo>
                      <a:pt x="878" y="182"/>
                    </a:lnTo>
                    <a:lnTo>
                      <a:pt x="878" y="182"/>
                    </a:lnTo>
                    <a:lnTo>
                      <a:pt x="886" y="180"/>
                    </a:lnTo>
                    <a:lnTo>
                      <a:pt x="892" y="178"/>
                    </a:lnTo>
                    <a:lnTo>
                      <a:pt x="892" y="178"/>
                    </a:lnTo>
                    <a:lnTo>
                      <a:pt x="898" y="172"/>
                    </a:lnTo>
                    <a:lnTo>
                      <a:pt x="902" y="168"/>
                    </a:lnTo>
                    <a:lnTo>
                      <a:pt x="902" y="168"/>
                    </a:lnTo>
                    <a:lnTo>
                      <a:pt x="904" y="162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48"/>
                    </a:lnTo>
                    <a:lnTo>
                      <a:pt x="906" y="132"/>
                    </a:lnTo>
                    <a:lnTo>
                      <a:pt x="906" y="132"/>
                    </a:lnTo>
                    <a:lnTo>
                      <a:pt x="900" y="136"/>
                    </a:lnTo>
                    <a:lnTo>
                      <a:pt x="900" y="136"/>
                    </a:lnTo>
                    <a:lnTo>
                      <a:pt x="892" y="138"/>
                    </a:lnTo>
                    <a:lnTo>
                      <a:pt x="892" y="138"/>
                    </a:lnTo>
                    <a:lnTo>
                      <a:pt x="882" y="140"/>
                    </a:lnTo>
                    <a:lnTo>
                      <a:pt x="882" y="140"/>
                    </a:lnTo>
                    <a:lnTo>
                      <a:pt x="878" y="140"/>
                    </a:lnTo>
                    <a:lnTo>
                      <a:pt x="878" y="116"/>
                    </a:lnTo>
                    <a:lnTo>
                      <a:pt x="878" y="116"/>
                    </a:lnTo>
                    <a:lnTo>
                      <a:pt x="892" y="114"/>
                    </a:lnTo>
                    <a:lnTo>
                      <a:pt x="892" y="114"/>
                    </a:lnTo>
                    <a:lnTo>
                      <a:pt x="898" y="112"/>
                    </a:lnTo>
                    <a:lnTo>
                      <a:pt x="902" y="110"/>
                    </a:lnTo>
                    <a:lnTo>
                      <a:pt x="902" y="110"/>
                    </a:lnTo>
                    <a:lnTo>
                      <a:pt x="906" y="106"/>
                    </a:lnTo>
                    <a:lnTo>
                      <a:pt x="906" y="100"/>
                    </a:lnTo>
                    <a:lnTo>
                      <a:pt x="906" y="100"/>
                    </a:lnTo>
                    <a:lnTo>
                      <a:pt x="906" y="94"/>
                    </a:lnTo>
                    <a:lnTo>
                      <a:pt x="904" y="90"/>
                    </a:lnTo>
                    <a:lnTo>
                      <a:pt x="904" y="90"/>
                    </a:lnTo>
                    <a:lnTo>
                      <a:pt x="898" y="84"/>
                    </a:lnTo>
                    <a:lnTo>
                      <a:pt x="898" y="84"/>
                    </a:lnTo>
                    <a:lnTo>
                      <a:pt x="890" y="80"/>
                    </a:lnTo>
                    <a:lnTo>
                      <a:pt x="890" y="80"/>
                    </a:lnTo>
                    <a:lnTo>
                      <a:pt x="880" y="80"/>
                    </a:lnTo>
                    <a:lnTo>
                      <a:pt x="880" y="80"/>
                    </a:lnTo>
                    <a:lnTo>
                      <a:pt x="878" y="80"/>
                    </a:lnTo>
                    <a:lnTo>
                      <a:pt x="878" y="54"/>
                    </a:lnTo>
                    <a:lnTo>
                      <a:pt x="878" y="54"/>
                    </a:lnTo>
                    <a:lnTo>
                      <a:pt x="882" y="52"/>
                    </a:lnTo>
                    <a:lnTo>
                      <a:pt x="882" y="52"/>
                    </a:lnTo>
                    <a:lnTo>
                      <a:pt x="904" y="54"/>
                    </a:lnTo>
                    <a:lnTo>
                      <a:pt x="904" y="54"/>
                    </a:lnTo>
                    <a:lnTo>
                      <a:pt x="916" y="56"/>
                    </a:lnTo>
                    <a:lnTo>
                      <a:pt x="926" y="60"/>
                    </a:lnTo>
                    <a:lnTo>
                      <a:pt x="926" y="60"/>
                    </a:lnTo>
                    <a:lnTo>
                      <a:pt x="934" y="66"/>
                    </a:lnTo>
                    <a:lnTo>
                      <a:pt x="940" y="74"/>
                    </a:lnTo>
                    <a:lnTo>
                      <a:pt x="940" y="74"/>
                    </a:lnTo>
                    <a:lnTo>
                      <a:pt x="946" y="82"/>
                    </a:lnTo>
                    <a:lnTo>
                      <a:pt x="946" y="94"/>
                    </a:lnTo>
                    <a:lnTo>
                      <a:pt x="946" y="172"/>
                    </a:lnTo>
                    <a:lnTo>
                      <a:pt x="946" y="172"/>
                    </a:lnTo>
                    <a:lnTo>
                      <a:pt x="948" y="190"/>
                    </a:lnTo>
                    <a:lnTo>
                      <a:pt x="948" y="190"/>
                    </a:lnTo>
                    <a:lnTo>
                      <a:pt x="950" y="198"/>
                    </a:lnTo>
                    <a:lnTo>
                      <a:pt x="952" y="204"/>
                    </a:lnTo>
                    <a:lnTo>
                      <a:pt x="910" y="204"/>
                    </a:lnTo>
                    <a:lnTo>
                      <a:pt x="910" y="204"/>
                    </a:lnTo>
                    <a:lnTo>
                      <a:pt x="908" y="198"/>
                    </a:lnTo>
                    <a:lnTo>
                      <a:pt x="908" y="198"/>
                    </a:lnTo>
                    <a:lnTo>
                      <a:pt x="908" y="190"/>
                    </a:lnTo>
                    <a:lnTo>
                      <a:pt x="908" y="190"/>
                    </a:lnTo>
                    <a:lnTo>
                      <a:pt x="898" y="198"/>
                    </a:lnTo>
                    <a:lnTo>
                      <a:pt x="886" y="204"/>
                    </a:lnTo>
                    <a:lnTo>
                      <a:pt x="886" y="204"/>
                    </a:lnTo>
                    <a:lnTo>
                      <a:pt x="878" y="206"/>
                    </a:lnTo>
                    <a:lnTo>
                      <a:pt x="878" y="206"/>
                    </a:lnTo>
                    <a:close/>
                    <a:moveTo>
                      <a:pt x="1062" y="56"/>
                    </a:moveTo>
                    <a:lnTo>
                      <a:pt x="1062" y="84"/>
                    </a:lnTo>
                    <a:lnTo>
                      <a:pt x="1032" y="84"/>
                    </a:lnTo>
                    <a:lnTo>
                      <a:pt x="1032" y="156"/>
                    </a:lnTo>
                    <a:lnTo>
                      <a:pt x="1032" y="156"/>
                    </a:lnTo>
                    <a:lnTo>
                      <a:pt x="1032" y="166"/>
                    </a:lnTo>
                    <a:lnTo>
                      <a:pt x="1036" y="170"/>
                    </a:lnTo>
                    <a:lnTo>
                      <a:pt x="1036" y="170"/>
                    </a:lnTo>
                    <a:lnTo>
                      <a:pt x="1040" y="174"/>
                    </a:lnTo>
                    <a:lnTo>
                      <a:pt x="1050" y="174"/>
                    </a:lnTo>
                    <a:lnTo>
                      <a:pt x="1050" y="174"/>
                    </a:lnTo>
                    <a:lnTo>
                      <a:pt x="1056" y="174"/>
                    </a:lnTo>
                    <a:lnTo>
                      <a:pt x="1056" y="174"/>
                    </a:lnTo>
                    <a:lnTo>
                      <a:pt x="1062" y="172"/>
                    </a:lnTo>
                    <a:lnTo>
                      <a:pt x="1062" y="204"/>
                    </a:lnTo>
                    <a:lnTo>
                      <a:pt x="1062" y="204"/>
                    </a:lnTo>
                    <a:lnTo>
                      <a:pt x="1050" y="206"/>
                    </a:lnTo>
                    <a:lnTo>
                      <a:pt x="1050" y="206"/>
                    </a:lnTo>
                    <a:lnTo>
                      <a:pt x="1038" y="206"/>
                    </a:lnTo>
                    <a:lnTo>
                      <a:pt x="1038" y="206"/>
                    </a:lnTo>
                    <a:lnTo>
                      <a:pt x="1020" y="204"/>
                    </a:lnTo>
                    <a:lnTo>
                      <a:pt x="1020" y="204"/>
                    </a:lnTo>
                    <a:lnTo>
                      <a:pt x="1012" y="202"/>
                    </a:lnTo>
                    <a:lnTo>
                      <a:pt x="1006" y="200"/>
                    </a:lnTo>
                    <a:lnTo>
                      <a:pt x="1006" y="200"/>
                    </a:lnTo>
                    <a:lnTo>
                      <a:pt x="1000" y="194"/>
                    </a:lnTo>
                    <a:lnTo>
                      <a:pt x="996" y="188"/>
                    </a:lnTo>
                    <a:lnTo>
                      <a:pt x="996" y="188"/>
                    </a:lnTo>
                    <a:lnTo>
                      <a:pt x="992" y="182"/>
                    </a:lnTo>
                    <a:lnTo>
                      <a:pt x="992" y="170"/>
                    </a:lnTo>
                    <a:lnTo>
                      <a:pt x="992" y="84"/>
                    </a:lnTo>
                    <a:lnTo>
                      <a:pt x="968" y="84"/>
                    </a:lnTo>
                    <a:lnTo>
                      <a:pt x="968" y="56"/>
                    </a:lnTo>
                    <a:lnTo>
                      <a:pt x="992" y="56"/>
                    </a:lnTo>
                    <a:lnTo>
                      <a:pt x="992" y="12"/>
                    </a:lnTo>
                    <a:lnTo>
                      <a:pt x="1032" y="12"/>
                    </a:lnTo>
                    <a:lnTo>
                      <a:pt x="1032" y="56"/>
                    </a:lnTo>
                    <a:lnTo>
                      <a:pt x="1062" y="56"/>
                    </a:lnTo>
                    <a:lnTo>
                      <a:pt x="1062" y="56"/>
                    </a:lnTo>
                    <a:close/>
                    <a:moveTo>
                      <a:pt x="1126" y="204"/>
                    </a:moveTo>
                    <a:lnTo>
                      <a:pt x="1086" y="204"/>
                    </a:lnTo>
                    <a:lnTo>
                      <a:pt x="1086" y="56"/>
                    </a:lnTo>
                    <a:lnTo>
                      <a:pt x="1126" y="56"/>
                    </a:lnTo>
                    <a:lnTo>
                      <a:pt x="1126" y="204"/>
                    </a:lnTo>
                    <a:lnTo>
                      <a:pt x="1126" y="204"/>
                    </a:lnTo>
                    <a:close/>
                    <a:moveTo>
                      <a:pt x="1086" y="0"/>
                    </a:moveTo>
                    <a:lnTo>
                      <a:pt x="1126" y="0"/>
                    </a:lnTo>
                    <a:lnTo>
                      <a:pt x="1126" y="34"/>
                    </a:lnTo>
                    <a:lnTo>
                      <a:pt x="1086" y="34"/>
                    </a:lnTo>
                    <a:lnTo>
                      <a:pt x="1086" y="0"/>
                    </a:lnTo>
                    <a:close/>
                    <a:moveTo>
                      <a:pt x="878" y="54"/>
                    </a:moveTo>
                    <a:lnTo>
                      <a:pt x="878" y="80"/>
                    </a:lnTo>
                    <a:lnTo>
                      <a:pt x="878" y="80"/>
                    </a:lnTo>
                    <a:lnTo>
                      <a:pt x="868" y="82"/>
                    </a:lnTo>
                    <a:lnTo>
                      <a:pt x="862" y="86"/>
                    </a:lnTo>
                    <a:lnTo>
                      <a:pt x="862" y="86"/>
                    </a:lnTo>
                    <a:lnTo>
                      <a:pt x="856" y="92"/>
                    </a:lnTo>
                    <a:lnTo>
                      <a:pt x="854" y="102"/>
                    </a:lnTo>
                    <a:lnTo>
                      <a:pt x="812" y="102"/>
                    </a:lnTo>
                    <a:lnTo>
                      <a:pt x="812" y="102"/>
                    </a:lnTo>
                    <a:lnTo>
                      <a:pt x="814" y="90"/>
                    </a:lnTo>
                    <a:lnTo>
                      <a:pt x="820" y="78"/>
                    </a:lnTo>
                    <a:lnTo>
                      <a:pt x="820" y="78"/>
                    </a:lnTo>
                    <a:lnTo>
                      <a:pt x="826" y="70"/>
                    </a:lnTo>
                    <a:lnTo>
                      <a:pt x="836" y="64"/>
                    </a:lnTo>
                    <a:lnTo>
                      <a:pt x="836" y="64"/>
                    </a:lnTo>
                    <a:lnTo>
                      <a:pt x="846" y="58"/>
                    </a:lnTo>
                    <a:lnTo>
                      <a:pt x="858" y="56"/>
                    </a:lnTo>
                    <a:lnTo>
                      <a:pt x="858" y="56"/>
                    </a:lnTo>
                    <a:lnTo>
                      <a:pt x="878" y="54"/>
                    </a:lnTo>
                    <a:lnTo>
                      <a:pt x="878" y="54"/>
                    </a:lnTo>
                    <a:close/>
                    <a:moveTo>
                      <a:pt x="878" y="116"/>
                    </a:moveTo>
                    <a:lnTo>
                      <a:pt x="878" y="140"/>
                    </a:lnTo>
                    <a:lnTo>
                      <a:pt x="878" y="140"/>
                    </a:lnTo>
                    <a:lnTo>
                      <a:pt x="872" y="140"/>
                    </a:lnTo>
                    <a:lnTo>
                      <a:pt x="872" y="140"/>
                    </a:lnTo>
                    <a:lnTo>
                      <a:pt x="864" y="144"/>
                    </a:lnTo>
                    <a:lnTo>
                      <a:pt x="864" y="144"/>
                    </a:lnTo>
                    <a:lnTo>
                      <a:pt x="856" y="146"/>
                    </a:lnTo>
                    <a:lnTo>
                      <a:pt x="856" y="146"/>
                    </a:lnTo>
                    <a:lnTo>
                      <a:pt x="850" y="154"/>
                    </a:lnTo>
                    <a:lnTo>
                      <a:pt x="850" y="154"/>
                    </a:lnTo>
                    <a:lnTo>
                      <a:pt x="850" y="158"/>
                    </a:lnTo>
                    <a:lnTo>
                      <a:pt x="848" y="162"/>
                    </a:lnTo>
                    <a:lnTo>
                      <a:pt x="848" y="162"/>
                    </a:lnTo>
                    <a:lnTo>
                      <a:pt x="850" y="168"/>
                    </a:lnTo>
                    <a:lnTo>
                      <a:pt x="850" y="172"/>
                    </a:lnTo>
                    <a:lnTo>
                      <a:pt x="850" y="172"/>
                    </a:lnTo>
                    <a:lnTo>
                      <a:pt x="856" y="178"/>
                    </a:lnTo>
                    <a:lnTo>
                      <a:pt x="856" y="178"/>
                    </a:lnTo>
                    <a:lnTo>
                      <a:pt x="864" y="180"/>
                    </a:lnTo>
                    <a:lnTo>
                      <a:pt x="864" y="180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8" y="182"/>
                    </a:lnTo>
                    <a:lnTo>
                      <a:pt x="878" y="206"/>
                    </a:lnTo>
                    <a:lnTo>
                      <a:pt x="878" y="206"/>
                    </a:lnTo>
                    <a:lnTo>
                      <a:pt x="858" y="208"/>
                    </a:lnTo>
                    <a:lnTo>
                      <a:pt x="858" y="208"/>
                    </a:lnTo>
                    <a:lnTo>
                      <a:pt x="848" y="208"/>
                    </a:lnTo>
                    <a:lnTo>
                      <a:pt x="838" y="206"/>
                    </a:lnTo>
                    <a:lnTo>
                      <a:pt x="838" y="206"/>
                    </a:lnTo>
                    <a:lnTo>
                      <a:pt x="830" y="202"/>
                    </a:lnTo>
                    <a:lnTo>
                      <a:pt x="822" y="198"/>
                    </a:lnTo>
                    <a:lnTo>
                      <a:pt x="822" y="198"/>
                    </a:lnTo>
                    <a:lnTo>
                      <a:pt x="816" y="192"/>
                    </a:lnTo>
                    <a:lnTo>
                      <a:pt x="812" y="184"/>
                    </a:lnTo>
                    <a:lnTo>
                      <a:pt x="812" y="184"/>
                    </a:lnTo>
                    <a:lnTo>
                      <a:pt x="810" y="174"/>
                    </a:lnTo>
                    <a:lnTo>
                      <a:pt x="808" y="164"/>
                    </a:lnTo>
                    <a:lnTo>
                      <a:pt x="808" y="164"/>
                    </a:lnTo>
                    <a:lnTo>
                      <a:pt x="810" y="152"/>
                    </a:lnTo>
                    <a:lnTo>
                      <a:pt x="812" y="144"/>
                    </a:lnTo>
                    <a:lnTo>
                      <a:pt x="812" y="144"/>
                    </a:lnTo>
                    <a:lnTo>
                      <a:pt x="818" y="136"/>
                    </a:lnTo>
                    <a:lnTo>
                      <a:pt x="824" y="130"/>
                    </a:lnTo>
                    <a:lnTo>
                      <a:pt x="824" y="130"/>
                    </a:lnTo>
                    <a:lnTo>
                      <a:pt x="832" y="126"/>
                    </a:lnTo>
                    <a:lnTo>
                      <a:pt x="840" y="124"/>
                    </a:lnTo>
                    <a:lnTo>
                      <a:pt x="840" y="124"/>
                    </a:lnTo>
                    <a:lnTo>
                      <a:pt x="858" y="120"/>
                    </a:lnTo>
                    <a:lnTo>
                      <a:pt x="858" y="120"/>
                    </a:lnTo>
                    <a:lnTo>
                      <a:pt x="876" y="118"/>
                    </a:lnTo>
                    <a:lnTo>
                      <a:pt x="878" y="116"/>
                    </a:lnTo>
                    <a:lnTo>
                      <a:pt x="878" y="116"/>
                    </a:lnTo>
                    <a:close/>
                    <a:moveTo>
                      <a:pt x="424" y="208"/>
                    </a:moveTo>
                    <a:lnTo>
                      <a:pt x="424" y="178"/>
                    </a:lnTo>
                    <a:lnTo>
                      <a:pt x="424" y="178"/>
                    </a:lnTo>
                    <a:lnTo>
                      <a:pt x="426" y="178"/>
                    </a:lnTo>
                    <a:lnTo>
                      <a:pt x="426" y="178"/>
                    </a:lnTo>
                    <a:lnTo>
                      <a:pt x="438" y="176"/>
                    </a:lnTo>
                    <a:lnTo>
                      <a:pt x="448" y="172"/>
                    </a:lnTo>
                    <a:lnTo>
                      <a:pt x="448" y="172"/>
                    </a:lnTo>
                    <a:lnTo>
                      <a:pt x="454" y="166"/>
                    </a:lnTo>
                    <a:lnTo>
                      <a:pt x="458" y="158"/>
                    </a:lnTo>
                    <a:lnTo>
                      <a:pt x="494" y="158"/>
                    </a:lnTo>
                    <a:lnTo>
                      <a:pt x="494" y="158"/>
                    </a:lnTo>
                    <a:lnTo>
                      <a:pt x="490" y="172"/>
                    </a:lnTo>
                    <a:lnTo>
                      <a:pt x="484" y="182"/>
                    </a:lnTo>
                    <a:lnTo>
                      <a:pt x="476" y="190"/>
                    </a:lnTo>
                    <a:lnTo>
                      <a:pt x="468" y="196"/>
                    </a:lnTo>
                    <a:lnTo>
                      <a:pt x="468" y="196"/>
                    </a:lnTo>
                    <a:lnTo>
                      <a:pt x="458" y="202"/>
                    </a:lnTo>
                    <a:lnTo>
                      <a:pt x="448" y="206"/>
                    </a:lnTo>
                    <a:lnTo>
                      <a:pt x="438" y="208"/>
                    </a:lnTo>
                    <a:lnTo>
                      <a:pt x="426" y="208"/>
                    </a:lnTo>
                    <a:lnTo>
                      <a:pt x="424" y="208"/>
                    </a:lnTo>
                    <a:lnTo>
                      <a:pt x="424" y="208"/>
                    </a:lnTo>
                    <a:close/>
                    <a:moveTo>
                      <a:pt x="424" y="140"/>
                    </a:moveTo>
                    <a:lnTo>
                      <a:pt x="424" y="114"/>
                    </a:lnTo>
                    <a:lnTo>
                      <a:pt x="456" y="114"/>
                    </a:lnTo>
                    <a:lnTo>
                      <a:pt x="456" y="114"/>
                    </a:lnTo>
                    <a:lnTo>
                      <a:pt x="452" y="102"/>
                    </a:lnTo>
                    <a:lnTo>
                      <a:pt x="446" y="92"/>
                    </a:lnTo>
                    <a:lnTo>
                      <a:pt x="446" y="92"/>
                    </a:lnTo>
                    <a:lnTo>
                      <a:pt x="442" y="88"/>
                    </a:lnTo>
                    <a:lnTo>
                      <a:pt x="438" y="86"/>
                    </a:lnTo>
                    <a:lnTo>
                      <a:pt x="424" y="84"/>
                    </a:lnTo>
                    <a:lnTo>
                      <a:pt x="424" y="84"/>
                    </a:lnTo>
                    <a:lnTo>
                      <a:pt x="424" y="52"/>
                    </a:lnTo>
                    <a:lnTo>
                      <a:pt x="426" y="52"/>
                    </a:lnTo>
                    <a:lnTo>
                      <a:pt x="426" y="52"/>
                    </a:lnTo>
                    <a:lnTo>
                      <a:pt x="442" y="54"/>
                    </a:lnTo>
                    <a:lnTo>
                      <a:pt x="458" y="60"/>
                    </a:lnTo>
                    <a:lnTo>
                      <a:pt x="458" y="60"/>
                    </a:lnTo>
                    <a:lnTo>
                      <a:pt x="470" y="68"/>
                    </a:lnTo>
                    <a:lnTo>
                      <a:pt x="482" y="80"/>
                    </a:lnTo>
                    <a:lnTo>
                      <a:pt x="482" y="80"/>
                    </a:lnTo>
                    <a:lnTo>
                      <a:pt x="488" y="92"/>
                    </a:lnTo>
                    <a:lnTo>
                      <a:pt x="494" y="108"/>
                    </a:lnTo>
                    <a:lnTo>
                      <a:pt x="494" y="108"/>
                    </a:lnTo>
                    <a:lnTo>
                      <a:pt x="496" y="124"/>
                    </a:lnTo>
                    <a:lnTo>
                      <a:pt x="496" y="140"/>
                    </a:lnTo>
                    <a:lnTo>
                      <a:pt x="424" y="140"/>
                    </a:lnTo>
                    <a:lnTo>
                      <a:pt x="424" y="140"/>
                    </a:lnTo>
                    <a:close/>
                    <a:moveTo>
                      <a:pt x="562" y="56"/>
                    </a:moveTo>
                    <a:lnTo>
                      <a:pt x="562" y="84"/>
                    </a:lnTo>
                    <a:lnTo>
                      <a:pt x="562" y="84"/>
                    </a:lnTo>
                    <a:lnTo>
                      <a:pt x="562" y="84"/>
                    </a:lnTo>
                    <a:lnTo>
                      <a:pt x="570" y="72"/>
                    </a:lnTo>
                    <a:lnTo>
                      <a:pt x="570" y="72"/>
                    </a:lnTo>
                    <a:lnTo>
                      <a:pt x="582" y="62"/>
                    </a:lnTo>
                    <a:lnTo>
                      <a:pt x="582" y="62"/>
                    </a:lnTo>
                    <a:lnTo>
                      <a:pt x="594" y="56"/>
                    </a:lnTo>
                    <a:lnTo>
                      <a:pt x="594" y="56"/>
                    </a:lnTo>
                    <a:lnTo>
                      <a:pt x="602" y="54"/>
                    </a:lnTo>
                    <a:lnTo>
                      <a:pt x="610" y="52"/>
                    </a:lnTo>
                    <a:lnTo>
                      <a:pt x="610" y="52"/>
                    </a:lnTo>
                    <a:lnTo>
                      <a:pt x="618" y="54"/>
                    </a:lnTo>
                    <a:lnTo>
                      <a:pt x="618" y="92"/>
                    </a:lnTo>
                    <a:lnTo>
                      <a:pt x="618" y="92"/>
                    </a:lnTo>
                    <a:lnTo>
                      <a:pt x="612" y="92"/>
                    </a:lnTo>
                    <a:lnTo>
                      <a:pt x="612" y="92"/>
                    </a:lnTo>
                    <a:lnTo>
                      <a:pt x="604" y="90"/>
                    </a:lnTo>
                    <a:lnTo>
                      <a:pt x="604" y="90"/>
                    </a:lnTo>
                    <a:lnTo>
                      <a:pt x="594" y="92"/>
                    </a:lnTo>
                    <a:lnTo>
                      <a:pt x="586" y="94"/>
                    </a:lnTo>
                    <a:lnTo>
                      <a:pt x="586" y="94"/>
                    </a:lnTo>
                    <a:lnTo>
                      <a:pt x="578" y="98"/>
                    </a:lnTo>
                    <a:lnTo>
                      <a:pt x="572" y="104"/>
                    </a:lnTo>
                    <a:lnTo>
                      <a:pt x="572" y="104"/>
                    </a:lnTo>
                    <a:lnTo>
                      <a:pt x="568" y="112"/>
                    </a:lnTo>
                    <a:lnTo>
                      <a:pt x="566" y="120"/>
                    </a:lnTo>
                    <a:lnTo>
                      <a:pt x="566" y="120"/>
                    </a:lnTo>
                    <a:lnTo>
                      <a:pt x="564" y="138"/>
                    </a:lnTo>
                    <a:lnTo>
                      <a:pt x="564" y="204"/>
                    </a:lnTo>
                    <a:lnTo>
                      <a:pt x="524" y="204"/>
                    </a:lnTo>
                    <a:lnTo>
                      <a:pt x="524" y="56"/>
                    </a:lnTo>
                    <a:lnTo>
                      <a:pt x="562" y="56"/>
                    </a:lnTo>
                    <a:lnTo>
                      <a:pt x="562" y="56"/>
                    </a:lnTo>
                    <a:close/>
                    <a:moveTo>
                      <a:pt x="680" y="56"/>
                    </a:moveTo>
                    <a:lnTo>
                      <a:pt x="680" y="78"/>
                    </a:lnTo>
                    <a:lnTo>
                      <a:pt x="682" y="78"/>
                    </a:lnTo>
                    <a:lnTo>
                      <a:pt x="682" y="78"/>
                    </a:lnTo>
                    <a:lnTo>
                      <a:pt x="690" y="66"/>
                    </a:lnTo>
                    <a:lnTo>
                      <a:pt x="702" y="58"/>
                    </a:lnTo>
                    <a:lnTo>
                      <a:pt x="702" y="58"/>
                    </a:lnTo>
                    <a:lnTo>
                      <a:pt x="714" y="54"/>
                    </a:lnTo>
                    <a:lnTo>
                      <a:pt x="726" y="52"/>
                    </a:lnTo>
                    <a:lnTo>
                      <a:pt x="726" y="52"/>
                    </a:lnTo>
                    <a:lnTo>
                      <a:pt x="742" y="54"/>
                    </a:lnTo>
                    <a:lnTo>
                      <a:pt x="754" y="58"/>
                    </a:lnTo>
                    <a:lnTo>
                      <a:pt x="754" y="58"/>
                    </a:lnTo>
                    <a:lnTo>
                      <a:pt x="762" y="62"/>
                    </a:lnTo>
                    <a:lnTo>
                      <a:pt x="770" y="70"/>
                    </a:lnTo>
                    <a:lnTo>
                      <a:pt x="770" y="70"/>
                    </a:lnTo>
                    <a:lnTo>
                      <a:pt x="774" y="78"/>
                    </a:lnTo>
                    <a:lnTo>
                      <a:pt x="778" y="88"/>
                    </a:lnTo>
                    <a:lnTo>
                      <a:pt x="778" y="88"/>
                    </a:lnTo>
                    <a:lnTo>
                      <a:pt x="780" y="100"/>
                    </a:lnTo>
                    <a:lnTo>
                      <a:pt x="780" y="114"/>
                    </a:lnTo>
                    <a:lnTo>
                      <a:pt x="780" y="204"/>
                    </a:lnTo>
                    <a:lnTo>
                      <a:pt x="740" y="204"/>
                    </a:lnTo>
                    <a:lnTo>
                      <a:pt x="740" y="122"/>
                    </a:lnTo>
                    <a:lnTo>
                      <a:pt x="740" y="122"/>
                    </a:lnTo>
                    <a:lnTo>
                      <a:pt x="738" y="106"/>
                    </a:lnTo>
                    <a:lnTo>
                      <a:pt x="734" y="94"/>
                    </a:lnTo>
                    <a:lnTo>
                      <a:pt x="734" y="94"/>
                    </a:lnTo>
                    <a:lnTo>
                      <a:pt x="732" y="90"/>
                    </a:lnTo>
                    <a:lnTo>
                      <a:pt x="726" y="88"/>
                    </a:lnTo>
                    <a:lnTo>
                      <a:pt x="722" y="86"/>
                    </a:lnTo>
                    <a:lnTo>
                      <a:pt x="714" y="84"/>
                    </a:lnTo>
                    <a:lnTo>
                      <a:pt x="714" y="84"/>
                    </a:lnTo>
                    <a:lnTo>
                      <a:pt x="706" y="86"/>
                    </a:lnTo>
                    <a:lnTo>
                      <a:pt x="700" y="88"/>
                    </a:lnTo>
                    <a:lnTo>
                      <a:pt x="694" y="90"/>
                    </a:lnTo>
                    <a:lnTo>
                      <a:pt x="690" y="94"/>
                    </a:lnTo>
                    <a:lnTo>
                      <a:pt x="690" y="94"/>
                    </a:lnTo>
                    <a:lnTo>
                      <a:pt x="688" y="100"/>
                    </a:lnTo>
                    <a:lnTo>
                      <a:pt x="684" y="108"/>
                    </a:lnTo>
                    <a:lnTo>
                      <a:pt x="682" y="128"/>
                    </a:lnTo>
                    <a:lnTo>
                      <a:pt x="682" y="204"/>
                    </a:lnTo>
                    <a:lnTo>
                      <a:pt x="642" y="204"/>
                    </a:lnTo>
                    <a:lnTo>
                      <a:pt x="642" y="56"/>
                    </a:lnTo>
                    <a:lnTo>
                      <a:pt x="680" y="56"/>
                    </a:lnTo>
                    <a:close/>
                    <a:moveTo>
                      <a:pt x="44" y="204"/>
                    </a:moveTo>
                    <a:lnTo>
                      <a:pt x="0" y="204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204"/>
                    </a:lnTo>
                    <a:lnTo>
                      <a:pt x="44" y="204"/>
                    </a:lnTo>
                    <a:close/>
                    <a:moveTo>
                      <a:pt x="424" y="52"/>
                    </a:moveTo>
                    <a:lnTo>
                      <a:pt x="424" y="84"/>
                    </a:lnTo>
                    <a:lnTo>
                      <a:pt x="424" y="84"/>
                    </a:lnTo>
                    <a:lnTo>
                      <a:pt x="414" y="84"/>
                    </a:lnTo>
                    <a:lnTo>
                      <a:pt x="408" y="86"/>
                    </a:lnTo>
                    <a:lnTo>
                      <a:pt x="408" y="86"/>
                    </a:lnTo>
                    <a:lnTo>
                      <a:pt x="402" y="90"/>
                    </a:lnTo>
                    <a:lnTo>
                      <a:pt x="398" y="94"/>
                    </a:lnTo>
                    <a:lnTo>
                      <a:pt x="398" y="94"/>
                    </a:lnTo>
                    <a:lnTo>
                      <a:pt x="392" y="106"/>
                    </a:lnTo>
                    <a:lnTo>
                      <a:pt x="392" y="106"/>
                    </a:lnTo>
                    <a:lnTo>
                      <a:pt x="390" y="114"/>
                    </a:lnTo>
                    <a:lnTo>
                      <a:pt x="424" y="114"/>
                    </a:lnTo>
                    <a:lnTo>
                      <a:pt x="424" y="140"/>
                    </a:lnTo>
                    <a:lnTo>
                      <a:pt x="390" y="140"/>
                    </a:lnTo>
                    <a:lnTo>
                      <a:pt x="390" y="140"/>
                    </a:lnTo>
                    <a:lnTo>
                      <a:pt x="392" y="150"/>
                    </a:lnTo>
                    <a:lnTo>
                      <a:pt x="394" y="158"/>
                    </a:lnTo>
                    <a:lnTo>
                      <a:pt x="396" y="164"/>
                    </a:lnTo>
                    <a:lnTo>
                      <a:pt x="400" y="168"/>
                    </a:lnTo>
                    <a:lnTo>
                      <a:pt x="400" y="168"/>
                    </a:lnTo>
                    <a:lnTo>
                      <a:pt x="410" y="176"/>
                    </a:lnTo>
                    <a:lnTo>
                      <a:pt x="424" y="178"/>
                    </a:lnTo>
                    <a:lnTo>
                      <a:pt x="424" y="208"/>
                    </a:lnTo>
                    <a:lnTo>
                      <a:pt x="424" y="208"/>
                    </a:lnTo>
                    <a:lnTo>
                      <a:pt x="408" y="206"/>
                    </a:lnTo>
                    <a:lnTo>
                      <a:pt x="394" y="202"/>
                    </a:lnTo>
                    <a:lnTo>
                      <a:pt x="394" y="202"/>
                    </a:lnTo>
                    <a:lnTo>
                      <a:pt x="382" y="196"/>
                    </a:lnTo>
                    <a:lnTo>
                      <a:pt x="370" y="186"/>
                    </a:lnTo>
                    <a:lnTo>
                      <a:pt x="370" y="186"/>
                    </a:lnTo>
                    <a:lnTo>
                      <a:pt x="362" y="176"/>
                    </a:lnTo>
                    <a:lnTo>
                      <a:pt x="356" y="162"/>
                    </a:lnTo>
                    <a:lnTo>
                      <a:pt x="356" y="162"/>
                    </a:lnTo>
                    <a:lnTo>
                      <a:pt x="352" y="148"/>
                    </a:lnTo>
                    <a:lnTo>
                      <a:pt x="350" y="130"/>
                    </a:lnTo>
                    <a:lnTo>
                      <a:pt x="350" y="130"/>
                    </a:lnTo>
                    <a:lnTo>
                      <a:pt x="352" y="114"/>
                    </a:lnTo>
                    <a:lnTo>
                      <a:pt x="356" y="100"/>
                    </a:lnTo>
                    <a:lnTo>
                      <a:pt x="356" y="100"/>
                    </a:lnTo>
                    <a:lnTo>
                      <a:pt x="362" y="86"/>
                    </a:lnTo>
                    <a:lnTo>
                      <a:pt x="370" y="76"/>
                    </a:lnTo>
                    <a:lnTo>
                      <a:pt x="370" y="76"/>
                    </a:lnTo>
                    <a:lnTo>
                      <a:pt x="382" y="66"/>
                    </a:lnTo>
                    <a:lnTo>
                      <a:pt x="394" y="58"/>
                    </a:lnTo>
                    <a:lnTo>
                      <a:pt x="394" y="58"/>
                    </a:lnTo>
                    <a:lnTo>
                      <a:pt x="408" y="54"/>
                    </a:lnTo>
                    <a:lnTo>
                      <a:pt x="424" y="52"/>
                    </a:lnTo>
                    <a:lnTo>
                      <a:pt x="424" y="52"/>
                    </a:lnTo>
                    <a:close/>
                    <a:moveTo>
                      <a:pt x="120" y="56"/>
                    </a:moveTo>
                    <a:lnTo>
                      <a:pt x="120" y="78"/>
                    </a:lnTo>
                    <a:lnTo>
                      <a:pt x="122" y="78"/>
                    </a:lnTo>
                    <a:lnTo>
                      <a:pt x="122" y="78"/>
                    </a:lnTo>
                    <a:lnTo>
                      <a:pt x="130" y="66"/>
                    </a:lnTo>
                    <a:lnTo>
                      <a:pt x="142" y="58"/>
                    </a:lnTo>
                    <a:lnTo>
                      <a:pt x="142" y="58"/>
                    </a:lnTo>
                    <a:lnTo>
                      <a:pt x="154" y="54"/>
                    </a:lnTo>
                    <a:lnTo>
                      <a:pt x="166" y="52"/>
                    </a:lnTo>
                    <a:lnTo>
                      <a:pt x="166" y="52"/>
                    </a:lnTo>
                    <a:lnTo>
                      <a:pt x="182" y="54"/>
                    </a:lnTo>
                    <a:lnTo>
                      <a:pt x="194" y="58"/>
                    </a:lnTo>
                    <a:lnTo>
                      <a:pt x="194" y="58"/>
                    </a:lnTo>
                    <a:lnTo>
                      <a:pt x="202" y="62"/>
                    </a:lnTo>
                    <a:lnTo>
                      <a:pt x="210" y="70"/>
                    </a:lnTo>
                    <a:lnTo>
                      <a:pt x="210" y="70"/>
                    </a:lnTo>
                    <a:lnTo>
                      <a:pt x="214" y="78"/>
                    </a:lnTo>
                    <a:lnTo>
                      <a:pt x="218" y="88"/>
                    </a:lnTo>
                    <a:lnTo>
                      <a:pt x="218" y="88"/>
                    </a:lnTo>
                    <a:lnTo>
                      <a:pt x="220" y="100"/>
                    </a:lnTo>
                    <a:lnTo>
                      <a:pt x="220" y="114"/>
                    </a:lnTo>
                    <a:lnTo>
                      <a:pt x="220" y="204"/>
                    </a:lnTo>
                    <a:lnTo>
                      <a:pt x="180" y="204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78" y="10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0" y="90"/>
                    </a:lnTo>
                    <a:lnTo>
                      <a:pt x="166" y="88"/>
                    </a:lnTo>
                    <a:lnTo>
                      <a:pt x="160" y="86"/>
                    </a:lnTo>
                    <a:lnTo>
                      <a:pt x="154" y="84"/>
                    </a:lnTo>
                    <a:lnTo>
                      <a:pt x="154" y="84"/>
                    </a:lnTo>
                    <a:lnTo>
                      <a:pt x="146" y="86"/>
                    </a:lnTo>
                    <a:lnTo>
                      <a:pt x="140" y="88"/>
                    </a:lnTo>
                    <a:lnTo>
                      <a:pt x="134" y="90"/>
                    </a:lnTo>
                    <a:lnTo>
                      <a:pt x="130" y="94"/>
                    </a:lnTo>
                    <a:lnTo>
                      <a:pt x="130" y="94"/>
                    </a:lnTo>
                    <a:lnTo>
                      <a:pt x="126" y="100"/>
                    </a:lnTo>
                    <a:lnTo>
                      <a:pt x="124" y="108"/>
                    </a:lnTo>
                    <a:lnTo>
                      <a:pt x="122" y="128"/>
                    </a:lnTo>
                    <a:lnTo>
                      <a:pt x="122" y="204"/>
                    </a:lnTo>
                    <a:lnTo>
                      <a:pt x="82" y="204"/>
                    </a:lnTo>
                    <a:lnTo>
                      <a:pt x="82" y="56"/>
                    </a:lnTo>
                    <a:lnTo>
                      <a:pt x="120" y="56"/>
                    </a:lnTo>
                    <a:lnTo>
                      <a:pt x="120" y="56"/>
                    </a:lnTo>
                    <a:close/>
                    <a:moveTo>
                      <a:pt x="334" y="56"/>
                    </a:moveTo>
                    <a:lnTo>
                      <a:pt x="334" y="84"/>
                    </a:lnTo>
                    <a:lnTo>
                      <a:pt x="306" y="84"/>
                    </a:lnTo>
                    <a:lnTo>
                      <a:pt x="306" y="156"/>
                    </a:lnTo>
                    <a:lnTo>
                      <a:pt x="306" y="156"/>
                    </a:lnTo>
                    <a:lnTo>
                      <a:pt x="306" y="166"/>
                    </a:lnTo>
                    <a:lnTo>
                      <a:pt x="308" y="170"/>
                    </a:lnTo>
                    <a:lnTo>
                      <a:pt x="308" y="170"/>
                    </a:lnTo>
                    <a:lnTo>
                      <a:pt x="314" y="174"/>
                    </a:lnTo>
                    <a:lnTo>
                      <a:pt x="322" y="174"/>
                    </a:lnTo>
                    <a:lnTo>
                      <a:pt x="322" y="174"/>
                    </a:lnTo>
                    <a:lnTo>
                      <a:pt x="328" y="174"/>
                    </a:lnTo>
                    <a:lnTo>
                      <a:pt x="328" y="174"/>
                    </a:lnTo>
                    <a:lnTo>
                      <a:pt x="334" y="172"/>
                    </a:lnTo>
                    <a:lnTo>
                      <a:pt x="334" y="204"/>
                    </a:lnTo>
                    <a:lnTo>
                      <a:pt x="334" y="204"/>
                    </a:lnTo>
                    <a:lnTo>
                      <a:pt x="324" y="206"/>
                    </a:lnTo>
                    <a:lnTo>
                      <a:pt x="324" y="206"/>
                    </a:lnTo>
                    <a:lnTo>
                      <a:pt x="312" y="206"/>
                    </a:lnTo>
                    <a:lnTo>
                      <a:pt x="312" y="206"/>
                    </a:lnTo>
                    <a:lnTo>
                      <a:pt x="294" y="204"/>
                    </a:lnTo>
                    <a:lnTo>
                      <a:pt x="294" y="204"/>
                    </a:lnTo>
                    <a:lnTo>
                      <a:pt x="286" y="202"/>
                    </a:lnTo>
                    <a:lnTo>
                      <a:pt x="278" y="200"/>
                    </a:lnTo>
                    <a:lnTo>
                      <a:pt x="278" y="200"/>
                    </a:lnTo>
                    <a:lnTo>
                      <a:pt x="272" y="194"/>
                    </a:lnTo>
                    <a:lnTo>
                      <a:pt x="268" y="188"/>
                    </a:lnTo>
                    <a:lnTo>
                      <a:pt x="268" y="188"/>
                    </a:lnTo>
                    <a:lnTo>
                      <a:pt x="266" y="182"/>
                    </a:lnTo>
                    <a:lnTo>
                      <a:pt x="264" y="170"/>
                    </a:lnTo>
                    <a:lnTo>
                      <a:pt x="264" y="84"/>
                    </a:lnTo>
                    <a:lnTo>
                      <a:pt x="240" y="84"/>
                    </a:lnTo>
                    <a:lnTo>
                      <a:pt x="240" y="56"/>
                    </a:lnTo>
                    <a:lnTo>
                      <a:pt x="264" y="56"/>
                    </a:lnTo>
                    <a:lnTo>
                      <a:pt x="264" y="12"/>
                    </a:lnTo>
                    <a:lnTo>
                      <a:pt x="306" y="12"/>
                    </a:lnTo>
                    <a:lnTo>
                      <a:pt x="306" y="56"/>
                    </a:lnTo>
                    <a:lnTo>
                      <a:pt x="334" y="56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2781300"/>
                <a:ext cx="5454650" cy="1108075"/>
              </a:xfrm>
              <a:custGeom>
                <a:avLst/>
                <a:gdLst>
                  <a:gd name="T0" fmla="*/ 3292 w 3436"/>
                  <a:gd name="T1" fmla="*/ 536 h 698"/>
                  <a:gd name="T2" fmla="*/ 3202 w 3436"/>
                  <a:gd name="T3" fmla="*/ 698 h 698"/>
                  <a:gd name="T4" fmla="*/ 3220 w 3436"/>
                  <a:gd name="T5" fmla="*/ 332 h 698"/>
                  <a:gd name="T6" fmla="*/ 3368 w 3436"/>
                  <a:gd name="T7" fmla="*/ 292 h 698"/>
                  <a:gd name="T8" fmla="*/ 3202 w 3436"/>
                  <a:gd name="T9" fmla="*/ 222 h 698"/>
                  <a:gd name="T10" fmla="*/ 3104 w 3436"/>
                  <a:gd name="T11" fmla="*/ 404 h 698"/>
                  <a:gd name="T12" fmla="*/ 3182 w 3436"/>
                  <a:gd name="T13" fmla="*/ 574 h 698"/>
                  <a:gd name="T14" fmla="*/ 3054 w 3436"/>
                  <a:gd name="T15" fmla="*/ 646 h 698"/>
                  <a:gd name="T16" fmla="*/ 2968 w 3436"/>
                  <a:gd name="T17" fmla="*/ 460 h 698"/>
                  <a:gd name="T18" fmla="*/ 3072 w 3436"/>
                  <a:gd name="T19" fmla="*/ 262 h 698"/>
                  <a:gd name="T20" fmla="*/ 1782 w 3436"/>
                  <a:gd name="T21" fmla="*/ 578 h 698"/>
                  <a:gd name="T22" fmla="*/ 1932 w 3436"/>
                  <a:gd name="T23" fmla="*/ 642 h 698"/>
                  <a:gd name="T24" fmla="*/ 1782 w 3436"/>
                  <a:gd name="T25" fmla="*/ 404 h 698"/>
                  <a:gd name="T26" fmla="*/ 1782 w 3436"/>
                  <a:gd name="T27" fmla="*/ 330 h 698"/>
                  <a:gd name="T28" fmla="*/ 1950 w 3436"/>
                  <a:gd name="T29" fmla="*/ 292 h 698"/>
                  <a:gd name="T30" fmla="*/ 1782 w 3436"/>
                  <a:gd name="T31" fmla="*/ 488 h 698"/>
                  <a:gd name="T32" fmla="*/ 2138 w 3436"/>
                  <a:gd name="T33" fmla="*/ 264 h 698"/>
                  <a:gd name="T34" fmla="*/ 2346 w 3436"/>
                  <a:gd name="T35" fmla="*/ 230 h 698"/>
                  <a:gd name="T36" fmla="*/ 2478 w 3436"/>
                  <a:gd name="T37" fmla="*/ 376 h 698"/>
                  <a:gd name="T38" fmla="*/ 2328 w 3436"/>
                  <a:gd name="T39" fmla="*/ 362 h 698"/>
                  <a:gd name="T40" fmla="*/ 2196 w 3436"/>
                  <a:gd name="T41" fmla="*/ 424 h 698"/>
                  <a:gd name="T42" fmla="*/ 2684 w 3436"/>
                  <a:gd name="T43" fmla="*/ 680 h 698"/>
                  <a:gd name="T44" fmla="*/ 2544 w 3436"/>
                  <a:gd name="T45" fmla="*/ 506 h 698"/>
                  <a:gd name="T46" fmla="*/ 2608 w 3436"/>
                  <a:gd name="T47" fmla="*/ 292 h 698"/>
                  <a:gd name="T48" fmla="*/ 2800 w 3436"/>
                  <a:gd name="T49" fmla="*/ 224 h 698"/>
                  <a:gd name="T50" fmla="*/ 2848 w 3436"/>
                  <a:gd name="T51" fmla="*/ 372 h 698"/>
                  <a:gd name="T52" fmla="*/ 2712 w 3436"/>
                  <a:gd name="T53" fmla="*/ 364 h 698"/>
                  <a:gd name="T54" fmla="*/ 2712 w 3436"/>
                  <a:gd name="T55" fmla="*/ 556 h 698"/>
                  <a:gd name="T56" fmla="*/ 2852 w 3436"/>
                  <a:gd name="T57" fmla="*/ 544 h 698"/>
                  <a:gd name="T58" fmla="*/ 2774 w 3436"/>
                  <a:gd name="T59" fmla="*/ 698 h 698"/>
                  <a:gd name="T60" fmla="*/ 1690 w 3436"/>
                  <a:gd name="T61" fmla="*/ 386 h 698"/>
                  <a:gd name="T62" fmla="*/ 1746 w 3436"/>
                  <a:gd name="T63" fmla="*/ 570 h 698"/>
                  <a:gd name="T64" fmla="*/ 1634 w 3436"/>
                  <a:gd name="T65" fmla="*/ 646 h 698"/>
                  <a:gd name="T66" fmla="*/ 1548 w 3436"/>
                  <a:gd name="T67" fmla="*/ 460 h 698"/>
                  <a:gd name="T68" fmla="*/ 1652 w 3436"/>
                  <a:gd name="T69" fmla="*/ 262 h 698"/>
                  <a:gd name="T70" fmla="*/ 1258 w 3436"/>
                  <a:gd name="T71" fmla="*/ 576 h 698"/>
                  <a:gd name="T72" fmla="*/ 1360 w 3436"/>
                  <a:gd name="T73" fmla="*/ 412 h 698"/>
                  <a:gd name="T74" fmla="*/ 1274 w 3436"/>
                  <a:gd name="T75" fmla="*/ 226 h 698"/>
                  <a:gd name="T76" fmla="*/ 1490 w 3436"/>
                  <a:gd name="T77" fmla="*/ 402 h 698"/>
                  <a:gd name="T78" fmla="*/ 1400 w 3436"/>
                  <a:gd name="T79" fmla="*/ 658 h 698"/>
                  <a:gd name="T80" fmla="*/ 1214 w 3436"/>
                  <a:gd name="T81" fmla="*/ 352 h 698"/>
                  <a:gd name="T82" fmla="*/ 1180 w 3436"/>
                  <a:gd name="T83" fmla="*/ 542 h 698"/>
                  <a:gd name="T84" fmla="*/ 1168 w 3436"/>
                  <a:gd name="T85" fmla="*/ 680 h 698"/>
                  <a:gd name="T86" fmla="*/ 1030 w 3436"/>
                  <a:gd name="T87" fmla="*/ 520 h 698"/>
                  <a:gd name="T88" fmla="*/ 1078 w 3436"/>
                  <a:gd name="T89" fmla="*/ 308 h 698"/>
                  <a:gd name="T90" fmla="*/ 1248 w 3436"/>
                  <a:gd name="T91" fmla="*/ 224 h 698"/>
                  <a:gd name="T92" fmla="*/ 1024 w 3436"/>
                  <a:gd name="T93" fmla="*/ 460 h 698"/>
                  <a:gd name="T94" fmla="*/ 858 w 3436"/>
                  <a:gd name="T95" fmla="*/ 288 h 698"/>
                  <a:gd name="T96" fmla="*/ 694 w 3436"/>
                  <a:gd name="T97" fmla="*/ 344 h 698"/>
                  <a:gd name="T98" fmla="*/ 802 w 3436"/>
                  <a:gd name="T99" fmla="*/ 484 h 698"/>
                  <a:gd name="T100" fmla="*/ 720 w 3436"/>
                  <a:gd name="T101" fmla="*/ 698 h 698"/>
                  <a:gd name="T102" fmla="*/ 472 w 3436"/>
                  <a:gd name="T103" fmla="*/ 2 h 698"/>
                  <a:gd name="T104" fmla="*/ 694 w 3436"/>
                  <a:gd name="T105" fmla="*/ 222 h 698"/>
                  <a:gd name="T106" fmla="*/ 524 w 3436"/>
                  <a:gd name="T107" fmla="*/ 292 h 698"/>
                  <a:gd name="T108" fmla="*/ 524 w 3436"/>
                  <a:gd name="T109" fmla="*/ 628 h 698"/>
                  <a:gd name="T110" fmla="*/ 694 w 3436"/>
                  <a:gd name="T111" fmla="*/ 576 h 698"/>
                  <a:gd name="T112" fmla="*/ 592 w 3436"/>
                  <a:gd name="T113" fmla="*/ 416 h 698"/>
                  <a:gd name="T114" fmla="*/ 134 w 3436"/>
                  <a:gd name="T115" fmla="*/ 264 h 698"/>
                  <a:gd name="T116" fmla="*/ 0 w 3436"/>
                  <a:gd name="T117" fmla="*/ 2 h 698"/>
                  <a:gd name="T118" fmla="*/ 466 w 3436"/>
                  <a:gd name="T119" fmla="*/ 52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36" h="698">
                    <a:moveTo>
                      <a:pt x="3202" y="698"/>
                    </a:moveTo>
                    <a:lnTo>
                      <a:pt x="3202" y="578"/>
                    </a:lnTo>
                    <a:lnTo>
                      <a:pt x="3202" y="578"/>
                    </a:lnTo>
                    <a:lnTo>
                      <a:pt x="3208" y="578"/>
                    </a:lnTo>
                    <a:lnTo>
                      <a:pt x="3208" y="578"/>
                    </a:lnTo>
                    <a:lnTo>
                      <a:pt x="3220" y="576"/>
                    </a:lnTo>
                    <a:lnTo>
                      <a:pt x="3230" y="574"/>
                    </a:lnTo>
                    <a:lnTo>
                      <a:pt x="3240" y="572"/>
                    </a:lnTo>
                    <a:lnTo>
                      <a:pt x="3252" y="566"/>
                    </a:lnTo>
                    <a:lnTo>
                      <a:pt x="3272" y="554"/>
                    </a:lnTo>
                    <a:lnTo>
                      <a:pt x="3292" y="536"/>
                    </a:lnTo>
                    <a:lnTo>
                      <a:pt x="3370" y="624"/>
                    </a:lnTo>
                    <a:lnTo>
                      <a:pt x="3370" y="624"/>
                    </a:lnTo>
                    <a:lnTo>
                      <a:pt x="3352" y="642"/>
                    </a:lnTo>
                    <a:lnTo>
                      <a:pt x="3332" y="658"/>
                    </a:lnTo>
                    <a:lnTo>
                      <a:pt x="3312" y="670"/>
                    </a:lnTo>
                    <a:lnTo>
                      <a:pt x="3290" y="680"/>
                    </a:lnTo>
                    <a:lnTo>
                      <a:pt x="3270" y="688"/>
                    </a:lnTo>
                    <a:lnTo>
                      <a:pt x="3248" y="694"/>
                    </a:lnTo>
                    <a:lnTo>
                      <a:pt x="3224" y="698"/>
                    </a:lnTo>
                    <a:lnTo>
                      <a:pt x="3202" y="698"/>
                    </a:lnTo>
                    <a:lnTo>
                      <a:pt x="3202" y="698"/>
                    </a:lnTo>
                    <a:close/>
                    <a:moveTo>
                      <a:pt x="3202" y="488"/>
                    </a:moveTo>
                    <a:lnTo>
                      <a:pt x="3202" y="404"/>
                    </a:lnTo>
                    <a:lnTo>
                      <a:pt x="3300" y="404"/>
                    </a:lnTo>
                    <a:lnTo>
                      <a:pt x="3300" y="404"/>
                    </a:lnTo>
                    <a:lnTo>
                      <a:pt x="3294" y="388"/>
                    </a:lnTo>
                    <a:lnTo>
                      <a:pt x="3288" y="374"/>
                    </a:lnTo>
                    <a:lnTo>
                      <a:pt x="3278" y="360"/>
                    </a:lnTo>
                    <a:lnTo>
                      <a:pt x="3266" y="350"/>
                    </a:lnTo>
                    <a:lnTo>
                      <a:pt x="3252" y="342"/>
                    </a:lnTo>
                    <a:lnTo>
                      <a:pt x="3236" y="336"/>
                    </a:lnTo>
                    <a:lnTo>
                      <a:pt x="3220" y="332"/>
                    </a:lnTo>
                    <a:lnTo>
                      <a:pt x="3202" y="330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26" y="224"/>
                    </a:lnTo>
                    <a:lnTo>
                      <a:pt x="3250" y="226"/>
                    </a:lnTo>
                    <a:lnTo>
                      <a:pt x="3272" y="232"/>
                    </a:lnTo>
                    <a:lnTo>
                      <a:pt x="3294" y="240"/>
                    </a:lnTo>
                    <a:lnTo>
                      <a:pt x="3314" y="250"/>
                    </a:lnTo>
                    <a:lnTo>
                      <a:pt x="3334" y="262"/>
                    </a:lnTo>
                    <a:lnTo>
                      <a:pt x="3352" y="276"/>
                    </a:lnTo>
                    <a:lnTo>
                      <a:pt x="3368" y="292"/>
                    </a:lnTo>
                    <a:lnTo>
                      <a:pt x="3382" y="310"/>
                    </a:lnTo>
                    <a:lnTo>
                      <a:pt x="3396" y="330"/>
                    </a:lnTo>
                    <a:lnTo>
                      <a:pt x="3408" y="352"/>
                    </a:lnTo>
                    <a:lnTo>
                      <a:pt x="3418" y="374"/>
                    </a:lnTo>
                    <a:lnTo>
                      <a:pt x="3426" y="398"/>
                    </a:lnTo>
                    <a:lnTo>
                      <a:pt x="3430" y="424"/>
                    </a:lnTo>
                    <a:lnTo>
                      <a:pt x="3434" y="452"/>
                    </a:lnTo>
                    <a:lnTo>
                      <a:pt x="3436" y="482"/>
                    </a:lnTo>
                    <a:lnTo>
                      <a:pt x="3436" y="488"/>
                    </a:lnTo>
                    <a:lnTo>
                      <a:pt x="3202" y="488"/>
                    </a:lnTo>
                    <a:close/>
                    <a:moveTo>
                      <a:pt x="3202" y="222"/>
                    </a:moveTo>
                    <a:lnTo>
                      <a:pt x="3202" y="330"/>
                    </a:lnTo>
                    <a:lnTo>
                      <a:pt x="3202" y="330"/>
                    </a:lnTo>
                    <a:lnTo>
                      <a:pt x="3202" y="330"/>
                    </a:lnTo>
                    <a:lnTo>
                      <a:pt x="3184" y="332"/>
                    </a:lnTo>
                    <a:lnTo>
                      <a:pt x="3166" y="334"/>
                    </a:lnTo>
                    <a:lnTo>
                      <a:pt x="3152" y="340"/>
                    </a:lnTo>
                    <a:lnTo>
                      <a:pt x="3138" y="350"/>
                    </a:lnTo>
                    <a:lnTo>
                      <a:pt x="3126" y="360"/>
                    </a:lnTo>
                    <a:lnTo>
                      <a:pt x="3116" y="372"/>
                    </a:lnTo>
                    <a:lnTo>
                      <a:pt x="3108" y="386"/>
                    </a:lnTo>
                    <a:lnTo>
                      <a:pt x="3104" y="404"/>
                    </a:lnTo>
                    <a:lnTo>
                      <a:pt x="3202" y="404"/>
                    </a:lnTo>
                    <a:lnTo>
                      <a:pt x="3202" y="488"/>
                    </a:lnTo>
                    <a:lnTo>
                      <a:pt x="3096" y="488"/>
                    </a:lnTo>
                    <a:lnTo>
                      <a:pt x="3096" y="488"/>
                    </a:lnTo>
                    <a:lnTo>
                      <a:pt x="3102" y="506"/>
                    </a:lnTo>
                    <a:lnTo>
                      <a:pt x="3110" y="524"/>
                    </a:lnTo>
                    <a:lnTo>
                      <a:pt x="3122" y="540"/>
                    </a:lnTo>
                    <a:lnTo>
                      <a:pt x="3134" y="552"/>
                    </a:lnTo>
                    <a:lnTo>
                      <a:pt x="3148" y="562"/>
                    </a:lnTo>
                    <a:lnTo>
                      <a:pt x="3164" y="570"/>
                    </a:lnTo>
                    <a:lnTo>
                      <a:pt x="3182" y="574"/>
                    </a:lnTo>
                    <a:lnTo>
                      <a:pt x="3202" y="57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178" y="698"/>
                    </a:lnTo>
                    <a:lnTo>
                      <a:pt x="3156" y="694"/>
                    </a:lnTo>
                    <a:lnTo>
                      <a:pt x="3134" y="688"/>
                    </a:lnTo>
                    <a:lnTo>
                      <a:pt x="3112" y="680"/>
                    </a:lnTo>
                    <a:lnTo>
                      <a:pt x="3092" y="672"/>
                    </a:lnTo>
                    <a:lnTo>
                      <a:pt x="3072" y="660"/>
                    </a:lnTo>
                    <a:lnTo>
                      <a:pt x="3054" y="646"/>
                    </a:lnTo>
                    <a:lnTo>
                      <a:pt x="3036" y="630"/>
                    </a:lnTo>
                    <a:lnTo>
                      <a:pt x="3036" y="630"/>
                    </a:lnTo>
                    <a:lnTo>
                      <a:pt x="3020" y="612"/>
                    </a:lnTo>
                    <a:lnTo>
                      <a:pt x="3006" y="592"/>
                    </a:lnTo>
                    <a:lnTo>
                      <a:pt x="2994" y="572"/>
                    </a:lnTo>
                    <a:lnTo>
                      <a:pt x="2986" y="552"/>
                    </a:lnTo>
                    <a:lnTo>
                      <a:pt x="2978" y="530"/>
                    </a:lnTo>
                    <a:lnTo>
                      <a:pt x="2972" y="506"/>
                    </a:lnTo>
                    <a:lnTo>
                      <a:pt x="2968" y="484"/>
                    </a:lnTo>
                    <a:lnTo>
                      <a:pt x="2968" y="460"/>
                    </a:lnTo>
                    <a:lnTo>
                      <a:pt x="2968" y="460"/>
                    </a:lnTo>
                    <a:lnTo>
                      <a:pt x="2968" y="436"/>
                    </a:lnTo>
                    <a:lnTo>
                      <a:pt x="2972" y="414"/>
                    </a:lnTo>
                    <a:lnTo>
                      <a:pt x="2978" y="390"/>
                    </a:lnTo>
                    <a:lnTo>
                      <a:pt x="2986" y="368"/>
                    </a:lnTo>
                    <a:lnTo>
                      <a:pt x="2994" y="348"/>
                    </a:lnTo>
                    <a:lnTo>
                      <a:pt x="3006" y="328"/>
                    </a:lnTo>
                    <a:lnTo>
                      <a:pt x="3020" y="310"/>
                    </a:lnTo>
                    <a:lnTo>
                      <a:pt x="3036" y="292"/>
                    </a:lnTo>
                    <a:lnTo>
                      <a:pt x="3036" y="292"/>
                    </a:lnTo>
                    <a:lnTo>
                      <a:pt x="3054" y="276"/>
                    </a:lnTo>
                    <a:lnTo>
                      <a:pt x="3072" y="262"/>
                    </a:lnTo>
                    <a:lnTo>
                      <a:pt x="3092" y="250"/>
                    </a:lnTo>
                    <a:lnTo>
                      <a:pt x="3112" y="240"/>
                    </a:lnTo>
                    <a:lnTo>
                      <a:pt x="3134" y="232"/>
                    </a:lnTo>
                    <a:lnTo>
                      <a:pt x="3156" y="226"/>
                    </a:lnTo>
                    <a:lnTo>
                      <a:pt x="3178" y="224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02" y="222"/>
                    </a:lnTo>
                    <a:close/>
                    <a:moveTo>
                      <a:pt x="1782" y="698"/>
                    </a:moveTo>
                    <a:lnTo>
                      <a:pt x="1782" y="578"/>
                    </a:lnTo>
                    <a:lnTo>
                      <a:pt x="1782" y="578"/>
                    </a:lnTo>
                    <a:lnTo>
                      <a:pt x="1788" y="578"/>
                    </a:lnTo>
                    <a:lnTo>
                      <a:pt x="1788" y="578"/>
                    </a:lnTo>
                    <a:lnTo>
                      <a:pt x="1800" y="576"/>
                    </a:lnTo>
                    <a:lnTo>
                      <a:pt x="1812" y="574"/>
                    </a:lnTo>
                    <a:lnTo>
                      <a:pt x="1822" y="572"/>
                    </a:lnTo>
                    <a:lnTo>
                      <a:pt x="1832" y="566"/>
                    </a:lnTo>
                    <a:lnTo>
                      <a:pt x="1852" y="554"/>
                    </a:lnTo>
                    <a:lnTo>
                      <a:pt x="1874" y="536"/>
                    </a:lnTo>
                    <a:lnTo>
                      <a:pt x="1952" y="624"/>
                    </a:lnTo>
                    <a:lnTo>
                      <a:pt x="1952" y="624"/>
                    </a:lnTo>
                    <a:lnTo>
                      <a:pt x="1932" y="642"/>
                    </a:lnTo>
                    <a:lnTo>
                      <a:pt x="1912" y="658"/>
                    </a:lnTo>
                    <a:lnTo>
                      <a:pt x="1892" y="670"/>
                    </a:lnTo>
                    <a:lnTo>
                      <a:pt x="1872" y="680"/>
                    </a:lnTo>
                    <a:lnTo>
                      <a:pt x="1850" y="688"/>
                    </a:lnTo>
                    <a:lnTo>
                      <a:pt x="1828" y="694"/>
                    </a:lnTo>
                    <a:lnTo>
                      <a:pt x="1806" y="69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82" y="698"/>
                    </a:lnTo>
                    <a:close/>
                    <a:moveTo>
                      <a:pt x="1782" y="488"/>
                    </a:moveTo>
                    <a:lnTo>
                      <a:pt x="1782" y="404"/>
                    </a:lnTo>
                    <a:lnTo>
                      <a:pt x="1880" y="404"/>
                    </a:lnTo>
                    <a:lnTo>
                      <a:pt x="1880" y="404"/>
                    </a:lnTo>
                    <a:lnTo>
                      <a:pt x="1876" y="388"/>
                    </a:lnTo>
                    <a:lnTo>
                      <a:pt x="1868" y="372"/>
                    </a:lnTo>
                    <a:lnTo>
                      <a:pt x="1858" y="360"/>
                    </a:lnTo>
                    <a:lnTo>
                      <a:pt x="1846" y="350"/>
                    </a:lnTo>
                    <a:lnTo>
                      <a:pt x="1834" y="342"/>
                    </a:lnTo>
                    <a:lnTo>
                      <a:pt x="1818" y="336"/>
                    </a:lnTo>
                    <a:lnTo>
                      <a:pt x="1800" y="332"/>
                    </a:lnTo>
                    <a:lnTo>
                      <a:pt x="1782" y="330"/>
                    </a:lnTo>
                    <a:lnTo>
                      <a:pt x="1782" y="330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806" y="224"/>
                    </a:lnTo>
                    <a:lnTo>
                      <a:pt x="1830" y="226"/>
                    </a:lnTo>
                    <a:lnTo>
                      <a:pt x="1854" y="232"/>
                    </a:lnTo>
                    <a:lnTo>
                      <a:pt x="1874" y="240"/>
                    </a:lnTo>
                    <a:lnTo>
                      <a:pt x="1896" y="250"/>
                    </a:lnTo>
                    <a:lnTo>
                      <a:pt x="1914" y="262"/>
                    </a:lnTo>
                    <a:lnTo>
                      <a:pt x="1932" y="276"/>
                    </a:lnTo>
                    <a:lnTo>
                      <a:pt x="1950" y="292"/>
                    </a:lnTo>
                    <a:lnTo>
                      <a:pt x="1964" y="310"/>
                    </a:lnTo>
                    <a:lnTo>
                      <a:pt x="1978" y="330"/>
                    </a:lnTo>
                    <a:lnTo>
                      <a:pt x="1988" y="352"/>
                    </a:lnTo>
                    <a:lnTo>
                      <a:pt x="1998" y="374"/>
                    </a:lnTo>
                    <a:lnTo>
                      <a:pt x="2006" y="398"/>
                    </a:lnTo>
                    <a:lnTo>
                      <a:pt x="2012" y="424"/>
                    </a:lnTo>
                    <a:lnTo>
                      <a:pt x="2016" y="452"/>
                    </a:lnTo>
                    <a:lnTo>
                      <a:pt x="2016" y="482"/>
                    </a:lnTo>
                    <a:lnTo>
                      <a:pt x="2016" y="488"/>
                    </a:lnTo>
                    <a:lnTo>
                      <a:pt x="1782" y="488"/>
                    </a:lnTo>
                    <a:lnTo>
                      <a:pt x="1782" y="488"/>
                    </a:lnTo>
                    <a:close/>
                    <a:moveTo>
                      <a:pt x="2070" y="448"/>
                    </a:moveTo>
                    <a:lnTo>
                      <a:pt x="2070" y="448"/>
                    </a:lnTo>
                    <a:lnTo>
                      <a:pt x="2072" y="420"/>
                    </a:lnTo>
                    <a:lnTo>
                      <a:pt x="2074" y="396"/>
                    </a:lnTo>
                    <a:lnTo>
                      <a:pt x="2078" y="372"/>
                    </a:lnTo>
                    <a:lnTo>
                      <a:pt x="2084" y="350"/>
                    </a:lnTo>
                    <a:lnTo>
                      <a:pt x="2092" y="328"/>
                    </a:lnTo>
                    <a:lnTo>
                      <a:pt x="2100" y="310"/>
                    </a:lnTo>
                    <a:lnTo>
                      <a:pt x="2112" y="294"/>
                    </a:lnTo>
                    <a:lnTo>
                      <a:pt x="2124" y="278"/>
                    </a:lnTo>
                    <a:lnTo>
                      <a:pt x="2138" y="264"/>
                    </a:lnTo>
                    <a:lnTo>
                      <a:pt x="2154" y="254"/>
                    </a:lnTo>
                    <a:lnTo>
                      <a:pt x="2170" y="244"/>
                    </a:lnTo>
                    <a:lnTo>
                      <a:pt x="2190" y="236"/>
                    </a:lnTo>
                    <a:lnTo>
                      <a:pt x="2210" y="230"/>
                    </a:lnTo>
                    <a:lnTo>
                      <a:pt x="2232" y="224"/>
                    </a:lnTo>
                    <a:lnTo>
                      <a:pt x="2256" y="222"/>
                    </a:lnTo>
                    <a:lnTo>
                      <a:pt x="2282" y="220"/>
                    </a:lnTo>
                    <a:lnTo>
                      <a:pt x="2282" y="220"/>
                    </a:lnTo>
                    <a:lnTo>
                      <a:pt x="2304" y="222"/>
                    </a:lnTo>
                    <a:lnTo>
                      <a:pt x="2326" y="226"/>
                    </a:lnTo>
                    <a:lnTo>
                      <a:pt x="2346" y="230"/>
                    </a:lnTo>
                    <a:lnTo>
                      <a:pt x="2366" y="238"/>
                    </a:lnTo>
                    <a:lnTo>
                      <a:pt x="2384" y="246"/>
                    </a:lnTo>
                    <a:lnTo>
                      <a:pt x="2402" y="256"/>
                    </a:lnTo>
                    <a:lnTo>
                      <a:pt x="2418" y="268"/>
                    </a:lnTo>
                    <a:lnTo>
                      <a:pt x="2432" y="282"/>
                    </a:lnTo>
                    <a:lnTo>
                      <a:pt x="2432" y="282"/>
                    </a:lnTo>
                    <a:lnTo>
                      <a:pt x="2446" y="300"/>
                    </a:lnTo>
                    <a:lnTo>
                      <a:pt x="2458" y="318"/>
                    </a:lnTo>
                    <a:lnTo>
                      <a:pt x="2468" y="336"/>
                    </a:lnTo>
                    <a:lnTo>
                      <a:pt x="2474" y="356"/>
                    </a:lnTo>
                    <a:lnTo>
                      <a:pt x="2478" y="376"/>
                    </a:lnTo>
                    <a:lnTo>
                      <a:pt x="2480" y="398"/>
                    </a:lnTo>
                    <a:lnTo>
                      <a:pt x="2482" y="448"/>
                    </a:lnTo>
                    <a:lnTo>
                      <a:pt x="2482" y="686"/>
                    </a:lnTo>
                    <a:lnTo>
                      <a:pt x="2360" y="686"/>
                    </a:lnTo>
                    <a:lnTo>
                      <a:pt x="2360" y="448"/>
                    </a:lnTo>
                    <a:lnTo>
                      <a:pt x="2360" y="448"/>
                    </a:lnTo>
                    <a:lnTo>
                      <a:pt x="2358" y="424"/>
                    </a:lnTo>
                    <a:lnTo>
                      <a:pt x="2354" y="404"/>
                    </a:lnTo>
                    <a:lnTo>
                      <a:pt x="2348" y="388"/>
                    </a:lnTo>
                    <a:lnTo>
                      <a:pt x="2340" y="372"/>
                    </a:lnTo>
                    <a:lnTo>
                      <a:pt x="2328" y="362"/>
                    </a:lnTo>
                    <a:lnTo>
                      <a:pt x="2314" y="354"/>
                    </a:lnTo>
                    <a:lnTo>
                      <a:pt x="2296" y="350"/>
                    </a:lnTo>
                    <a:lnTo>
                      <a:pt x="2276" y="348"/>
                    </a:lnTo>
                    <a:lnTo>
                      <a:pt x="2276" y="348"/>
                    </a:lnTo>
                    <a:lnTo>
                      <a:pt x="2256" y="350"/>
                    </a:lnTo>
                    <a:lnTo>
                      <a:pt x="2240" y="354"/>
                    </a:lnTo>
                    <a:lnTo>
                      <a:pt x="2226" y="362"/>
                    </a:lnTo>
                    <a:lnTo>
                      <a:pt x="2214" y="372"/>
                    </a:lnTo>
                    <a:lnTo>
                      <a:pt x="2206" y="386"/>
                    </a:lnTo>
                    <a:lnTo>
                      <a:pt x="2200" y="404"/>
                    </a:lnTo>
                    <a:lnTo>
                      <a:pt x="2196" y="424"/>
                    </a:lnTo>
                    <a:lnTo>
                      <a:pt x="2194" y="448"/>
                    </a:lnTo>
                    <a:lnTo>
                      <a:pt x="2194" y="686"/>
                    </a:lnTo>
                    <a:lnTo>
                      <a:pt x="2070" y="686"/>
                    </a:lnTo>
                    <a:lnTo>
                      <a:pt x="2070" y="448"/>
                    </a:lnTo>
                    <a:lnTo>
                      <a:pt x="2070" y="448"/>
                    </a:lnTo>
                    <a:close/>
                    <a:moveTo>
                      <a:pt x="2774" y="698"/>
                    </a:moveTo>
                    <a:lnTo>
                      <a:pt x="2774" y="698"/>
                    </a:lnTo>
                    <a:lnTo>
                      <a:pt x="2750" y="698"/>
                    </a:lnTo>
                    <a:lnTo>
                      <a:pt x="2728" y="694"/>
                    </a:lnTo>
                    <a:lnTo>
                      <a:pt x="2706" y="688"/>
                    </a:lnTo>
                    <a:lnTo>
                      <a:pt x="2684" y="680"/>
                    </a:lnTo>
                    <a:lnTo>
                      <a:pt x="2664" y="672"/>
                    </a:lnTo>
                    <a:lnTo>
                      <a:pt x="2644" y="660"/>
                    </a:lnTo>
                    <a:lnTo>
                      <a:pt x="2626" y="646"/>
                    </a:lnTo>
                    <a:lnTo>
                      <a:pt x="2608" y="630"/>
                    </a:lnTo>
                    <a:lnTo>
                      <a:pt x="2608" y="630"/>
                    </a:lnTo>
                    <a:lnTo>
                      <a:pt x="2592" y="612"/>
                    </a:lnTo>
                    <a:lnTo>
                      <a:pt x="2578" y="592"/>
                    </a:lnTo>
                    <a:lnTo>
                      <a:pt x="2568" y="572"/>
                    </a:lnTo>
                    <a:lnTo>
                      <a:pt x="2558" y="552"/>
                    </a:lnTo>
                    <a:lnTo>
                      <a:pt x="2550" y="530"/>
                    </a:lnTo>
                    <a:lnTo>
                      <a:pt x="2544" y="506"/>
                    </a:lnTo>
                    <a:lnTo>
                      <a:pt x="2540" y="484"/>
                    </a:lnTo>
                    <a:lnTo>
                      <a:pt x="2540" y="460"/>
                    </a:lnTo>
                    <a:lnTo>
                      <a:pt x="2540" y="460"/>
                    </a:lnTo>
                    <a:lnTo>
                      <a:pt x="2540" y="436"/>
                    </a:lnTo>
                    <a:lnTo>
                      <a:pt x="2544" y="414"/>
                    </a:lnTo>
                    <a:lnTo>
                      <a:pt x="2550" y="390"/>
                    </a:lnTo>
                    <a:lnTo>
                      <a:pt x="2558" y="368"/>
                    </a:lnTo>
                    <a:lnTo>
                      <a:pt x="2568" y="348"/>
                    </a:lnTo>
                    <a:lnTo>
                      <a:pt x="2578" y="328"/>
                    </a:lnTo>
                    <a:lnTo>
                      <a:pt x="2592" y="310"/>
                    </a:lnTo>
                    <a:lnTo>
                      <a:pt x="2608" y="292"/>
                    </a:lnTo>
                    <a:lnTo>
                      <a:pt x="2608" y="292"/>
                    </a:lnTo>
                    <a:lnTo>
                      <a:pt x="2626" y="276"/>
                    </a:lnTo>
                    <a:lnTo>
                      <a:pt x="2644" y="262"/>
                    </a:lnTo>
                    <a:lnTo>
                      <a:pt x="2664" y="250"/>
                    </a:lnTo>
                    <a:lnTo>
                      <a:pt x="2684" y="240"/>
                    </a:lnTo>
                    <a:lnTo>
                      <a:pt x="2706" y="232"/>
                    </a:lnTo>
                    <a:lnTo>
                      <a:pt x="2728" y="226"/>
                    </a:lnTo>
                    <a:lnTo>
                      <a:pt x="2750" y="224"/>
                    </a:lnTo>
                    <a:lnTo>
                      <a:pt x="2774" y="222"/>
                    </a:lnTo>
                    <a:lnTo>
                      <a:pt x="2774" y="222"/>
                    </a:lnTo>
                    <a:lnTo>
                      <a:pt x="2800" y="224"/>
                    </a:lnTo>
                    <a:lnTo>
                      <a:pt x="2824" y="228"/>
                    </a:lnTo>
                    <a:lnTo>
                      <a:pt x="2848" y="234"/>
                    </a:lnTo>
                    <a:lnTo>
                      <a:pt x="2870" y="242"/>
                    </a:lnTo>
                    <a:lnTo>
                      <a:pt x="2892" y="254"/>
                    </a:lnTo>
                    <a:lnTo>
                      <a:pt x="2914" y="270"/>
                    </a:lnTo>
                    <a:lnTo>
                      <a:pt x="2934" y="286"/>
                    </a:lnTo>
                    <a:lnTo>
                      <a:pt x="2952" y="306"/>
                    </a:lnTo>
                    <a:lnTo>
                      <a:pt x="2866" y="394"/>
                    </a:lnTo>
                    <a:lnTo>
                      <a:pt x="2866" y="394"/>
                    </a:lnTo>
                    <a:lnTo>
                      <a:pt x="2856" y="382"/>
                    </a:lnTo>
                    <a:lnTo>
                      <a:pt x="2848" y="372"/>
                    </a:lnTo>
                    <a:lnTo>
                      <a:pt x="2836" y="364"/>
                    </a:lnTo>
                    <a:lnTo>
                      <a:pt x="2826" y="356"/>
                    </a:lnTo>
                    <a:lnTo>
                      <a:pt x="2814" y="350"/>
                    </a:lnTo>
                    <a:lnTo>
                      <a:pt x="2802" y="348"/>
                    </a:lnTo>
                    <a:lnTo>
                      <a:pt x="2788" y="346"/>
                    </a:lnTo>
                    <a:lnTo>
                      <a:pt x="2774" y="344"/>
                    </a:lnTo>
                    <a:lnTo>
                      <a:pt x="2774" y="344"/>
                    </a:lnTo>
                    <a:lnTo>
                      <a:pt x="2764" y="344"/>
                    </a:lnTo>
                    <a:lnTo>
                      <a:pt x="2752" y="346"/>
                    </a:lnTo>
                    <a:lnTo>
                      <a:pt x="2730" y="354"/>
                    </a:lnTo>
                    <a:lnTo>
                      <a:pt x="2712" y="364"/>
                    </a:lnTo>
                    <a:lnTo>
                      <a:pt x="2696" y="380"/>
                    </a:lnTo>
                    <a:lnTo>
                      <a:pt x="2682" y="396"/>
                    </a:lnTo>
                    <a:lnTo>
                      <a:pt x="2672" y="418"/>
                    </a:lnTo>
                    <a:lnTo>
                      <a:pt x="2666" y="440"/>
                    </a:lnTo>
                    <a:lnTo>
                      <a:pt x="2664" y="462"/>
                    </a:lnTo>
                    <a:lnTo>
                      <a:pt x="2664" y="462"/>
                    </a:lnTo>
                    <a:lnTo>
                      <a:pt x="2666" y="486"/>
                    </a:lnTo>
                    <a:lnTo>
                      <a:pt x="2672" y="506"/>
                    </a:lnTo>
                    <a:lnTo>
                      <a:pt x="2682" y="526"/>
                    </a:lnTo>
                    <a:lnTo>
                      <a:pt x="2696" y="542"/>
                    </a:lnTo>
                    <a:lnTo>
                      <a:pt x="2712" y="556"/>
                    </a:lnTo>
                    <a:lnTo>
                      <a:pt x="2732" y="566"/>
                    </a:lnTo>
                    <a:lnTo>
                      <a:pt x="2752" y="574"/>
                    </a:lnTo>
                    <a:lnTo>
                      <a:pt x="2774" y="576"/>
                    </a:lnTo>
                    <a:lnTo>
                      <a:pt x="2774" y="576"/>
                    </a:lnTo>
                    <a:lnTo>
                      <a:pt x="2788" y="574"/>
                    </a:lnTo>
                    <a:lnTo>
                      <a:pt x="2800" y="572"/>
                    </a:lnTo>
                    <a:lnTo>
                      <a:pt x="2812" y="570"/>
                    </a:lnTo>
                    <a:lnTo>
                      <a:pt x="2822" y="564"/>
                    </a:lnTo>
                    <a:lnTo>
                      <a:pt x="2834" y="558"/>
                    </a:lnTo>
                    <a:lnTo>
                      <a:pt x="2842" y="552"/>
                    </a:lnTo>
                    <a:lnTo>
                      <a:pt x="2852" y="544"/>
                    </a:lnTo>
                    <a:lnTo>
                      <a:pt x="2858" y="534"/>
                    </a:lnTo>
                    <a:lnTo>
                      <a:pt x="2948" y="618"/>
                    </a:lnTo>
                    <a:lnTo>
                      <a:pt x="2948" y="618"/>
                    </a:lnTo>
                    <a:lnTo>
                      <a:pt x="2930" y="638"/>
                    </a:lnTo>
                    <a:lnTo>
                      <a:pt x="2910" y="654"/>
                    </a:lnTo>
                    <a:lnTo>
                      <a:pt x="2890" y="668"/>
                    </a:lnTo>
                    <a:lnTo>
                      <a:pt x="2868" y="678"/>
                    </a:lnTo>
                    <a:lnTo>
                      <a:pt x="2846" y="688"/>
                    </a:lnTo>
                    <a:lnTo>
                      <a:pt x="2822" y="694"/>
                    </a:lnTo>
                    <a:lnTo>
                      <a:pt x="2798" y="698"/>
                    </a:lnTo>
                    <a:lnTo>
                      <a:pt x="2774" y="698"/>
                    </a:lnTo>
                    <a:lnTo>
                      <a:pt x="2774" y="698"/>
                    </a:lnTo>
                    <a:close/>
                    <a:moveTo>
                      <a:pt x="1782" y="222"/>
                    </a:moveTo>
                    <a:lnTo>
                      <a:pt x="1782" y="330"/>
                    </a:lnTo>
                    <a:lnTo>
                      <a:pt x="1782" y="330"/>
                    </a:lnTo>
                    <a:lnTo>
                      <a:pt x="1764" y="332"/>
                    </a:lnTo>
                    <a:lnTo>
                      <a:pt x="1748" y="334"/>
                    </a:lnTo>
                    <a:lnTo>
                      <a:pt x="1732" y="340"/>
                    </a:lnTo>
                    <a:lnTo>
                      <a:pt x="1718" y="350"/>
                    </a:lnTo>
                    <a:lnTo>
                      <a:pt x="1708" y="360"/>
                    </a:lnTo>
                    <a:lnTo>
                      <a:pt x="1698" y="372"/>
                    </a:lnTo>
                    <a:lnTo>
                      <a:pt x="1690" y="386"/>
                    </a:lnTo>
                    <a:lnTo>
                      <a:pt x="1684" y="404"/>
                    </a:lnTo>
                    <a:lnTo>
                      <a:pt x="1782" y="404"/>
                    </a:lnTo>
                    <a:lnTo>
                      <a:pt x="1782" y="488"/>
                    </a:lnTo>
                    <a:lnTo>
                      <a:pt x="1676" y="488"/>
                    </a:lnTo>
                    <a:lnTo>
                      <a:pt x="1676" y="488"/>
                    </a:lnTo>
                    <a:lnTo>
                      <a:pt x="1684" y="506"/>
                    </a:lnTo>
                    <a:lnTo>
                      <a:pt x="1692" y="524"/>
                    </a:lnTo>
                    <a:lnTo>
                      <a:pt x="1702" y="540"/>
                    </a:lnTo>
                    <a:lnTo>
                      <a:pt x="1716" y="552"/>
                    </a:lnTo>
                    <a:lnTo>
                      <a:pt x="1730" y="562"/>
                    </a:lnTo>
                    <a:lnTo>
                      <a:pt x="1746" y="570"/>
                    </a:lnTo>
                    <a:lnTo>
                      <a:pt x="1764" y="574"/>
                    </a:lnTo>
                    <a:lnTo>
                      <a:pt x="1782" y="57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60" y="698"/>
                    </a:lnTo>
                    <a:lnTo>
                      <a:pt x="1736" y="694"/>
                    </a:lnTo>
                    <a:lnTo>
                      <a:pt x="1714" y="688"/>
                    </a:lnTo>
                    <a:lnTo>
                      <a:pt x="1692" y="680"/>
                    </a:lnTo>
                    <a:lnTo>
                      <a:pt x="1672" y="672"/>
                    </a:lnTo>
                    <a:lnTo>
                      <a:pt x="1652" y="660"/>
                    </a:lnTo>
                    <a:lnTo>
                      <a:pt x="1634" y="646"/>
                    </a:lnTo>
                    <a:lnTo>
                      <a:pt x="1616" y="630"/>
                    </a:lnTo>
                    <a:lnTo>
                      <a:pt x="1616" y="630"/>
                    </a:lnTo>
                    <a:lnTo>
                      <a:pt x="1602" y="612"/>
                    </a:lnTo>
                    <a:lnTo>
                      <a:pt x="1588" y="592"/>
                    </a:lnTo>
                    <a:lnTo>
                      <a:pt x="1576" y="572"/>
                    </a:lnTo>
                    <a:lnTo>
                      <a:pt x="1566" y="552"/>
                    </a:lnTo>
                    <a:lnTo>
                      <a:pt x="1558" y="530"/>
                    </a:lnTo>
                    <a:lnTo>
                      <a:pt x="1552" y="506"/>
                    </a:lnTo>
                    <a:lnTo>
                      <a:pt x="1550" y="484"/>
                    </a:lnTo>
                    <a:lnTo>
                      <a:pt x="1548" y="460"/>
                    </a:lnTo>
                    <a:lnTo>
                      <a:pt x="1548" y="460"/>
                    </a:lnTo>
                    <a:lnTo>
                      <a:pt x="1550" y="436"/>
                    </a:lnTo>
                    <a:lnTo>
                      <a:pt x="1552" y="414"/>
                    </a:lnTo>
                    <a:lnTo>
                      <a:pt x="1558" y="390"/>
                    </a:lnTo>
                    <a:lnTo>
                      <a:pt x="1566" y="368"/>
                    </a:lnTo>
                    <a:lnTo>
                      <a:pt x="1576" y="348"/>
                    </a:lnTo>
                    <a:lnTo>
                      <a:pt x="1588" y="328"/>
                    </a:lnTo>
                    <a:lnTo>
                      <a:pt x="1602" y="310"/>
                    </a:lnTo>
                    <a:lnTo>
                      <a:pt x="1616" y="292"/>
                    </a:lnTo>
                    <a:lnTo>
                      <a:pt x="1616" y="292"/>
                    </a:lnTo>
                    <a:lnTo>
                      <a:pt x="1634" y="276"/>
                    </a:lnTo>
                    <a:lnTo>
                      <a:pt x="1652" y="262"/>
                    </a:lnTo>
                    <a:lnTo>
                      <a:pt x="1672" y="250"/>
                    </a:lnTo>
                    <a:lnTo>
                      <a:pt x="1692" y="240"/>
                    </a:lnTo>
                    <a:lnTo>
                      <a:pt x="1714" y="232"/>
                    </a:lnTo>
                    <a:lnTo>
                      <a:pt x="1736" y="226"/>
                    </a:lnTo>
                    <a:lnTo>
                      <a:pt x="1760" y="224"/>
                    </a:lnTo>
                    <a:lnTo>
                      <a:pt x="1782" y="222"/>
                    </a:lnTo>
                    <a:lnTo>
                      <a:pt x="1782" y="222"/>
                    </a:lnTo>
                    <a:close/>
                    <a:moveTo>
                      <a:pt x="1258" y="698"/>
                    </a:moveTo>
                    <a:lnTo>
                      <a:pt x="1258" y="576"/>
                    </a:lnTo>
                    <a:lnTo>
                      <a:pt x="1258" y="576"/>
                    </a:lnTo>
                    <a:lnTo>
                      <a:pt x="1258" y="576"/>
                    </a:lnTo>
                    <a:lnTo>
                      <a:pt x="1282" y="574"/>
                    </a:lnTo>
                    <a:lnTo>
                      <a:pt x="1302" y="568"/>
                    </a:lnTo>
                    <a:lnTo>
                      <a:pt x="1320" y="558"/>
                    </a:lnTo>
                    <a:lnTo>
                      <a:pt x="1336" y="544"/>
                    </a:lnTo>
                    <a:lnTo>
                      <a:pt x="1350" y="528"/>
                    </a:lnTo>
                    <a:lnTo>
                      <a:pt x="1358" y="508"/>
                    </a:lnTo>
                    <a:lnTo>
                      <a:pt x="1364" y="486"/>
                    </a:lnTo>
                    <a:lnTo>
                      <a:pt x="1368" y="460"/>
                    </a:lnTo>
                    <a:lnTo>
                      <a:pt x="1368" y="460"/>
                    </a:lnTo>
                    <a:lnTo>
                      <a:pt x="1366" y="436"/>
                    </a:lnTo>
                    <a:lnTo>
                      <a:pt x="1360" y="412"/>
                    </a:lnTo>
                    <a:lnTo>
                      <a:pt x="1350" y="392"/>
                    </a:lnTo>
                    <a:lnTo>
                      <a:pt x="1338" y="376"/>
                    </a:lnTo>
                    <a:lnTo>
                      <a:pt x="1322" y="362"/>
                    </a:lnTo>
                    <a:lnTo>
                      <a:pt x="1304" y="352"/>
                    </a:lnTo>
                    <a:lnTo>
                      <a:pt x="1282" y="344"/>
                    </a:lnTo>
                    <a:lnTo>
                      <a:pt x="1260" y="342"/>
                    </a:lnTo>
                    <a:lnTo>
                      <a:pt x="1260" y="342"/>
                    </a:lnTo>
                    <a:lnTo>
                      <a:pt x="1258" y="342"/>
                    </a:lnTo>
                    <a:lnTo>
                      <a:pt x="1258" y="224"/>
                    </a:lnTo>
                    <a:lnTo>
                      <a:pt x="1258" y="224"/>
                    </a:lnTo>
                    <a:lnTo>
                      <a:pt x="1274" y="226"/>
                    </a:lnTo>
                    <a:lnTo>
                      <a:pt x="1290" y="228"/>
                    </a:lnTo>
                    <a:lnTo>
                      <a:pt x="1306" y="232"/>
                    </a:lnTo>
                    <a:lnTo>
                      <a:pt x="1320" y="238"/>
                    </a:lnTo>
                    <a:lnTo>
                      <a:pt x="1334" y="244"/>
                    </a:lnTo>
                    <a:lnTo>
                      <a:pt x="1346" y="252"/>
                    </a:lnTo>
                    <a:lnTo>
                      <a:pt x="1356" y="260"/>
                    </a:lnTo>
                    <a:lnTo>
                      <a:pt x="1368" y="270"/>
                    </a:lnTo>
                    <a:lnTo>
                      <a:pt x="1368" y="0"/>
                    </a:lnTo>
                    <a:lnTo>
                      <a:pt x="1490" y="0"/>
                    </a:lnTo>
                    <a:lnTo>
                      <a:pt x="1490" y="402"/>
                    </a:lnTo>
                    <a:lnTo>
                      <a:pt x="1490" y="402"/>
                    </a:lnTo>
                    <a:lnTo>
                      <a:pt x="1488" y="458"/>
                    </a:lnTo>
                    <a:lnTo>
                      <a:pt x="1488" y="484"/>
                    </a:lnTo>
                    <a:lnTo>
                      <a:pt x="1484" y="510"/>
                    </a:lnTo>
                    <a:lnTo>
                      <a:pt x="1480" y="532"/>
                    </a:lnTo>
                    <a:lnTo>
                      <a:pt x="1474" y="556"/>
                    </a:lnTo>
                    <a:lnTo>
                      <a:pt x="1466" y="576"/>
                    </a:lnTo>
                    <a:lnTo>
                      <a:pt x="1456" y="596"/>
                    </a:lnTo>
                    <a:lnTo>
                      <a:pt x="1456" y="596"/>
                    </a:lnTo>
                    <a:lnTo>
                      <a:pt x="1440" y="620"/>
                    </a:lnTo>
                    <a:lnTo>
                      <a:pt x="1422" y="640"/>
                    </a:lnTo>
                    <a:lnTo>
                      <a:pt x="1400" y="658"/>
                    </a:lnTo>
                    <a:lnTo>
                      <a:pt x="1376" y="672"/>
                    </a:lnTo>
                    <a:lnTo>
                      <a:pt x="1350" y="684"/>
                    </a:lnTo>
                    <a:lnTo>
                      <a:pt x="1320" y="692"/>
                    </a:lnTo>
                    <a:lnTo>
                      <a:pt x="1290" y="696"/>
                    </a:lnTo>
                    <a:lnTo>
                      <a:pt x="1258" y="698"/>
                    </a:lnTo>
                    <a:lnTo>
                      <a:pt x="1258" y="698"/>
                    </a:lnTo>
                    <a:close/>
                    <a:moveTo>
                      <a:pt x="1258" y="224"/>
                    </a:moveTo>
                    <a:lnTo>
                      <a:pt x="1258" y="342"/>
                    </a:lnTo>
                    <a:lnTo>
                      <a:pt x="1258" y="342"/>
                    </a:lnTo>
                    <a:lnTo>
                      <a:pt x="1236" y="346"/>
                    </a:lnTo>
                    <a:lnTo>
                      <a:pt x="1214" y="352"/>
                    </a:lnTo>
                    <a:lnTo>
                      <a:pt x="1196" y="362"/>
                    </a:lnTo>
                    <a:lnTo>
                      <a:pt x="1180" y="378"/>
                    </a:lnTo>
                    <a:lnTo>
                      <a:pt x="1166" y="394"/>
                    </a:lnTo>
                    <a:lnTo>
                      <a:pt x="1156" y="414"/>
                    </a:lnTo>
                    <a:lnTo>
                      <a:pt x="1150" y="436"/>
                    </a:lnTo>
                    <a:lnTo>
                      <a:pt x="1148" y="460"/>
                    </a:lnTo>
                    <a:lnTo>
                      <a:pt x="1148" y="460"/>
                    </a:lnTo>
                    <a:lnTo>
                      <a:pt x="1150" y="484"/>
                    </a:lnTo>
                    <a:lnTo>
                      <a:pt x="1158" y="506"/>
                    </a:lnTo>
                    <a:lnTo>
                      <a:pt x="1168" y="526"/>
                    </a:lnTo>
                    <a:lnTo>
                      <a:pt x="1180" y="542"/>
                    </a:lnTo>
                    <a:lnTo>
                      <a:pt x="1198" y="556"/>
                    </a:lnTo>
                    <a:lnTo>
                      <a:pt x="1216" y="568"/>
                    </a:lnTo>
                    <a:lnTo>
                      <a:pt x="1236" y="574"/>
                    </a:lnTo>
                    <a:lnTo>
                      <a:pt x="1258" y="576"/>
                    </a:lnTo>
                    <a:lnTo>
                      <a:pt x="1258" y="698"/>
                    </a:lnTo>
                    <a:lnTo>
                      <a:pt x="1256" y="698"/>
                    </a:lnTo>
                    <a:lnTo>
                      <a:pt x="1256" y="698"/>
                    </a:lnTo>
                    <a:lnTo>
                      <a:pt x="1234" y="698"/>
                    </a:lnTo>
                    <a:lnTo>
                      <a:pt x="1210" y="694"/>
                    </a:lnTo>
                    <a:lnTo>
                      <a:pt x="1188" y="688"/>
                    </a:lnTo>
                    <a:lnTo>
                      <a:pt x="1168" y="680"/>
                    </a:lnTo>
                    <a:lnTo>
                      <a:pt x="1146" y="670"/>
                    </a:lnTo>
                    <a:lnTo>
                      <a:pt x="1128" y="658"/>
                    </a:lnTo>
                    <a:lnTo>
                      <a:pt x="1108" y="644"/>
                    </a:lnTo>
                    <a:lnTo>
                      <a:pt x="1092" y="628"/>
                    </a:lnTo>
                    <a:lnTo>
                      <a:pt x="1092" y="628"/>
                    </a:lnTo>
                    <a:lnTo>
                      <a:pt x="1078" y="612"/>
                    </a:lnTo>
                    <a:lnTo>
                      <a:pt x="1064" y="596"/>
                    </a:lnTo>
                    <a:lnTo>
                      <a:pt x="1054" y="578"/>
                    </a:lnTo>
                    <a:lnTo>
                      <a:pt x="1044" y="560"/>
                    </a:lnTo>
                    <a:lnTo>
                      <a:pt x="1036" y="540"/>
                    </a:lnTo>
                    <a:lnTo>
                      <a:pt x="1030" y="520"/>
                    </a:lnTo>
                    <a:lnTo>
                      <a:pt x="1026" y="500"/>
                    </a:lnTo>
                    <a:lnTo>
                      <a:pt x="1024" y="480"/>
                    </a:lnTo>
                    <a:lnTo>
                      <a:pt x="1024" y="440"/>
                    </a:lnTo>
                    <a:lnTo>
                      <a:pt x="1024" y="440"/>
                    </a:lnTo>
                    <a:lnTo>
                      <a:pt x="1026" y="420"/>
                    </a:lnTo>
                    <a:lnTo>
                      <a:pt x="1030" y="400"/>
                    </a:lnTo>
                    <a:lnTo>
                      <a:pt x="1036" y="380"/>
                    </a:lnTo>
                    <a:lnTo>
                      <a:pt x="1044" y="360"/>
                    </a:lnTo>
                    <a:lnTo>
                      <a:pt x="1054" y="342"/>
                    </a:lnTo>
                    <a:lnTo>
                      <a:pt x="1064" y="324"/>
                    </a:lnTo>
                    <a:lnTo>
                      <a:pt x="1078" y="308"/>
                    </a:lnTo>
                    <a:lnTo>
                      <a:pt x="1092" y="292"/>
                    </a:lnTo>
                    <a:lnTo>
                      <a:pt x="1092" y="292"/>
                    </a:lnTo>
                    <a:lnTo>
                      <a:pt x="1108" y="276"/>
                    </a:lnTo>
                    <a:lnTo>
                      <a:pt x="1126" y="262"/>
                    </a:lnTo>
                    <a:lnTo>
                      <a:pt x="1144" y="250"/>
                    </a:lnTo>
                    <a:lnTo>
                      <a:pt x="1164" y="242"/>
                    </a:lnTo>
                    <a:lnTo>
                      <a:pt x="1184" y="234"/>
                    </a:lnTo>
                    <a:lnTo>
                      <a:pt x="1204" y="228"/>
                    </a:lnTo>
                    <a:lnTo>
                      <a:pt x="1226" y="226"/>
                    </a:lnTo>
                    <a:lnTo>
                      <a:pt x="1248" y="224"/>
                    </a:lnTo>
                    <a:lnTo>
                      <a:pt x="1248" y="224"/>
                    </a:lnTo>
                    <a:lnTo>
                      <a:pt x="1258" y="224"/>
                    </a:lnTo>
                    <a:lnTo>
                      <a:pt x="1258" y="224"/>
                    </a:lnTo>
                    <a:close/>
                    <a:moveTo>
                      <a:pt x="1024" y="686"/>
                    </a:moveTo>
                    <a:lnTo>
                      <a:pt x="1024" y="686"/>
                    </a:lnTo>
                    <a:lnTo>
                      <a:pt x="1024" y="684"/>
                    </a:lnTo>
                    <a:lnTo>
                      <a:pt x="1024" y="686"/>
                    </a:lnTo>
                    <a:close/>
                    <a:moveTo>
                      <a:pt x="1024" y="440"/>
                    </a:moveTo>
                    <a:lnTo>
                      <a:pt x="1024" y="480"/>
                    </a:lnTo>
                    <a:lnTo>
                      <a:pt x="1024" y="480"/>
                    </a:lnTo>
                    <a:lnTo>
                      <a:pt x="1024" y="460"/>
                    </a:lnTo>
                    <a:lnTo>
                      <a:pt x="1024" y="460"/>
                    </a:lnTo>
                    <a:lnTo>
                      <a:pt x="1024" y="440"/>
                    </a:lnTo>
                    <a:lnTo>
                      <a:pt x="1024" y="440"/>
                    </a:lnTo>
                    <a:close/>
                    <a:moveTo>
                      <a:pt x="1024" y="684"/>
                    </a:moveTo>
                    <a:lnTo>
                      <a:pt x="940" y="446"/>
                    </a:lnTo>
                    <a:lnTo>
                      <a:pt x="940" y="446"/>
                    </a:lnTo>
                    <a:lnTo>
                      <a:pt x="922" y="400"/>
                    </a:lnTo>
                    <a:lnTo>
                      <a:pt x="906" y="358"/>
                    </a:lnTo>
                    <a:lnTo>
                      <a:pt x="896" y="338"/>
                    </a:lnTo>
                    <a:lnTo>
                      <a:pt x="884" y="320"/>
                    </a:lnTo>
                    <a:lnTo>
                      <a:pt x="872" y="304"/>
                    </a:lnTo>
                    <a:lnTo>
                      <a:pt x="858" y="288"/>
                    </a:lnTo>
                    <a:lnTo>
                      <a:pt x="858" y="288"/>
                    </a:lnTo>
                    <a:lnTo>
                      <a:pt x="842" y="274"/>
                    </a:lnTo>
                    <a:lnTo>
                      <a:pt x="822" y="260"/>
                    </a:lnTo>
                    <a:lnTo>
                      <a:pt x="804" y="248"/>
                    </a:lnTo>
                    <a:lnTo>
                      <a:pt x="784" y="238"/>
                    </a:lnTo>
                    <a:lnTo>
                      <a:pt x="762" y="232"/>
                    </a:lnTo>
                    <a:lnTo>
                      <a:pt x="740" y="226"/>
                    </a:lnTo>
                    <a:lnTo>
                      <a:pt x="718" y="222"/>
                    </a:lnTo>
                    <a:lnTo>
                      <a:pt x="694" y="222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716" y="346"/>
                    </a:lnTo>
                    <a:lnTo>
                      <a:pt x="738" y="352"/>
                    </a:lnTo>
                    <a:lnTo>
                      <a:pt x="756" y="362"/>
                    </a:lnTo>
                    <a:lnTo>
                      <a:pt x="772" y="376"/>
                    </a:lnTo>
                    <a:lnTo>
                      <a:pt x="786" y="394"/>
                    </a:lnTo>
                    <a:lnTo>
                      <a:pt x="796" y="414"/>
                    </a:lnTo>
                    <a:lnTo>
                      <a:pt x="802" y="436"/>
                    </a:lnTo>
                    <a:lnTo>
                      <a:pt x="804" y="460"/>
                    </a:lnTo>
                    <a:lnTo>
                      <a:pt x="804" y="460"/>
                    </a:lnTo>
                    <a:lnTo>
                      <a:pt x="802" y="484"/>
                    </a:lnTo>
                    <a:lnTo>
                      <a:pt x="796" y="506"/>
                    </a:lnTo>
                    <a:lnTo>
                      <a:pt x="786" y="526"/>
                    </a:lnTo>
                    <a:lnTo>
                      <a:pt x="772" y="544"/>
                    </a:lnTo>
                    <a:lnTo>
                      <a:pt x="756" y="558"/>
                    </a:lnTo>
                    <a:lnTo>
                      <a:pt x="738" y="568"/>
                    </a:lnTo>
                    <a:lnTo>
                      <a:pt x="716" y="574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94" y="698"/>
                    </a:lnTo>
                    <a:lnTo>
                      <a:pt x="694" y="698"/>
                    </a:lnTo>
                    <a:lnTo>
                      <a:pt x="720" y="698"/>
                    </a:lnTo>
                    <a:lnTo>
                      <a:pt x="744" y="692"/>
                    </a:lnTo>
                    <a:lnTo>
                      <a:pt x="766" y="686"/>
                    </a:lnTo>
                    <a:lnTo>
                      <a:pt x="788" y="676"/>
                    </a:lnTo>
                    <a:lnTo>
                      <a:pt x="808" y="664"/>
                    </a:lnTo>
                    <a:lnTo>
                      <a:pt x="826" y="648"/>
                    </a:lnTo>
                    <a:lnTo>
                      <a:pt x="842" y="630"/>
                    </a:lnTo>
                    <a:lnTo>
                      <a:pt x="858" y="608"/>
                    </a:lnTo>
                    <a:lnTo>
                      <a:pt x="886" y="686"/>
                    </a:lnTo>
                    <a:lnTo>
                      <a:pt x="1024" y="686"/>
                    </a:lnTo>
                    <a:lnTo>
                      <a:pt x="1024" y="684"/>
                    </a:lnTo>
                    <a:close/>
                    <a:moveTo>
                      <a:pt x="472" y="2"/>
                    </a:moveTo>
                    <a:lnTo>
                      <a:pt x="488" y="2"/>
                    </a:lnTo>
                    <a:lnTo>
                      <a:pt x="472" y="24"/>
                    </a:lnTo>
                    <a:lnTo>
                      <a:pt x="472" y="2"/>
                    </a:lnTo>
                    <a:lnTo>
                      <a:pt x="472" y="2"/>
                    </a:lnTo>
                    <a:close/>
                    <a:moveTo>
                      <a:pt x="472" y="662"/>
                    </a:moveTo>
                    <a:lnTo>
                      <a:pt x="488" y="686"/>
                    </a:lnTo>
                    <a:lnTo>
                      <a:pt x="472" y="686"/>
                    </a:lnTo>
                    <a:lnTo>
                      <a:pt x="472" y="662"/>
                    </a:lnTo>
                    <a:lnTo>
                      <a:pt x="472" y="662"/>
                    </a:lnTo>
                    <a:close/>
                    <a:moveTo>
                      <a:pt x="694" y="222"/>
                    </a:moveTo>
                    <a:lnTo>
                      <a:pt x="694" y="222"/>
                    </a:lnTo>
                    <a:lnTo>
                      <a:pt x="690" y="220"/>
                    </a:lnTo>
                    <a:lnTo>
                      <a:pt x="690" y="220"/>
                    </a:lnTo>
                    <a:lnTo>
                      <a:pt x="666" y="222"/>
                    </a:lnTo>
                    <a:lnTo>
                      <a:pt x="644" y="226"/>
                    </a:lnTo>
                    <a:lnTo>
                      <a:pt x="622" y="232"/>
                    </a:lnTo>
                    <a:lnTo>
                      <a:pt x="600" y="240"/>
                    </a:lnTo>
                    <a:lnTo>
                      <a:pt x="580" y="250"/>
                    </a:lnTo>
                    <a:lnTo>
                      <a:pt x="560" y="262"/>
                    </a:lnTo>
                    <a:lnTo>
                      <a:pt x="542" y="276"/>
                    </a:lnTo>
                    <a:lnTo>
                      <a:pt x="524" y="292"/>
                    </a:lnTo>
                    <a:lnTo>
                      <a:pt x="524" y="292"/>
                    </a:lnTo>
                    <a:lnTo>
                      <a:pt x="508" y="310"/>
                    </a:lnTo>
                    <a:lnTo>
                      <a:pt x="494" y="328"/>
                    </a:lnTo>
                    <a:lnTo>
                      <a:pt x="482" y="350"/>
                    </a:lnTo>
                    <a:lnTo>
                      <a:pt x="472" y="372"/>
                    </a:lnTo>
                    <a:lnTo>
                      <a:pt x="472" y="548"/>
                    </a:lnTo>
                    <a:lnTo>
                      <a:pt x="472" y="548"/>
                    </a:lnTo>
                    <a:lnTo>
                      <a:pt x="482" y="570"/>
                    </a:lnTo>
                    <a:lnTo>
                      <a:pt x="494" y="592"/>
                    </a:lnTo>
                    <a:lnTo>
                      <a:pt x="508" y="610"/>
                    </a:lnTo>
                    <a:lnTo>
                      <a:pt x="524" y="628"/>
                    </a:lnTo>
                    <a:lnTo>
                      <a:pt x="524" y="628"/>
                    </a:lnTo>
                    <a:lnTo>
                      <a:pt x="542" y="644"/>
                    </a:lnTo>
                    <a:lnTo>
                      <a:pt x="560" y="658"/>
                    </a:lnTo>
                    <a:lnTo>
                      <a:pt x="580" y="670"/>
                    </a:lnTo>
                    <a:lnTo>
                      <a:pt x="600" y="680"/>
                    </a:lnTo>
                    <a:lnTo>
                      <a:pt x="622" y="688"/>
                    </a:lnTo>
                    <a:lnTo>
                      <a:pt x="644" y="694"/>
                    </a:lnTo>
                    <a:lnTo>
                      <a:pt x="668" y="698"/>
                    </a:lnTo>
                    <a:lnTo>
                      <a:pt x="692" y="698"/>
                    </a:lnTo>
                    <a:lnTo>
                      <a:pt x="694" y="698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72" y="574"/>
                    </a:lnTo>
                    <a:lnTo>
                      <a:pt x="650" y="568"/>
                    </a:lnTo>
                    <a:lnTo>
                      <a:pt x="632" y="556"/>
                    </a:lnTo>
                    <a:lnTo>
                      <a:pt x="616" y="542"/>
                    </a:lnTo>
                    <a:lnTo>
                      <a:pt x="602" y="526"/>
                    </a:lnTo>
                    <a:lnTo>
                      <a:pt x="592" y="506"/>
                    </a:lnTo>
                    <a:lnTo>
                      <a:pt x="586" y="484"/>
                    </a:lnTo>
                    <a:lnTo>
                      <a:pt x="582" y="460"/>
                    </a:lnTo>
                    <a:lnTo>
                      <a:pt x="582" y="460"/>
                    </a:lnTo>
                    <a:lnTo>
                      <a:pt x="586" y="438"/>
                    </a:lnTo>
                    <a:lnTo>
                      <a:pt x="592" y="416"/>
                    </a:lnTo>
                    <a:lnTo>
                      <a:pt x="602" y="396"/>
                    </a:lnTo>
                    <a:lnTo>
                      <a:pt x="616" y="378"/>
                    </a:lnTo>
                    <a:lnTo>
                      <a:pt x="632" y="364"/>
                    </a:lnTo>
                    <a:lnTo>
                      <a:pt x="650" y="352"/>
                    </a:lnTo>
                    <a:lnTo>
                      <a:pt x="672" y="346"/>
                    </a:lnTo>
                    <a:lnTo>
                      <a:pt x="682" y="344"/>
                    </a:lnTo>
                    <a:lnTo>
                      <a:pt x="694" y="344"/>
                    </a:lnTo>
                    <a:lnTo>
                      <a:pt x="694" y="222"/>
                    </a:lnTo>
                    <a:close/>
                    <a:moveTo>
                      <a:pt x="0" y="2"/>
                    </a:moveTo>
                    <a:lnTo>
                      <a:pt x="134" y="2"/>
                    </a:lnTo>
                    <a:lnTo>
                      <a:pt x="134" y="264"/>
                    </a:lnTo>
                    <a:lnTo>
                      <a:pt x="322" y="2"/>
                    </a:lnTo>
                    <a:lnTo>
                      <a:pt x="472" y="2"/>
                    </a:lnTo>
                    <a:lnTo>
                      <a:pt x="472" y="24"/>
                    </a:lnTo>
                    <a:lnTo>
                      <a:pt x="248" y="328"/>
                    </a:lnTo>
                    <a:lnTo>
                      <a:pt x="472" y="662"/>
                    </a:lnTo>
                    <a:lnTo>
                      <a:pt x="472" y="686"/>
                    </a:lnTo>
                    <a:lnTo>
                      <a:pt x="322" y="686"/>
                    </a:lnTo>
                    <a:lnTo>
                      <a:pt x="134" y="396"/>
                    </a:lnTo>
                    <a:lnTo>
                      <a:pt x="134" y="686"/>
                    </a:lnTo>
                    <a:lnTo>
                      <a:pt x="0" y="686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472" y="372"/>
                    </a:moveTo>
                    <a:lnTo>
                      <a:pt x="472" y="372"/>
                    </a:lnTo>
                    <a:lnTo>
                      <a:pt x="466" y="392"/>
                    </a:lnTo>
                    <a:lnTo>
                      <a:pt x="460" y="414"/>
                    </a:lnTo>
                    <a:lnTo>
                      <a:pt x="456" y="438"/>
                    </a:lnTo>
                    <a:lnTo>
                      <a:pt x="456" y="460"/>
                    </a:lnTo>
                    <a:lnTo>
                      <a:pt x="456" y="460"/>
                    </a:lnTo>
                    <a:lnTo>
                      <a:pt x="456" y="484"/>
                    </a:lnTo>
                    <a:lnTo>
                      <a:pt x="460" y="506"/>
                    </a:lnTo>
                    <a:lnTo>
                      <a:pt x="466" y="528"/>
                    </a:lnTo>
                    <a:lnTo>
                      <a:pt x="472" y="548"/>
                    </a:lnTo>
                    <a:lnTo>
                      <a:pt x="472" y="3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2413000"/>
                <a:ext cx="1514475" cy="1514475"/>
              </a:xfrm>
              <a:custGeom>
                <a:avLst/>
                <a:gdLst>
                  <a:gd name="T0" fmla="*/ 248 w 954"/>
                  <a:gd name="T1" fmla="*/ 904 h 954"/>
                  <a:gd name="T2" fmla="*/ 140 w 954"/>
                  <a:gd name="T3" fmla="*/ 954 h 954"/>
                  <a:gd name="T4" fmla="*/ 42 w 954"/>
                  <a:gd name="T5" fmla="*/ 914 h 954"/>
                  <a:gd name="T6" fmla="*/ 0 w 954"/>
                  <a:gd name="T7" fmla="*/ 814 h 954"/>
                  <a:gd name="T8" fmla="*/ 52 w 954"/>
                  <a:gd name="T9" fmla="*/ 706 h 954"/>
                  <a:gd name="T10" fmla="*/ 154 w 954"/>
                  <a:gd name="T11" fmla="*/ 674 h 954"/>
                  <a:gd name="T12" fmla="*/ 258 w 954"/>
                  <a:gd name="T13" fmla="*/ 736 h 954"/>
                  <a:gd name="T14" fmla="*/ 618 w 954"/>
                  <a:gd name="T15" fmla="*/ 814 h 954"/>
                  <a:gd name="T16" fmla="*/ 566 w 954"/>
                  <a:gd name="T17" fmla="*/ 922 h 954"/>
                  <a:gd name="T18" fmla="*/ 464 w 954"/>
                  <a:gd name="T19" fmla="*/ 954 h 954"/>
                  <a:gd name="T20" fmla="*/ 362 w 954"/>
                  <a:gd name="T21" fmla="*/ 892 h 954"/>
                  <a:gd name="T22" fmla="*/ 340 w 954"/>
                  <a:gd name="T23" fmla="*/ 786 h 954"/>
                  <a:gd name="T24" fmla="*/ 410 w 954"/>
                  <a:gd name="T25" fmla="*/ 690 h 954"/>
                  <a:gd name="T26" fmla="*/ 520 w 954"/>
                  <a:gd name="T27" fmla="*/ 680 h 954"/>
                  <a:gd name="T28" fmla="*/ 606 w 954"/>
                  <a:gd name="T29" fmla="*/ 760 h 954"/>
                  <a:gd name="T30" fmla="*/ 278 w 954"/>
                  <a:gd name="T31" fmla="*/ 506 h 954"/>
                  <a:gd name="T32" fmla="*/ 208 w 954"/>
                  <a:gd name="T33" fmla="*/ 600 h 954"/>
                  <a:gd name="T34" fmla="*/ 98 w 954"/>
                  <a:gd name="T35" fmla="*/ 610 h 954"/>
                  <a:gd name="T36" fmla="*/ 12 w 954"/>
                  <a:gd name="T37" fmla="*/ 532 h 954"/>
                  <a:gd name="T38" fmla="*/ 12 w 954"/>
                  <a:gd name="T39" fmla="*/ 422 h 954"/>
                  <a:gd name="T40" fmla="*/ 98 w 954"/>
                  <a:gd name="T41" fmla="*/ 342 h 954"/>
                  <a:gd name="T42" fmla="*/ 208 w 954"/>
                  <a:gd name="T43" fmla="*/ 354 h 954"/>
                  <a:gd name="T44" fmla="*/ 278 w 954"/>
                  <a:gd name="T45" fmla="*/ 448 h 954"/>
                  <a:gd name="T46" fmla="*/ 606 w 954"/>
                  <a:gd name="T47" fmla="*/ 532 h 954"/>
                  <a:gd name="T48" fmla="*/ 520 w 954"/>
                  <a:gd name="T49" fmla="*/ 610 h 954"/>
                  <a:gd name="T50" fmla="*/ 410 w 954"/>
                  <a:gd name="T51" fmla="*/ 600 h 954"/>
                  <a:gd name="T52" fmla="*/ 340 w 954"/>
                  <a:gd name="T53" fmla="*/ 506 h 954"/>
                  <a:gd name="T54" fmla="*/ 362 w 954"/>
                  <a:gd name="T55" fmla="*/ 398 h 954"/>
                  <a:gd name="T56" fmla="*/ 464 w 954"/>
                  <a:gd name="T57" fmla="*/ 338 h 954"/>
                  <a:gd name="T58" fmla="*/ 566 w 954"/>
                  <a:gd name="T59" fmla="*/ 368 h 954"/>
                  <a:gd name="T60" fmla="*/ 618 w 954"/>
                  <a:gd name="T61" fmla="*/ 476 h 954"/>
                  <a:gd name="T62" fmla="*/ 930 w 954"/>
                  <a:gd name="T63" fmla="*/ 556 h 954"/>
                  <a:gd name="T64" fmla="*/ 828 w 954"/>
                  <a:gd name="T65" fmla="*/ 616 h 954"/>
                  <a:gd name="T66" fmla="*/ 726 w 954"/>
                  <a:gd name="T67" fmla="*/ 586 h 954"/>
                  <a:gd name="T68" fmla="*/ 674 w 954"/>
                  <a:gd name="T69" fmla="*/ 476 h 954"/>
                  <a:gd name="T70" fmla="*/ 716 w 954"/>
                  <a:gd name="T71" fmla="*/ 378 h 954"/>
                  <a:gd name="T72" fmla="*/ 814 w 954"/>
                  <a:gd name="T73" fmla="*/ 336 h 954"/>
                  <a:gd name="T74" fmla="*/ 922 w 954"/>
                  <a:gd name="T75" fmla="*/ 388 h 954"/>
                  <a:gd name="T76" fmla="*/ 280 w 954"/>
                  <a:gd name="T77" fmla="*/ 140 h 954"/>
                  <a:gd name="T78" fmla="*/ 240 w 954"/>
                  <a:gd name="T79" fmla="*/ 240 h 954"/>
                  <a:gd name="T80" fmla="*/ 140 w 954"/>
                  <a:gd name="T81" fmla="*/ 280 h 954"/>
                  <a:gd name="T82" fmla="*/ 32 w 954"/>
                  <a:gd name="T83" fmla="*/ 230 h 954"/>
                  <a:gd name="T84" fmla="*/ 2 w 954"/>
                  <a:gd name="T85" fmla="*/ 126 h 954"/>
                  <a:gd name="T86" fmla="*/ 62 w 954"/>
                  <a:gd name="T87" fmla="*/ 24 h 954"/>
                  <a:gd name="T88" fmla="*/ 168 w 954"/>
                  <a:gd name="T89" fmla="*/ 2 h 954"/>
                  <a:gd name="T90" fmla="*/ 264 w 954"/>
                  <a:gd name="T91" fmla="*/ 74 h 954"/>
                  <a:gd name="T92" fmla="*/ 618 w 954"/>
                  <a:gd name="T93" fmla="*/ 154 h 954"/>
                  <a:gd name="T94" fmla="*/ 556 w 954"/>
                  <a:gd name="T95" fmla="*/ 256 h 954"/>
                  <a:gd name="T96" fmla="*/ 450 w 954"/>
                  <a:gd name="T97" fmla="*/ 278 h 954"/>
                  <a:gd name="T98" fmla="*/ 354 w 954"/>
                  <a:gd name="T99" fmla="*/ 206 h 954"/>
                  <a:gd name="T100" fmla="*/ 344 w 954"/>
                  <a:gd name="T101" fmla="*/ 98 h 954"/>
                  <a:gd name="T102" fmla="*/ 422 w 954"/>
                  <a:gd name="T103" fmla="*/ 10 h 954"/>
                  <a:gd name="T104" fmla="*/ 532 w 954"/>
                  <a:gd name="T105" fmla="*/ 10 h 954"/>
                  <a:gd name="T106" fmla="*/ 612 w 954"/>
                  <a:gd name="T107" fmla="*/ 98 h 954"/>
                  <a:gd name="T108" fmla="*/ 948 w 954"/>
                  <a:gd name="T109" fmla="*/ 182 h 954"/>
                  <a:gd name="T110" fmla="*/ 870 w 954"/>
                  <a:gd name="T111" fmla="*/ 270 h 954"/>
                  <a:gd name="T112" fmla="*/ 760 w 954"/>
                  <a:gd name="T113" fmla="*/ 270 h 954"/>
                  <a:gd name="T114" fmla="*/ 680 w 954"/>
                  <a:gd name="T115" fmla="*/ 182 h 954"/>
                  <a:gd name="T116" fmla="*/ 692 w 954"/>
                  <a:gd name="T117" fmla="*/ 74 h 954"/>
                  <a:gd name="T118" fmla="*/ 786 w 954"/>
                  <a:gd name="T119" fmla="*/ 2 h 954"/>
                  <a:gd name="T120" fmla="*/ 892 w 954"/>
                  <a:gd name="T121" fmla="*/ 24 h 954"/>
                  <a:gd name="T122" fmla="*/ 954 w 954"/>
                  <a:gd name="T123" fmla="*/ 126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4" h="954">
                    <a:moveTo>
                      <a:pt x="280" y="814"/>
                    </a:moveTo>
                    <a:lnTo>
                      <a:pt x="280" y="814"/>
                    </a:lnTo>
                    <a:lnTo>
                      <a:pt x="280" y="828"/>
                    </a:lnTo>
                    <a:lnTo>
                      <a:pt x="278" y="842"/>
                    </a:lnTo>
                    <a:lnTo>
                      <a:pt x="274" y="856"/>
                    </a:lnTo>
                    <a:lnTo>
                      <a:pt x="270" y="868"/>
                    </a:lnTo>
                    <a:lnTo>
                      <a:pt x="264" y="880"/>
                    </a:lnTo>
                    <a:lnTo>
                      <a:pt x="258" y="892"/>
                    </a:lnTo>
                    <a:lnTo>
                      <a:pt x="248" y="904"/>
                    </a:lnTo>
                    <a:lnTo>
                      <a:pt x="240" y="914"/>
                    </a:lnTo>
                    <a:lnTo>
                      <a:pt x="230" y="922"/>
                    </a:lnTo>
                    <a:lnTo>
                      <a:pt x="220" y="930"/>
                    </a:lnTo>
                    <a:lnTo>
                      <a:pt x="208" y="938"/>
                    </a:lnTo>
                    <a:lnTo>
                      <a:pt x="196" y="944"/>
                    </a:lnTo>
                    <a:lnTo>
                      <a:pt x="182" y="948"/>
                    </a:lnTo>
                    <a:lnTo>
                      <a:pt x="168" y="952"/>
                    </a:lnTo>
                    <a:lnTo>
                      <a:pt x="154" y="954"/>
                    </a:lnTo>
                    <a:lnTo>
                      <a:pt x="140" y="954"/>
                    </a:lnTo>
                    <a:lnTo>
                      <a:pt x="140" y="954"/>
                    </a:lnTo>
                    <a:lnTo>
                      <a:pt x="126" y="954"/>
                    </a:lnTo>
                    <a:lnTo>
                      <a:pt x="112" y="952"/>
                    </a:lnTo>
                    <a:lnTo>
                      <a:pt x="98" y="948"/>
                    </a:lnTo>
                    <a:lnTo>
                      <a:pt x="86" y="944"/>
                    </a:lnTo>
                    <a:lnTo>
                      <a:pt x="74" y="938"/>
                    </a:lnTo>
                    <a:lnTo>
                      <a:pt x="62" y="930"/>
                    </a:lnTo>
                    <a:lnTo>
                      <a:pt x="52" y="922"/>
                    </a:lnTo>
                    <a:lnTo>
                      <a:pt x="42" y="914"/>
                    </a:lnTo>
                    <a:lnTo>
                      <a:pt x="32" y="904"/>
                    </a:lnTo>
                    <a:lnTo>
                      <a:pt x="24" y="892"/>
                    </a:lnTo>
                    <a:lnTo>
                      <a:pt x="18" y="880"/>
                    </a:lnTo>
                    <a:lnTo>
                      <a:pt x="12" y="868"/>
                    </a:lnTo>
                    <a:lnTo>
                      <a:pt x="6" y="856"/>
                    </a:lnTo>
                    <a:lnTo>
                      <a:pt x="4" y="842"/>
                    </a:lnTo>
                    <a:lnTo>
                      <a:pt x="2" y="828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2" y="800"/>
                    </a:lnTo>
                    <a:lnTo>
                      <a:pt x="4" y="786"/>
                    </a:lnTo>
                    <a:lnTo>
                      <a:pt x="6" y="772"/>
                    </a:lnTo>
                    <a:lnTo>
                      <a:pt x="12" y="760"/>
                    </a:lnTo>
                    <a:lnTo>
                      <a:pt x="18" y="746"/>
                    </a:lnTo>
                    <a:lnTo>
                      <a:pt x="24" y="736"/>
                    </a:lnTo>
                    <a:lnTo>
                      <a:pt x="32" y="724"/>
                    </a:lnTo>
                    <a:lnTo>
                      <a:pt x="42" y="714"/>
                    </a:lnTo>
                    <a:lnTo>
                      <a:pt x="52" y="706"/>
                    </a:lnTo>
                    <a:lnTo>
                      <a:pt x="62" y="698"/>
                    </a:lnTo>
                    <a:lnTo>
                      <a:pt x="74" y="690"/>
                    </a:lnTo>
                    <a:lnTo>
                      <a:pt x="86" y="684"/>
                    </a:lnTo>
                    <a:lnTo>
                      <a:pt x="98" y="680"/>
                    </a:lnTo>
                    <a:lnTo>
                      <a:pt x="112" y="676"/>
                    </a:lnTo>
                    <a:lnTo>
                      <a:pt x="126" y="674"/>
                    </a:lnTo>
                    <a:lnTo>
                      <a:pt x="140" y="674"/>
                    </a:lnTo>
                    <a:lnTo>
                      <a:pt x="140" y="674"/>
                    </a:lnTo>
                    <a:lnTo>
                      <a:pt x="154" y="674"/>
                    </a:lnTo>
                    <a:lnTo>
                      <a:pt x="168" y="676"/>
                    </a:lnTo>
                    <a:lnTo>
                      <a:pt x="182" y="680"/>
                    </a:lnTo>
                    <a:lnTo>
                      <a:pt x="196" y="684"/>
                    </a:lnTo>
                    <a:lnTo>
                      <a:pt x="208" y="690"/>
                    </a:lnTo>
                    <a:lnTo>
                      <a:pt x="220" y="698"/>
                    </a:lnTo>
                    <a:lnTo>
                      <a:pt x="230" y="706"/>
                    </a:lnTo>
                    <a:lnTo>
                      <a:pt x="240" y="714"/>
                    </a:lnTo>
                    <a:lnTo>
                      <a:pt x="248" y="724"/>
                    </a:lnTo>
                    <a:lnTo>
                      <a:pt x="258" y="736"/>
                    </a:lnTo>
                    <a:lnTo>
                      <a:pt x="264" y="746"/>
                    </a:lnTo>
                    <a:lnTo>
                      <a:pt x="270" y="760"/>
                    </a:lnTo>
                    <a:lnTo>
                      <a:pt x="274" y="772"/>
                    </a:lnTo>
                    <a:lnTo>
                      <a:pt x="278" y="786"/>
                    </a:lnTo>
                    <a:lnTo>
                      <a:pt x="280" y="800"/>
                    </a:lnTo>
                    <a:lnTo>
                      <a:pt x="280" y="814"/>
                    </a:lnTo>
                    <a:lnTo>
                      <a:pt x="280" y="814"/>
                    </a:lnTo>
                    <a:close/>
                    <a:moveTo>
                      <a:pt x="618" y="814"/>
                    </a:moveTo>
                    <a:lnTo>
                      <a:pt x="618" y="814"/>
                    </a:lnTo>
                    <a:lnTo>
                      <a:pt x="618" y="828"/>
                    </a:lnTo>
                    <a:lnTo>
                      <a:pt x="616" y="842"/>
                    </a:lnTo>
                    <a:lnTo>
                      <a:pt x="612" y="856"/>
                    </a:lnTo>
                    <a:lnTo>
                      <a:pt x="606" y="868"/>
                    </a:lnTo>
                    <a:lnTo>
                      <a:pt x="600" y="880"/>
                    </a:lnTo>
                    <a:lnTo>
                      <a:pt x="594" y="892"/>
                    </a:lnTo>
                    <a:lnTo>
                      <a:pt x="586" y="904"/>
                    </a:lnTo>
                    <a:lnTo>
                      <a:pt x="576" y="914"/>
                    </a:lnTo>
                    <a:lnTo>
                      <a:pt x="566" y="922"/>
                    </a:lnTo>
                    <a:lnTo>
                      <a:pt x="556" y="930"/>
                    </a:lnTo>
                    <a:lnTo>
                      <a:pt x="544" y="938"/>
                    </a:lnTo>
                    <a:lnTo>
                      <a:pt x="532" y="944"/>
                    </a:lnTo>
                    <a:lnTo>
                      <a:pt x="520" y="948"/>
                    </a:lnTo>
                    <a:lnTo>
                      <a:pt x="506" y="952"/>
                    </a:lnTo>
                    <a:lnTo>
                      <a:pt x="492" y="954"/>
                    </a:lnTo>
                    <a:lnTo>
                      <a:pt x="478" y="954"/>
                    </a:lnTo>
                    <a:lnTo>
                      <a:pt x="478" y="954"/>
                    </a:lnTo>
                    <a:lnTo>
                      <a:pt x="464" y="954"/>
                    </a:lnTo>
                    <a:lnTo>
                      <a:pt x="450" y="952"/>
                    </a:lnTo>
                    <a:lnTo>
                      <a:pt x="436" y="948"/>
                    </a:lnTo>
                    <a:lnTo>
                      <a:pt x="422" y="944"/>
                    </a:lnTo>
                    <a:lnTo>
                      <a:pt x="410" y="938"/>
                    </a:lnTo>
                    <a:lnTo>
                      <a:pt x="400" y="930"/>
                    </a:lnTo>
                    <a:lnTo>
                      <a:pt x="388" y="922"/>
                    </a:lnTo>
                    <a:lnTo>
                      <a:pt x="378" y="914"/>
                    </a:lnTo>
                    <a:lnTo>
                      <a:pt x="370" y="904"/>
                    </a:lnTo>
                    <a:lnTo>
                      <a:pt x="362" y="892"/>
                    </a:lnTo>
                    <a:lnTo>
                      <a:pt x="354" y="880"/>
                    </a:lnTo>
                    <a:lnTo>
                      <a:pt x="348" y="868"/>
                    </a:lnTo>
                    <a:lnTo>
                      <a:pt x="344" y="856"/>
                    </a:lnTo>
                    <a:lnTo>
                      <a:pt x="340" y="842"/>
                    </a:lnTo>
                    <a:lnTo>
                      <a:pt x="338" y="828"/>
                    </a:lnTo>
                    <a:lnTo>
                      <a:pt x="338" y="814"/>
                    </a:lnTo>
                    <a:lnTo>
                      <a:pt x="338" y="814"/>
                    </a:lnTo>
                    <a:lnTo>
                      <a:pt x="338" y="800"/>
                    </a:lnTo>
                    <a:lnTo>
                      <a:pt x="340" y="786"/>
                    </a:lnTo>
                    <a:lnTo>
                      <a:pt x="344" y="772"/>
                    </a:lnTo>
                    <a:lnTo>
                      <a:pt x="348" y="760"/>
                    </a:lnTo>
                    <a:lnTo>
                      <a:pt x="354" y="746"/>
                    </a:lnTo>
                    <a:lnTo>
                      <a:pt x="362" y="736"/>
                    </a:lnTo>
                    <a:lnTo>
                      <a:pt x="370" y="724"/>
                    </a:lnTo>
                    <a:lnTo>
                      <a:pt x="378" y="714"/>
                    </a:lnTo>
                    <a:lnTo>
                      <a:pt x="388" y="706"/>
                    </a:lnTo>
                    <a:lnTo>
                      <a:pt x="400" y="698"/>
                    </a:lnTo>
                    <a:lnTo>
                      <a:pt x="410" y="690"/>
                    </a:lnTo>
                    <a:lnTo>
                      <a:pt x="422" y="684"/>
                    </a:lnTo>
                    <a:lnTo>
                      <a:pt x="436" y="680"/>
                    </a:lnTo>
                    <a:lnTo>
                      <a:pt x="450" y="676"/>
                    </a:lnTo>
                    <a:lnTo>
                      <a:pt x="464" y="674"/>
                    </a:lnTo>
                    <a:lnTo>
                      <a:pt x="478" y="674"/>
                    </a:lnTo>
                    <a:lnTo>
                      <a:pt x="478" y="674"/>
                    </a:lnTo>
                    <a:lnTo>
                      <a:pt x="492" y="674"/>
                    </a:lnTo>
                    <a:lnTo>
                      <a:pt x="506" y="676"/>
                    </a:lnTo>
                    <a:lnTo>
                      <a:pt x="520" y="680"/>
                    </a:lnTo>
                    <a:lnTo>
                      <a:pt x="532" y="684"/>
                    </a:lnTo>
                    <a:lnTo>
                      <a:pt x="544" y="690"/>
                    </a:lnTo>
                    <a:lnTo>
                      <a:pt x="556" y="698"/>
                    </a:lnTo>
                    <a:lnTo>
                      <a:pt x="566" y="706"/>
                    </a:lnTo>
                    <a:lnTo>
                      <a:pt x="576" y="714"/>
                    </a:lnTo>
                    <a:lnTo>
                      <a:pt x="586" y="724"/>
                    </a:lnTo>
                    <a:lnTo>
                      <a:pt x="594" y="736"/>
                    </a:lnTo>
                    <a:lnTo>
                      <a:pt x="600" y="746"/>
                    </a:lnTo>
                    <a:lnTo>
                      <a:pt x="606" y="760"/>
                    </a:lnTo>
                    <a:lnTo>
                      <a:pt x="612" y="772"/>
                    </a:lnTo>
                    <a:lnTo>
                      <a:pt x="616" y="786"/>
                    </a:lnTo>
                    <a:lnTo>
                      <a:pt x="618" y="800"/>
                    </a:lnTo>
                    <a:lnTo>
                      <a:pt x="618" y="814"/>
                    </a:lnTo>
                    <a:lnTo>
                      <a:pt x="618" y="814"/>
                    </a:lnTo>
                    <a:close/>
                    <a:moveTo>
                      <a:pt x="280" y="476"/>
                    </a:moveTo>
                    <a:lnTo>
                      <a:pt x="280" y="476"/>
                    </a:lnTo>
                    <a:lnTo>
                      <a:pt x="280" y="492"/>
                    </a:lnTo>
                    <a:lnTo>
                      <a:pt x="278" y="506"/>
                    </a:lnTo>
                    <a:lnTo>
                      <a:pt x="274" y="518"/>
                    </a:lnTo>
                    <a:lnTo>
                      <a:pt x="270" y="532"/>
                    </a:lnTo>
                    <a:lnTo>
                      <a:pt x="264" y="544"/>
                    </a:lnTo>
                    <a:lnTo>
                      <a:pt x="258" y="556"/>
                    </a:lnTo>
                    <a:lnTo>
                      <a:pt x="248" y="566"/>
                    </a:lnTo>
                    <a:lnTo>
                      <a:pt x="240" y="576"/>
                    </a:lnTo>
                    <a:lnTo>
                      <a:pt x="230" y="586"/>
                    </a:lnTo>
                    <a:lnTo>
                      <a:pt x="220" y="594"/>
                    </a:lnTo>
                    <a:lnTo>
                      <a:pt x="208" y="600"/>
                    </a:lnTo>
                    <a:lnTo>
                      <a:pt x="196" y="606"/>
                    </a:lnTo>
                    <a:lnTo>
                      <a:pt x="182" y="610"/>
                    </a:lnTo>
                    <a:lnTo>
                      <a:pt x="168" y="614"/>
                    </a:lnTo>
                    <a:lnTo>
                      <a:pt x="154" y="616"/>
                    </a:lnTo>
                    <a:lnTo>
                      <a:pt x="140" y="618"/>
                    </a:lnTo>
                    <a:lnTo>
                      <a:pt x="140" y="618"/>
                    </a:lnTo>
                    <a:lnTo>
                      <a:pt x="126" y="616"/>
                    </a:lnTo>
                    <a:lnTo>
                      <a:pt x="112" y="614"/>
                    </a:lnTo>
                    <a:lnTo>
                      <a:pt x="98" y="610"/>
                    </a:lnTo>
                    <a:lnTo>
                      <a:pt x="86" y="606"/>
                    </a:lnTo>
                    <a:lnTo>
                      <a:pt x="74" y="600"/>
                    </a:lnTo>
                    <a:lnTo>
                      <a:pt x="62" y="594"/>
                    </a:lnTo>
                    <a:lnTo>
                      <a:pt x="52" y="586"/>
                    </a:lnTo>
                    <a:lnTo>
                      <a:pt x="42" y="576"/>
                    </a:lnTo>
                    <a:lnTo>
                      <a:pt x="32" y="566"/>
                    </a:lnTo>
                    <a:lnTo>
                      <a:pt x="24" y="556"/>
                    </a:lnTo>
                    <a:lnTo>
                      <a:pt x="18" y="544"/>
                    </a:lnTo>
                    <a:lnTo>
                      <a:pt x="12" y="532"/>
                    </a:lnTo>
                    <a:lnTo>
                      <a:pt x="6" y="518"/>
                    </a:lnTo>
                    <a:lnTo>
                      <a:pt x="4" y="506"/>
                    </a:lnTo>
                    <a:lnTo>
                      <a:pt x="2" y="492"/>
                    </a:lnTo>
                    <a:lnTo>
                      <a:pt x="0" y="476"/>
                    </a:lnTo>
                    <a:lnTo>
                      <a:pt x="0" y="476"/>
                    </a:lnTo>
                    <a:lnTo>
                      <a:pt x="2" y="462"/>
                    </a:lnTo>
                    <a:lnTo>
                      <a:pt x="4" y="448"/>
                    </a:lnTo>
                    <a:lnTo>
                      <a:pt x="6" y="436"/>
                    </a:lnTo>
                    <a:lnTo>
                      <a:pt x="12" y="422"/>
                    </a:lnTo>
                    <a:lnTo>
                      <a:pt x="18" y="410"/>
                    </a:lnTo>
                    <a:lnTo>
                      <a:pt x="24" y="398"/>
                    </a:lnTo>
                    <a:lnTo>
                      <a:pt x="32" y="388"/>
                    </a:lnTo>
                    <a:lnTo>
                      <a:pt x="42" y="378"/>
                    </a:lnTo>
                    <a:lnTo>
                      <a:pt x="52" y="368"/>
                    </a:lnTo>
                    <a:lnTo>
                      <a:pt x="62" y="360"/>
                    </a:lnTo>
                    <a:lnTo>
                      <a:pt x="74" y="354"/>
                    </a:lnTo>
                    <a:lnTo>
                      <a:pt x="86" y="348"/>
                    </a:lnTo>
                    <a:lnTo>
                      <a:pt x="98" y="342"/>
                    </a:lnTo>
                    <a:lnTo>
                      <a:pt x="112" y="340"/>
                    </a:lnTo>
                    <a:lnTo>
                      <a:pt x="126" y="338"/>
                    </a:lnTo>
                    <a:lnTo>
                      <a:pt x="140" y="336"/>
                    </a:lnTo>
                    <a:lnTo>
                      <a:pt x="140" y="336"/>
                    </a:lnTo>
                    <a:lnTo>
                      <a:pt x="154" y="338"/>
                    </a:lnTo>
                    <a:lnTo>
                      <a:pt x="168" y="340"/>
                    </a:lnTo>
                    <a:lnTo>
                      <a:pt x="182" y="342"/>
                    </a:lnTo>
                    <a:lnTo>
                      <a:pt x="196" y="348"/>
                    </a:lnTo>
                    <a:lnTo>
                      <a:pt x="208" y="354"/>
                    </a:lnTo>
                    <a:lnTo>
                      <a:pt x="220" y="360"/>
                    </a:lnTo>
                    <a:lnTo>
                      <a:pt x="230" y="368"/>
                    </a:lnTo>
                    <a:lnTo>
                      <a:pt x="240" y="378"/>
                    </a:lnTo>
                    <a:lnTo>
                      <a:pt x="248" y="388"/>
                    </a:lnTo>
                    <a:lnTo>
                      <a:pt x="258" y="398"/>
                    </a:lnTo>
                    <a:lnTo>
                      <a:pt x="264" y="410"/>
                    </a:lnTo>
                    <a:lnTo>
                      <a:pt x="270" y="422"/>
                    </a:lnTo>
                    <a:lnTo>
                      <a:pt x="274" y="436"/>
                    </a:lnTo>
                    <a:lnTo>
                      <a:pt x="278" y="448"/>
                    </a:lnTo>
                    <a:lnTo>
                      <a:pt x="280" y="462"/>
                    </a:lnTo>
                    <a:lnTo>
                      <a:pt x="280" y="476"/>
                    </a:lnTo>
                    <a:lnTo>
                      <a:pt x="280" y="476"/>
                    </a:lnTo>
                    <a:close/>
                    <a:moveTo>
                      <a:pt x="618" y="476"/>
                    </a:moveTo>
                    <a:lnTo>
                      <a:pt x="618" y="476"/>
                    </a:lnTo>
                    <a:lnTo>
                      <a:pt x="618" y="492"/>
                    </a:lnTo>
                    <a:lnTo>
                      <a:pt x="616" y="506"/>
                    </a:lnTo>
                    <a:lnTo>
                      <a:pt x="612" y="518"/>
                    </a:lnTo>
                    <a:lnTo>
                      <a:pt x="606" y="532"/>
                    </a:lnTo>
                    <a:lnTo>
                      <a:pt x="600" y="544"/>
                    </a:lnTo>
                    <a:lnTo>
                      <a:pt x="594" y="556"/>
                    </a:lnTo>
                    <a:lnTo>
                      <a:pt x="586" y="566"/>
                    </a:lnTo>
                    <a:lnTo>
                      <a:pt x="576" y="576"/>
                    </a:lnTo>
                    <a:lnTo>
                      <a:pt x="566" y="586"/>
                    </a:lnTo>
                    <a:lnTo>
                      <a:pt x="556" y="594"/>
                    </a:lnTo>
                    <a:lnTo>
                      <a:pt x="544" y="600"/>
                    </a:lnTo>
                    <a:lnTo>
                      <a:pt x="532" y="606"/>
                    </a:lnTo>
                    <a:lnTo>
                      <a:pt x="520" y="610"/>
                    </a:lnTo>
                    <a:lnTo>
                      <a:pt x="506" y="614"/>
                    </a:lnTo>
                    <a:lnTo>
                      <a:pt x="492" y="616"/>
                    </a:lnTo>
                    <a:lnTo>
                      <a:pt x="478" y="618"/>
                    </a:lnTo>
                    <a:lnTo>
                      <a:pt x="478" y="618"/>
                    </a:lnTo>
                    <a:lnTo>
                      <a:pt x="464" y="616"/>
                    </a:lnTo>
                    <a:lnTo>
                      <a:pt x="450" y="614"/>
                    </a:lnTo>
                    <a:lnTo>
                      <a:pt x="436" y="610"/>
                    </a:lnTo>
                    <a:lnTo>
                      <a:pt x="422" y="606"/>
                    </a:lnTo>
                    <a:lnTo>
                      <a:pt x="410" y="600"/>
                    </a:lnTo>
                    <a:lnTo>
                      <a:pt x="400" y="594"/>
                    </a:lnTo>
                    <a:lnTo>
                      <a:pt x="388" y="586"/>
                    </a:lnTo>
                    <a:lnTo>
                      <a:pt x="378" y="576"/>
                    </a:lnTo>
                    <a:lnTo>
                      <a:pt x="370" y="566"/>
                    </a:lnTo>
                    <a:lnTo>
                      <a:pt x="362" y="556"/>
                    </a:lnTo>
                    <a:lnTo>
                      <a:pt x="354" y="544"/>
                    </a:lnTo>
                    <a:lnTo>
                      <a:pt x="348" y="532"/>
                    </a:lnTo>
                    <a:lnTo>
                      <a:pt x="344" y="518"/>
                    </a:lnTo>
                    <a:lnTo>
                      <a:pt x="340" y="506"/>
                    </a:lnTo>
                    <a:lnTo>
                      <a:pt x="338" y="492"/>
                    </a:lnTo>
                    <a:lnTo>
                      <a:pt x="338" y="476"/>
                    </a:lnTo>
                    <a:lnTo>
                      <a:pt x="338" y="476"/>
                    </a:lnTo>
                    <a:lnTo>
                      <a:pt x="338" y="462"/>
                    </a:lnTo>
                    <a:lnTo>
                      <a:pt x="340" y="448"/>
                    </a:lnTo>
                    <a:lnTo>
                      <a:pt x="344" y="436"/>
                    </a:lnTo>
                    <a:lnTo>
                      <a:pt x="348" y="422"/>
                    </a:lnTo>
                    <a:lnTo>
                      <a:pt x="354" y="410"/>
                    </a:lnTo>
                    <a:lnTo>
                      <a:pt x="362" y="398"/>
                    </a:lnTo>
                    <a:lnTo>
                      <a:pt x="370" y="388"/>
                    </a:lnTo>
                    <a:lnTo>
                      <a:pt x="378" y="378"/>
                    </a:lnTo>
                    <a:lnTo>
                      <a:pt x="388" y="368"/>
                    </a:lnTo>
                    <a:lnTo>
                      <a:pt x="400" y="360"/>
                    </a:lnTo>
                    <a:lnTo>
                      <a:pt x="410" y="354"/>
                    </a:lnTo>
                    <a:lnTo>
                      <a:pt x="422" y="348"/>
                    </a:lnTo>
                    <a:lnTo>
                      <a:pt x="436" y="342"/>
                    </a:lnTo>
                    <a:lnTo>
                      <a:pt x="450" y="340"/>
                    </a:lnTo>
                    <a:lnTo>
                      <a:pt x="464" y="338"/>
                    </a:lnTo>
                    <a:lnTo>
                      <a:pt x="478" y="336"/>
                    </a:lnTo>
                    <a:lnTo>
                      <a:pt x="478" y="336"/>
                    </a:lnTo>
                    <a:lnTo>
                      <a:pt x="492" y="338"/>
                    </a:lnTo>
                    <a:lnTo>
                      <a:pt x="506" y="340"/>
                    </a:lnTo>
                    <a:lnTo>
                      <a:pt x="520" y="342"/>
                    </a:lnTo>
                    <a:lnTo>
                      <a:pt x="532" y="348"/>
                    </a:lnTo>
                    <a:lnTo>
                      <a:pt x="544" y="354"/>
                    </a:lnTo>
                    <a:lnTo>
                      <a:pt x="556" y="360"/>
                    </a:lnTo>
                    <a:lnTo>
                      <a:pt x="566" y="368"/>
                    </a:lnTo>
                    <a:lnTo>
                      <a:pt x="576" y="378"/>
                    </a:lnTo>
                    <a:lnTo>
                      <a:pt x="586" y="388"/>
                    </a:lnTo>
                    <a:lnTo>
                      <a:pt x="594" y="398"/>
                    </a:lnTo>
                    <a:lnTo>
                      <a:pt x="600" y="410"/>
                    </a:lnTo>
                    <a:lnTo>
                      <a:pt x="606" y="422"/>
                    </a:lnTo>
                    <a:lnTo>
                      <a:pt x="612" y="436"/>
                    </a:lnTo>
                    <a:lnTo>
                      <a:pt x="616" y="448"/>
                    </a:lnTo>
                    <a:lnTo>
                      <a:pt x="618" y="462"/>
                    </a:lnTo>
                    <a:lnTo>
                      <a:pt x="618" y="476"/>
                    </a:lnTo>
                    <a:lnTo>
                      <a:pt x="618" y="476"/>
                    </a:lnTo>
                    <a:close/>
                    <a:moveTo>
                      <a:pt x="954" y="476"/>
                    </a:moveTo>
                    <a:lnTo>
                      <a:pt x="954" y="476"/>
                    </a:lnTo>
                    <a:lnTo>
                      <a:pt x="954" y="492"/>
                    </a:lnTo>
                    <a:lnTo>
                      <a:pt x="952" y="506"/>
                    </a:lnTo>
                    <a:lnTo>
                      <a:pt x="948" y="518"/>
                    </a:lnTo>
                    <a:lnTo>
                      <a:pt x="944" y="532"/>
                    </a:lnTo>
                    <a:lnTo>
                      <a:pt x="938" y="544"/>
                    </a:lnTo>
                    <a:lnTo>
                      <a:pt x="930" y="556"/>
                    </a:lnTo>
                    <a:lnTo>
                      <a:pt x="922" y="566"/>
                    </a:lnTo>
                    <a:lnTo>
                      <a:pt x="914" y="576"/>
                    </a:lnTo>
                    <a:lnTo>
                      <a:pt x="904" y="586"/>
                    </a:lnTo>
                    <a:lnTo>
                      <a:pt x="892" y="594"/>
                    </a:lnTo>
                    <a:lnTo>
                      <a:pt x="882" y="600"/>
                    </a:lnTo>
                    <a:lnTo>
                      <a:pt x="870" y="606"/>
                    </a:lnTo>
                    <a:lnTo>
                      <a:pt x="856" y="610"/>
                    </a:lnTo>
                    <a:lnTo>
                      <a:pt x="842" y="614"/>
                    </a:lnTo>
                    <a:lnTo>
                      <a:pt x="828" y="616"/>
                    </a:lnTo>
                    <a:lnTo>
                      <a:pt x="814" y="618"/>
                    </a:lnTo>
                    <a:lnTo>
                      <a:pt x="814" y="618"/>
                    </a:lnTo>
                    <a:lnTo>
                      <a:pt x="800" y="616"/>
                    </a:lnTo>
                    <a:lnTo>
                      <a:pt x="786" y="614"/>
                    </a:lnTo>
                    <a:lnTo>
                      <a:pt x="772" y="610"/>
                    </a:lnTo>
                    <a:lnTo>
                      <a:pt x="760" y="606"/>
                    </a:lnTo>
                    <a:lnTo>
                      <a:pt x="748" y="600"/>
                    </a:lnTo>
                    <a:lnTo>
                      <a:pt x="736" y="594"/>
                    </a:lnTo>
                    <a:lnTo>
                      <a:pt x="726" y="586"/>
                    </a:lnTo>
                    <a:lnTo>
                      <a:pt x="716" y="576"/>
                    </a:lnTo>
                    <a:lnTo>
                      <a:pt x="706" y="566"/>
                    </a:lnTo>
                    <a:lnTo>
                      <a:pt x="698" y="556"/>
                    </a:lnTo>
                    <a:lnTo>
                      <a:pt x="692" y="544"/>
                    </a:lnTo>
                    <a:lnTo>
                      <a:pt x="686" y="532"/>
                    </a:lnTo>
                    <a:lnTo>
                      <a:pt x="680" y="518"/>
                    </a:lnTo>
                    <a:lnTo>
                      <a:pt x="676" y="506"/>
                    </a:lnTo>
                    <a:lnTo>
                      <a:pt x="674" y="492"/>
                    </a:lnTo>
                    <a:lnTo>
                      <a:pt x="674" y="476"/>
                    </a:lnTo>
                    <a:lnTo>
                      <a:pt x="674" y="476"/>
                    </a:lnTo>
                    <a:lnTo>
                      <a:pt x="674" y="462"/>
                    </a:lnTo>
                    <a:lnTo>
                      <a:pt x="676" y="448"/>
                    </a:lnTo>
                    <a:lnTo>
                      <a:pt x="680" y="436"/>
                    </a:lnTo>
                    <a:lnTo>
                      <a:pt x="686" y="422"/>
                    </a:lnTo>
                    <a:lnTo>
                      <a:pt x="692" y="410"/>
                    </a:lnTo>
                    <a:lnTo>
                      <a:pt x="698" y="398"/>
                    </a:lnTo>
                    <a:lnTo>
                      <a:pt x="706" y="388"/>
                    </a:lnTo>
                    <a:lnTo>
                      <a:pt x="716" y="378"/>
                    </a:lnTo>
                    <a:lnTo>
                      <a:pt x="726" y="368"/>
                    </a:lnTo>
                    <a:lnTo>
                      <a:pt x="736" y="360"/>
                    </a:lnTo>
                    <a:lnTo>
                      <a:pt x="748" y="354"/>
                    </a:lnTo>
                    <a:lnTo>
                      <a:pt x="760" y="348"/>
                    </a:lnTo>
                    <a:lnTo>
                      <a:pt x="772" y="342"/>
                    </a:lnTo>
                    <a:lnTo>
                      <a:pt x="786" y="340"/>
                    </a:lnTo>
                    <a:lnTo>
                      <a:pt x="800" y="338"/>
                    </a:lnTo>
                    <a:lnTo>
                      <a:pt x="814" y="336"/>
                    </a:lnTo>
                    <a:lnTo>
                      <a:pt x="814" y="336"/>
                    </a:lnTo>
                    <a:lnTo>
                      <a:pt x="828" y="338"/>
                    </a:lnTo>
                    <a:lnTo>
                      <a:pt x="842" y="340"/>
                    </a:lnTo>
                    <a:lnTo>
                      <a:pt x="856" y="342"/>
                    </a:lnTo>
                    <a:lnTo>
                      <a:pt x="870" y="348"/>
                    </a:lnTo>
                    <a:lnTo>
                      <a:pt x="882" y="354"/>
                    </a:lnTo>
                    <a:lnTo>
                      <a:pt x="892" y="360"/>
                    </a:lnTo>
                    <a:lnTo>
                      <a:pt x="904" y="368"/>
                    </a:lnTo>
                    <a:lnTo>
                      <a:pt x="914" y="378"/>
                    </a:lnTo>
                    <a:lnTo>
                      <a:pt x="922" y="388"/>
                    </a:lnTo>
                    <a:lnTo>
                      <a:pt x="930" y="398"/>
                    </a:lnTo>
                    <a:lnTo>
                      <a:pt x="938" y="410"/>
                    </a:lnTo>
                    <a:lnTo>
                      <a:pt x="944" y="422"/>
                    </a:lnTo>
                    <a:lnTo>
                      <a:pt x="948" y="436"/>
                    </a:lnTo>
                    <a:lnTo>
                      <a:pt x="952" y="448"/>
                    </a:lnTo>
                    <a:lnTo>
                      <a:pt x="954" y="462"/>
                    </a:lnTo>
                    <a:lnTo>
                      <a:pt x="954" y="476"/>
                    </a:lnTo>
                    <a:lnTo>
                      <a:pt x="954" y="476"/>
                    </a:lnTo>
                    <a:close/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8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20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4" y="168"/>
                    </a:lnTo>
                    <a:lnTo>
                      <a:pt x="2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26"/>
                    </a:lnTo>
                    <a:lnTo>
                      <a:pt x="4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4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20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8" y="62"/>
                    </a:lnTo>
                    <a:lnTo>
                      <a:pt x="264" y="74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  <a:moveTo>
                      <a:pt x="618" y="140"/>
                    </a:moveTo>
                    <a:lnTo>
                      <a:pt x="618" y="140"/>
                    </a:lnTo>
                    <a:lnTo>
                      <a:pt x="618" y="154"/>
                    </a:lnTo>
                    <a:lnTo>
                      <a:pt x="616" y="168"/>
                    </a:lnTo>
                    <a:lnTo>
                      <a:pt x="612" y="182"/>
                    </a:lnTo>
                    <a:lnTo>
                      <a:pt x="606" y="194"/>
                    </a:lnTo>
                    <a:lnTo>
                      <a:pt x="600" y="206"/>
                    </a:lnTo>
                    <a:lnTo>
                      <a:pt x="594" y="218"/>
                    </a:lnTo>
                    <a:lnTo>
                      <a:pt x="586" y="230"/>
                    </a:lnTo>
                    <a:lnTo>
                      <a:pt x="576" y="240"/>
                    </a:lnTo>
                    <a:lnTo>
                      <a:pt x="566" y="248"/>
                    </a:lnTo>
                    <a:lnTo>
                      <a:pt x="556" y="256"/>
                    </a:lnTo>
                    <a:lnTo>
                      <a:pt x="544" y="264"/>
                    </a:lnTo>
                    <a:lnTo>
                      <a:pt x="532" y="270"/>
                    </a:lnTo>
                    <a:lnTo>
                      <a:pt x="520" y="274"/>
                    </a:lnTo>
                    <a:lnTo>
                      <a:pt x="506" y="278"/>
                    </a:lnTo>
                    <a:lnTo>
                      <a:pt x="492" y="280"/>
                    </a:lnTo>
                    <a:lnTo>
                      <a:pt x="478" y="280"/>
                    </a:lnTo>
                    <a:lnTo>
                      <a:pt x="478" y="280"/>
                    </a:lnTo>
                    <a:lnTo>
                      <a:pt x="464" y="280"/>
                    </a:lnTo>
                    <a:lnTo>
                      <a:pt x="450" y="278"/>
                    </a:lnTo>
                    <a:lnTo>
                      <a:pt x="436" y="274"/>
                    </a:lnTo>
                    <a:lnTo>
                      <a:pt x="422" y="270"/>
                    </a:lnTo>
                    <a:lnTo>
                      <a:pt x="410" y="264"/>
                    </a:lnTo>
                    <a:lnTo>
                      <a:pt x="400" y="256"/>
                    </a:lnTo>
                    <a:lnTo>
                      <a:pt x="388" y="248"/>
                    </a:lnTo>
                    <a:lnTo>
                      <a:pt x="378" y="240"/>
                    </a:lnTo>
                    <a:lnTo>
                      <a:pt x="370" y="230"/>
                    </a:lnTo>
                    <a:lnTo>
                      <a:pt x="362" y="218"/>
                    </a:lnTo>
                    <a:lnTo>
                      <a:pt x="354" y="206"/>
                    </a:lnTo>
                    <a:lnTo>
                      <a:pt x="348" y="194"/>
                    </a:lnTo>
                    <a:lnTo>
                      <a:pt x="344" y="182"/>
                    </a:lnTo>
                    <a:lnTo>
                      <a:pt x="340" y="168"/>
                    </a:lnTo>
                    <a:lnTo>
                      <a:pt x="338" y="154"/>
                    </a:lnTo>
                    <a:lnTo>
                      <a:pt x="338" y="140"/>
                    </a:lnTo>
                    <a:lnTo>
                      <a:pt x="338" y="140"/>
                    </a:lnTo>
                    <a:lnTo>
                      <a:pt x="338" y="126"/>
                    </a:lnTo>
                    <a:lnTo>
                      <a:pt x="340" y="112"/>
                    </a:lnTo>
                    <a:lnTo>
                      <a:pt x="344" y="98"/>
                    </a:lnTo>
                    <a:lnTo>
                      <a:pt x="348" y="86"/>
                    </a:lnTo>
                    <a:lnTo>
                      <a:pt x="354" y="74"/>
                    </a:lnTo>
                    <a:lnTo>
                      <a:pt x="362" y="62"/>
                    </a:lnTo>
                    <a:lnTo>
                      <a:pt x="370" y="50"/>
                    </a:lnTo>
                    <a:lnTo>
                      <a:pt x="378" y="40"/>
                    </a:lnTo>
                    <a:lnTo>
                      <a:pt x="388" y="32"/>
                    </a:lnTo>
                    <a:lnTo>
                      <a:pt x="400" y="24"/>
                    </a:lnTo>
                    <a:lnTo>
                      <a:pt x="410" y="16"/>
                    </a:lnTo>
                    <a:lnTo>
                      <a:pt x="422" y="10"/>
                    </a:lnTo>
                    <a:lnTo>
                      <a:pt x="436" y="6"/>
                    </a:lnTo>
                    <a:lnTo>
                      <a:pt x="450" y="2"/>
                    </a:lnTo>
                    <a:lnTo>
                      <a:pt x="464" y="0"/>
                    </a:lnTo>
                    <a:lnTo>
                      <a:pt x="478" y="0"/>
                    </a:lnTo>
                    <a:lnTo>
                      <a:pt x="478" y="0"/>
                    </a:lnTo>
                    <a:lnTo>
                      <a:pt x="492" y="0"/>
                    </a:lnTo>
                    <a:lnTo>
                      <a:pt x="506" y="2"/>
                    </a:lnTo>
                    <a:lnTo>
                      <a:pt x="520" y="6"/>
                    </a:lnTo>
                    <a:lnTo>
                      <a:pt x="532" y="10"/>
                    </a:lnTo>
                    <a:lnTo>
                      <a:pt x="544" y="16"/>
                    </a:lnTo>
                    <a:lnTo>
                      <a:pt x="556" y="24"/>
                    </a:lnTo>
                    <a:lnTo>
                      <a:pt x="566" y="32"/>
                    </a:lnTo>
                    <a:lnTo>
                      <a:pt x="576" y="40"/>
                    </a:lnTo>
                    <a:lnTo>
                      <a:pt x="586" y="50"/>
                    </a:lnTo>
                    <a:lnTo>
                      <a:pt x="594" y="62"/>
                    </a:lnTo>
                    <a:lnTo>
                      <a:pt x="600" y="74"/>
                    </a:lnTo>
                    <a:lnTo>
                      <a:pt x="606" y="86"/>
                    </a:lnTo>
                    <a:lnTo>
                      <a:pt x="612" y="98"/>
                    </a:lnTo>
                    <a:lnTo>
                      <a:pt x="616" y="112"/>
                    </a:lnTo>
                    <a:lnTo>
                      <a:pt x="618" y="126"/>
                    </a:lnTo>
                    <a:lnTo>
                      <a:pt x="618" y="140"/>
                    </a:lnTo>
                    <a:lnTo>
                      <a:pt x="618" y="140"/>
                    </a:lnTo>
                    <a:close/>
                    <a:moveTo>
                      <a:pt x="954" y="140"/>
                    </a:moveTo>
                    <a:lnTo>
                      <a:pt x="954" y="140"/>
                    </a:lnTo>
                    <a:lnTo>
                      <a:pt x="954" y="154"/>
                    </a:lnTo>
                    <a:lnTo>
                      <a:pt x="952" y="168"/>
                    </a:lnTo>
                    <a:lnTo>
                      <a:pt x="948" y="182"/>
                    </a:lnTo>
                    <a:lnTo>
                      <a:pt x="944" y="194"/>
                    </a:lnTo>
                    <a:lnTo>
                      <a:pt x="938" y="206"/>
                    </a:lnTo>
                    <a:lnTo>
                      <a:pt x="930" y="218"/>
                    </a:lnTo>
                    <a:lnTo>
                      <a:pt x="922" y="230"/>
                    </a:lnTo>
                    <a:lnTo>
                      <a:pt x="914" y="240"/>
                    </a:lnTo>
                    <a:lnTo>
                      <a:pt x="904" y="248"/>
                    </a:lnTo>
                    <a:lnTo>
                      <a:pt x="892" y="256"/>
                    </a:lnTo>
                    <a:lnTo>
                      <a:pt x="882" y="264"/>
                    </a:lnTo>
                    <a:lnTo>
                      <a:pt x="870" y="270"/>
                    </a:lnTo>
                    <a:lnTo>
                      <a:pt x="856" y="274"/>
                    </a:lnTo>
                    <a:lnTo>
                      <a:pt x="842" y="278"/>
                    </a:lnTo>
                    <a:lnTo>
                      <a:pt x="828" y="280"/>
                    </a:lnTo>
                    <a:lnTo>
                      <a:pt x="814" y="280"/>
                    </a:lnTo>
                    <a:lnTo>
                      <a:pt x="814" y="280"/>
                    </a:lnTo>
                    <a:lnTo>
                      <a:pt x="800" y="280"/>
                    </a:lnTo>
                    <a:lnTo>
                      <a:pt x="786" y="278"/>
                    </a:lnTo>
                    <a:lnTo>
                      <a:pt x="772" y="274"/>
                    </a:lnTo>
                    <a:lnTo>
                      <a:pt x="760" y="270"/>
                    </a:lnTo>
                    <a:lnTo>
                      <a:pt x="748" y="264"/>
                    </a:lnTo>
                    <a:lnTo>
                      <a:pt x="736" y="256"/>
                    </a:lnTo>
                    <a:lnTo>
                      <a:pt x="726" y="248"/>
                    </a:lnTo>
                    <a:lnTo>
                      <a:pt x="716" y="240"/>
                    </a:lnTo>
                    <a:lnTo>
                      <a:pt x="706" y="230"/>
                    </a:lnTo>
                    <a:lnTo>
                      <a:pt x="698" y="218"/>
                    </a:lnTo>
                    <a:lnTo>
                      <a:pt x="692" y="206"/>
                    </a:lnTo>
                    <a:lnTo>
                      <a:pt x="686" y="194"/>
                    </a:lnTo>
                    <a:lnTo>
                      <a:pt x="680" y="182"/>
                    </a:lnTo>
                    <a:lnTo>
                      <a:pt x="676" y="168"/>
                    </a:lnTo>
                    <a:lnTo>
                      <a:pt x="674" y="154"/>
                    </a:lnTo>
                    <a:lnTo>
                      <a:pt x="674" y="140"/>
                    </a:lnTo>
                    <a:lnTo>
                      <a:pt x="674" y="140"/>
                    </a:lnTo>
                    <a:lnTo>
                      <a:pt x="674" y="126"/>
                    </a:lnTo>
                    <a:lnTo>
                      <a:pt x="676" y="112"/>
                    </a:lnTo>
                    <a:lnTo>
                      <a:pt x="680" y="98"/>
                    </a:lnTo>
                    <a:lnTo>
                      <a:pt x="686" y="86"/>
                    </a:lnTo>
                    <a:lnTo>
                      <a:pt x="692" y="74"/>
                    </a:lnTo>
                    <a:lnTo>
                      <a:pt x="698" y="62"/>
                    </a:lnTo>
                    <a:lnTo>
                      <a:pt x="706" y="50"/>
                    </a:lnTo>
                    <a:lnTo>
                      <a:pt x="716" y="40"/>
                    </a:lnTo>
                    <a:lnTo>
                      <a:pt x="726" y="32"/>
                    </a:lnTo>
                    <a:lnTo>
                      <a:pt x="736" y="24"/>
                    </a:lnTo>
                    <a:lnTo>
                      <a:pt x="748" y="16"/>
                    </a:lnTo>
                    <a:lnTo>
                      <a:pt x="760" y="10"/>
                    </a:lnTo>
                    <a:lnTo>
                      <a:pt x="772" y="6"/>
                    </a:lnTo>
                    <a:lnTo>
                      <a:pt x="786" y="2"/>
                    </a:lnTo>
                    <a:lnTo>
                      <a:pt x="800" y="0"/>
                    </a:lnTo>
                    <a:lnTo>
                      <a:pt x="814" y="0"/>
                    </a:lnTo>
                    <a:lnTo>
                      <a:pt x="814" y="0"/>
                    </a:lnTo>
                    <a:lnTo>
                      <a:pt x="828" y="0"/>
                    </a:lnTo>
                    <a:lnTo>
                      <a:pt x="842" y="2"/>
                    </a:lnTo>
                    <a:lnTo>
                      <a:pt x="856" y="6"/>
                    </a:lnTo>
                    <a:lnTo>
                      <a:pt x="870" y="10"/>
                    </a:lnTo>
                    <a:lnTo>
                      <a:pt x="882" y="16"/>
                    </a:lnTo>
                    <a:lnTo>
                      <a:pt x="892" y="24"/>
                    </a:lnTo>
                    <a:lnTo>
                      <a:pt x="904" y="32"/>
                    </a:lnTo>
                    <a:lnTo>
                      <a:pt x="914" y="40"/>
                    </a:lnTo>
                    <a:lnTo>
                      <a:pt x="922" y="50"/>
                    </a:lnTo>
                    <a:lnTo>
                      <a:pt x="930" y="62"/>
                    </a:lnTo>
                    <a:lnTo>
                      <a:pt x="938" y="74"/>
                    </a:lnTo>
                    <a:lnTo>
                      <a:pt x="944" y="86"/>
                    </a:lnTo>
                    <a:lnTo>
                      <a:pt x="948" y="98"/>
                    </a:lnTo>
                    <a:lnTo>
                      <a:pt x="952" y="112"/>
                    </a:lnTo>
                    <a:lnTo>
                      <a:pt x="954" y="126"/>
                    </a:lnTo>
                    <a:lnTo>
                      <a:pt x="954" y="140"/>
                    </a:lnTo>
                    <a:lnTo>
                      <a:pt x="954" y="140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3482975"/>
                <a:ext cx="444500" cy="444500"/>
              </a:xfrm>
              <a:custGeom>
                <a:avLst/>
                <a:gdLst>
                  <a:gd name="T0" fmla="*/ 280 w 280"/>
                  <a:gd name="T1" fmla="*/ 140 h 280"/>
                  <a:gd name="T2" fmla="*/ 278 w 280"/>
                  <a:gd name="T3" fmla="*/ 168 h 280"/>
                  <a:gd name="T4" fmla="*/ 270 w 280"/>
                  <a:gd name="T5" fmla="*/ 194 h 280"/>
                  <a:gd name="T6" fmla="*/ 256 w 280"/>
                  <a:gd name="T7" fmla="*/ 218 h 280"/>
                  <a:gd name="T8" fmla="*/ 240 w 280"/>
                  <a:gd name="T9" fmla="*/ 240 h 280"/>
                  <a:gd name="T10" fmla="*/ 218 w 280"/>
                  <a:gd name="T11" fmla="*/ 256 h 280"/>
                  <a:gd name="T12" fmla="*/ 196 w 280"/>
                  <a:gd name="T13" fmla="*/ 270 h 280"/>
                  <a:gd name="T14" fmla="*/ 168 w 280"/>
                  <a:gd name="T15" fmla="*/ 278 h 280"/>
                  <a:gd name="T16" fmla="*/ 140 w 280"/>
                  <a:gd name="T17" fmla="*/ 280 h 280"/>
                  <a:gd name="T18" fmla="*/ 126 w 280"/>
                  <a:gd name="T19" fmla="*/ 280 h 280"/>
                  <a:gd name="T20" fmla="*/ 98 w 280"/>
                  <a:gd name="T21" fmla="*/ 274 h 280"/>
                  <a:gd name="T22" fmla="*/ 74 w 280"/>
                  <a:gd name="T23" fmla="*/ 264 h 280"/>
                  <a:gd name="T24" fmla="*/ 52 w 280"/>
                  <a:gd name="T25" fmla="*/ 248 h 280"/>
                  <a:gd name="T26" fmla="*/ 32 w 280"/>
                  <a:gd name="T27" fmla="*/ 230 h 280"/>
                  <a:gd name="T28" fmla="*/ 18 w 280"/>
                  <a:gd name="T29" fmla="*/ 206 h 280"/>
                  <a:gd name="T30" fmla="*/ 6 w 280"/>
                  <a:gd name="T31" fmla="*/ 182 h 280"/>
                  <a:gd name="T32" fmla="*/ 0 w 280"/>
                  <a:gd name="T33" fmla="*/ 154 h 280"/>
                  <a:gd name="T34" fmla="*/ 0 w 280"/>
                  <a:gd name="T35" fmla="*/ 140 h 280"/>
                  <a:gd name="T36" fmla="*/ 2 w 280"/>
                  <a:gd name="T37" fmla="*/ 112 h 280"/>
                  <a:gd name="T38" fmla="*/ 12 w 280"/>
                  <a:gd name="T39" fmla="*/ 86 h 280"/>
                  <a:gd name="T40" fmla="*/ 24 w 280"/>
                  <a:gd name="T41" fmla="*/ 62 h 280"/>
                  <a:gd name="T42" fmla="*/ 42 w 280"/>
                  <a:gd name="T43" fmla="*/ 40 h 280"/>
                  <a:gd name="T44" fmla="*/ 62 w 280"/>
                  <a:gd name="T45" fmla="*/ 24 h 280"/>
                  <a:gd name="T46" fmla="*/ 86 w 280"/>
                  <a:gd name="T47" fmla="*/ 10 h 280"/>
                  <a:gd name="T48" fmla="*/ 112 w 280"/>
                  <a:gd name="T49" fmla="*/ 2 h 280"/>
                  <a:gd name="T50" fmla="*/ 140 w 280"/>
                  <a:gd name="T51" fmla="*/ 0 h 280"/>
                  <a:gd name="T52" fmla="*/ 154 w 280"/>
                  <a:gd name="T53" fmla="*/ 0 h 280"/>
                  <a:gd name="T54" fmla="*/ 182 w 280"/>
                  <a:gd name="T55" fmla="*/ 6 h 280"/>
                  <a:gd name="T56" fmla="*/ 208 w 280"/>
                  <a:gd name="T57" fmla="*/ 16 h 280"/>
                  <a:gd name="T58" fmla="*/ 230 w 280"/>
                  <a:gd name="T59" fmla="*/ 32 h 280"/>
                  <a:gd name="T60" fmla="*/ 248 w 280"/>
                  <a:gd name="T61" fmla="*/ 50 h 280"/>
                  <a:gd name="T62" fmla="*/ 264 w 280"/>
                  <a:gd name="T63" fmla="*/ 72 h 280"/>
                  <a:gd name="T64" fmla="*/ 274 w 280"/>
                  <a:gd name="T65" fmla="*/ 98 h 280"/>
                  <a:gd name="T66" fmla="*/ 280 w 280"/>
                  <a:gd name="T67" fmla="*/ 126 h 280"/>
                  <a:gd name="T68" fmla="*/ 280 w 280"/>
                  <a:gd name="T69" fmla="*/ 14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6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18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0" y="126"/>
                    </a:lnTo>
                    <a:lnTo>
                      <a:pt x="2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2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18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6" y="62"/>
                    </a:lnTo>
                    <a:lnTo>
                      <a:pt x="264" y="72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</p:grpSp>
      </p:grpSp>
      <p:cxnSp>
        <p:nvCxnSpPr>
          <p:cNvPr id="18" name="Straight Connector 17"/>
          <p:cNvCxnSpPr/>
          <p:nvPr userDrawn="1"/>
        </p:nvCxnSpPr>
        <p:spPr>
          <a:xfrm>
            <a:off x="11727779" y="6488856"/>
            <a:ext cx="0" cy="360000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265112" y="766763"/>
            <a:ext cx="11658600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lIns="9144" tIns="9144" rIns="9144" bIns="9144" anchor="ctr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71957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161050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3689" y="6492875"/>
            <a:ext cx="9729216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61616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rgbClr val="61616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200" y="6519333"/>
            <a:ext cx="1137596" cy="304799"/>
            <a:chOff x="151791" y="5957092"/>
            <a:chExt cx="2014385" cy="539719"/>
          </a:xfrm>
        </p:grpSpPr>
        <p:cxnSp>
          <p:nvCxnSpPr>
            <p:cNvPr id="10" name="Straight Connector 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90BFA381-7EEA-415C-A6A9-D7309D8C8A35}"/>
                </a:ext>
              </a:extLst>
            </p:cNvPr>
            <p:cNvCxnSpPr>
              <a:cxnSpLocks/>
            </p:cNvCxnSpPr>
            <p:nvPr/>
          </p:nvCxnSpPr>
          <p:spPr>
            <a:xfrm>
              <a:off x="2166176" y="5957092"/>
              <a:ext cx="0" cy="539719"/>
            </a:xfrm>
            <a:prstGeom prst="line">
              <a:avLst/>
            </a:prstGeom>
            <a:ln w="19050" cap="rnd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791" y="5966875"/>
              <a:ext cx="1842485" cy="520155"/>
              <a:chOff x="973138" y="2413000"/>
              <a:chExt cx="7197725" cy="2032000"/>
            </a:xfrm>
          </p:grpSpPr>
          <p:sp>
            <p:nvSpPr>
              <p:cNvPr id="13" name="Freeform 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4114800"/>
                <a:ext cx="2727325" cy="330200"/>
              </a:xfrm>
              <a:custGeom>
                <a:avLst/>
                <a:gdLst>
                  <a:gd name="T0" fmla="*/ 1602 w 1718"/>
                  <a:gd name="T1" fmla="*/ 148 h 208"/>
                  <a:gd name="T2" fmla="*/ 1586 w 1718"/>
                  <a:gd name="T3" fmla="*/ 114 h 208"/>
                  <a:gd name="T4" fmla="*/ 1594 w 1718"/>
                  <a:gd name="T5" fmla="*/ 84 h 208"/>
                  <a:gd name="T6" fmla="*/ 1600 w 1718"/>
                  <a:gd name="T7" fmla="*/ 54 h 208"/>
                  <a:gd name="T8" fmla="*/ 1642 w 1718"/>
                  <a:gd name="T9" fmla="*/ 190 h 208"/>
                  <a:gd name="T10" fmla="*/ 1572 w 1718"/>
                  <a:gd name="T11" fmla="*/ 206 h 208"/>
                  <a:gd name="T12" fmla="*/ 1556 w 1718"/>
                  <a:gd name="T13" fmla="*/ 86 h 208"/>
                  <a:gd name="T14" fmla="*/ 1552 w 1718"/>
                  <a:gd name="T15" fmla="*/ 56 h 208"/>
                  <a:gd name="T16" fmla="*/ 1550 w 1718"/>
                  <a:gd name="T17" fmla="*/ 146 h 208"/>
                  <a:gd name="T18" fmla="*/ 1568 w 1718"/>
                  <a:gd name="T19" fmla="*/ 182 h 208"/>
                  <a:gd name="T20" fmla="*/ 1512 w 1718"/>
                  <a:gd name="T21" fmla="*/ 192 h 208"/>
                  <a:gd name="T22" fmla="*/ 1526 w 1718"/>
                  <a:gd name="T23" fmla="*/ 126 h 208"/>
                  <a:gd name="T24" fmla="*/ 1250 w 1718"/>
                  <a:gd name="T25" fmla="*/ 174 h 208"/>
                  <a:gd name="T26" fmla="*/ 1264 w 1718"/>
                  <a:gd name="T27" fmla="*/ 106 h 208"/>
                  <a:gd name="T28" fmla="*/ 1264 w 1718"/>
                  <a:gd name="T29" fmla="*/ 58 h 208"/>
                  <a:gd name="T30" fmla="*/ 1302 w 1718"/>
                  <a:gd name="T31" fmla="*/ 162 h 208"/>
                  <a:gd name="T32" fmla="*/ 1376 w 1718"/>
                  <a:gd name="T33" fmla="*/ 78 h 208"/>
                  <a:gd name="T34" fmla="*/ 1464 w 1718"/>
                  <a:gd name="T35" fmla="*/ 70 h 208"/>
                  <a:gd name="T36" fmla="*/ 1430 w 1718"/>
                  <a:gd name="T37" fmla="*/ 94 h 208"/>
                  <a:gd name="T38" fmla="*/ 1382 w 1718"/>
                  <a:gd name="T39" fmla="*/ 100 h 208"/>
                  <a:gd name="T40" fmla="*/ 1214 w 1718"/>
                  <a:gd name="T41" fmla="*/ 88 h 208"/>
                  <a:gd name="T42" fmla="*/ 1200 w 1718"/>
                  <a:gd name="T43" fmla="*/ 156 h 208"/>
                  <a:gd name="T44" fmla="*/ 1216 w 1718"/>
                  <a:gd name="T45" fmla="*/ 206 h 208"/>
                  <a:gd name="T46" fmla="*/ 1158 w 1718"/>
                  <a:gd name="T47" fmla="*/ 114 h 208"/>
                  <a:gd name="T48" fmla="*/ 1232 w 1718"/>
                  <a:gd name="T49" fmla="*/ 52 h 208"/>
                  <a:gd name="T50" fmla="*/ 906 w 1718"/>
                  <a:gd name="T51" fmla="*/ 156 h 208"/>
                  <a:gd name="T52" fmla="*/ 878 w 1718"/>
                  <a:gd name="T53" fmla="*/ 116 h 208"/>
                  <a:gd name="T54" fmla="*/ 898 w 1718"/>
                  <a:gd name="T55" fmla="*/ 84 h 208"/>
                  <a:gd name="T56" fmla="*/ 904 w 1718"/>
                  <a:gd name="T57" fmla="*/ 54 h 208"/>
                  <a:gd name="T58" fmla="*/ 948 w 1718"/>
                  <a:gd name="T59" fmla="*/ 190 h 208"/>
                  <a:gd name="T60" fmla="*/ 878 w 1718"/>
                  <a:gd name="T61" fmla="*/ 206 h 208"/>
                  <a:gd name="T62" fmla="*/ 1050 w 1718"/>
                  <a:gd name="T63" fmla="*/ 174 h 208"/>
                  <a:gd name="T64" fmla="*/ 1012 w 1718"/>
                  <a:gd name="T65" fmla="*/ 202 h 208"/>
                  <a:gd name="T66" fmla="*/ 992 w 1718"/>
                  <a:gd name="T67" fmla="*/ 12 h 208"/>
                  <a:gd name="T68" fmla="*/ 1126 w 1718"/>
                  <a:gd name="T69" fmla="*/ 0 h 208"/>
                  <a:gd name="T70" fmla="*/ 812 w 1718"/>
                  <a:gd name="T71" fmla="*/ 102 h 208"/>
                  <a:gd name="T72" fmla="*/ 878 w 1718"/>
                  <a:gd name="T73" fmla="*/ 54 h 208"/>
                  <a:gd name="T74" fmla="*/ 850 w 1718"/>
                  <a:gd name="T75" fmla="*/ 158 h 208"/>
                  <a:gd name="T76" fmla="*/ 878 w 1718"/>
                  <a:gd name="T77" fmla="*/ 182 h 208"/>
                  <a:gd name="T78" fmla="*/ 812 w 1718"/>
                  <a:gd name="T79" fmla="*/ 184 h 208"/>
                  <a:gd name="T80" fmla="*/ 840 w 1718"/>
                  <a:gd name="T81" fmla="*/ 124 h 208"/>
                  <a:gd name="T82" fmla="*/ 438 w 1718"/>
                  <a:gd name="T83" fmla="*/ 176 h 208"/>
                  <a:gd name="T84" fmla="*/ 458 w 1718"/>
                  <a:gd name="T85" fmla="*/ 202 h 208"/>
                  <a:gd name="T86" fmla="*/ 446 w 1718"/>
                  <a:gd name="T87" fmla="*/ 92 h 208"/>
                  <a:gd name="T88" fmla="*/ 482 w 1718"/>
                  <a:gd name="T89" fmla="*/ 80 h 208"/>
                  <a:gd name="T90" fmla="*/ 562 w 1718"/>
                  <a:gd name="T91" fmla="*/ 84 h 208"/>
                  <a:gd name="T92" fmla="*/ 618 w 1718"/>
                  <a:gd name="T93" fmla="*/ 92 h 208"/>
                  <a:gd name="T94" fmla="*/ 566 w 1718"/>
                  <a:gd name="T95" fmla="*/ 120 h 208"/>
                  <a:gd name="T96" fmla="*/ 690 w 1718"/>
                  <a:gd name="T97" fmla="*/ 66 h 208"/>
                  <a:gd name="T98" fmla="*/ 774 w 1718"/>
                  <a:gd name="T99" fmla="*/ 78 h 208"/>
                  <a:gd name="T100" fmla="*/ 732 w 1718"/>
                  <a:gd name="T101" fmla="*/ 90 h 208"/>
                  <a:gd name="T102" fmla="*/ 682 w 1718"/>
                  <a:gd name="T103" fmla="*/ 128 h 208"/>
                  <a:gd name="T104" fmla="*/ 424 w 1718"/>
                  <a:gd name="T105" fmla="*/ 84 h 208"/>
                  <a:gd name="T106" fmla="*/ 424 w 1718"/>
                  <a:gd name="T107" fmla="*/ 140 h 208"/>
                  <a:gd name="T108" fmla="*/ 408 w 1718"/>
                  <a:gd name="T109" fmla="*/ 206 h 208"/>
                  <a:gd name="T110" fmla="*/ 352 w 1718"/>
                  <a:gd name="T111" fmla="*/ 114 h 208"/>
                  <a:gd name="T112" fmla="*/ 120 w 1718"/>
                  <a:gd name="T113" fmla="*/ 56 h 208"/>
                  <a:gd name="T114" fmla="*/ 194 w 1718"/>
                  <a:gd name="T115" fmla="*/ 58 h 208"/>
                  <a:gd name="T116" fmla="*/ 180 w 1718"/>
                  <a:gd name="T117" fmla="*/ 122 h 208"/>
                  <a:gd name="T118" fmla="*/ 130 w 1718"/>
                  <a:gd name="T119" fmla="*/ 94 h 208"/>
                  <a:gd name="T120" fmla="*/ 306 w 1718"/>
                  <a:gd name="T121" fmla="*/ 84 h 208"/>
                  <a:gd name="T122" fmla="*/ 334 w 1718"/>
                  <a:gd name="T123" fmla="*/ 204 h 208"/>
                  <a:gd name="T124" fmla="*/ 268 w 1718"/>
                  <a:gd name="T125" fmla="*/ 18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8" h="208">
                    <a:moveTo>
                      <a:pt x="1572" y="206"/>
                    </a:moveTo>
                    <a:lnTo>
                      <a:pt x="1572" y="182"/>
                    </a:lnTo>
                    <a:lnTo>
                      <a:pt x="1572" y="182"/>
                    </a:lnTo>
                    <a:lnTo>
                      <a:pt x="1580" y="180"/>
                    </a:lnTo>
                    <a:lnTo>
                      <a:pt x="1586" y="178"/>
                    </a:lnTo>
                    <a:lnTo>
                      <a:pt x="1586" y="178"/>
                    </a:lnTo>
                    <a:lnTo>
                      <a:pt x="1592" y="172"/>
                    </a:lnTo>
                    <a:lnTo>
                      <a:pt x="1596" y="168"/>
                    </a:lnTo>
                    <a:lnTo>
                      <a:pt x="1596" y="168"/>
                    </a:lnTo>
                    <a:lnTo>
                      <a:pt x="1600" y="156"/>
                    </a:lnTo>
                    <a:lnTo>
                      <a:pt x="1600" y="156"/>
                    </a:lnTo>
                    <a:lnTo>
                      <a:pt x="1602" y="148"/>
                    </a:lnTo>
                    <a:lnTo>
                      <a:pt x="1602" y="132"/>
                    </a:lnTo>
                    <a:lnTo>
                      <a:pt x="1602" y="132"/>
                    </a:lnTo>
                    <a:lnTo>
                      <a:pt x="1594" y="136"/>
                    </a:lnTo>
                    <a:lnTo>
                      <a:pt x="1594" y="136"/>
                    </a:lnTo>
                    <a:lnTo>
                      <a:pt x="1586" y="138"/>
                    </a:lnTo>
                    <a:lnTo>
                      <a:pt x="1586" y="138"/>
                    </a:lnTo>
                    <a:lnTo>
                      <a:pt x="1578" y="140"/>
                    </a:lnTo>
                    <a:lnTo>
                      <a:pt x="1578" y="140"/>
                    </a:lnTo>
                    <a:lnTo>
                      <a:pt x="1572" y="140"/>
                    </a:lnTo>
                    <a:lnTo>
                      <a:pt x="1572" y="116"/>
                    </a:lnTo>
                    <a:lnTo>
                      <a:pt x="1572" y="116"/>
                    </a:lnTo>
                    <a:lnTo>
                      <a:pt x="1586" y="114"/>
                    </a:lnTo>
                    <a:lnTo>
                      <a:pt x="1586" y="114"/>
                    </a:lnTo>
                    <a:lnTo>
                      <a:pt x="1592" y="112"/>
                    </a:lnTo>
                    <a:lnTo>
                      <a:pt x="1598" y="110"/>
                    </a:lnTo>
                    <a:lnTo>
                      <a:pt x="1598" y="110"/>
                    </a:lnTo>
                    <a:lnTo>
                      <a:pt x="1600" y="106"/>
                    </a:lnTo>
                    <a:lnTo>
                      <a:pt x="1602" y="100"/>
                    </a:lnTo>
                    <a:lnTo>
                      <a:pt x="1602" y="100"/>
                    </a:lnTo>
                    <a:lnTo>
                      <a:pt x="1600" y="94"/>
                    </a:lnTo>
                    <a:lnTo>
                      <a:pt x="1598" y="90"/>
                    </a:lnTo>
                    <a:lnTo>
                      <a:pt x="1598" y="90"/>
                    </a:lnTo>
                    <a:lnTo>
                      <a:pt x="1596" y="86"/>
                    </a:lnTo>
                    <a:lnTo>
                      <a:pt x="1594" y="84"/>
                    </a:lnTo>
                    <a:lnTo>
                      <a:pt x="1594" y="84"/>
                    </a:lnTo>
                    <a:lnTo>
                      <a:pt x="1586" y="80"/>
                    </a:lnTo>
                    <a:lnTo>
                      <a:pt x="1586" y="80"/>
                    </a:lnTo>
                    <a:lnTo>
                      <a:pt x="1574" y="80"/>
                    </a:lnTo>
                    <a:lnTo>
                      <a:pt x="1574" y="80"/>
                    </a:lnTo>
                    <a:lnTo>
                      <a:pt x="1572" y="80"/>
                    </a:lnTo>
                    <a:lnTo>
                      <a:pt x="1572" y="54"/>
                    </a:lnTo>
                    <a:lnTo>
                      <a:pt x="1572" y="54"/>
                    </a:lnTo>
                    <a:lnTo>
                      <a:pt x="1576" y="52"/>
                    </a:lnTo>
                    <a:lnTo>
                      <a:pt x="1576" y="52"/>
                    </a:lnTo>
                    <a:lnTo>
                      <a:pt x="1600" y="54"/>
                    </a:lnTo>
                    <a:lnTo>
                      <a:pt x="1600" y="54"/>
                    </a:lnTo>
                    <a:lnTo>
                      <a:pt x="1610" y="56"/>
                    </a:lnTo>
                    <a:lnTo>
                      <a:pt x="1620" y="60"/>
                    </a:lnTo>
                    <a:lnTo>
                      <a:pt x="1620" y="60"/>
                    </a:lnTo>
                    <a:lnTo>
                      <a:pt x="1628" y="66"/>
                    </a:lnTo>
                    <a:lnTo>
                      <a:pt x="1636" y="74"/>
                    </a:lnTo>
                    <a:lnTo>
                      <a:pt x="1636" y="74"/>
                    </a:lnTo>
                    <a:lnTo>
                      <a:pt x="1640" y="82"/>
                    </a:lnTo>
                    <a:lnTo>
                      <a:pt x="1642" y="94"/>
                    </a:lnTo>
                    <a:lnTo>
                      <a:pt x="1642" y="172"/>
                    </a:lnTo>
                    <a:lnTo>
                      <a:pt x="1642" y="172"/>
                    </a:lnTo>
                    <a:lnTo>
                      <a:pt x="1642" y="190"/>
                    </a:lnTo>
                    <a:lnTo>
                      <a:pt x="1642" y="190"/>
                    </a:lnTo>
                    <a:lnTo>
                      <a:pt x="1644" y="198"/>
                    </a:lnTo>
                    <a:lnTo>
                      <a:pt x="1646" y="204"/>
                    </a:lnTo>
                    <a:lnTo>
                      <a:pt x="1606" y="204"/>
                    </a:lnTo>
                    <a:lnTo>
                      <a:pt x="1606" y="204"/>
                    </a:lnTo>
                    <a:lnTo>
                      <a:pt x="1604" y="198"/>
                    </a:lnTo>
                    <a:lnTo>
                      <a:pt x="1604" y="198"/>
                    </a:lnTo>
                    <a:lnTo>
                      <a:pt x="1602" y="190"/>
                    </a:lnTo>
                    <a:lnTo>
                      <a:pt x="1602" y="190"/>
                    </a:lnTo>
                    <a:lnTo>
                      <a:pt x="1592" y="198"/>
                    </a:lnTo>
                    <a:lnTo>
                      <a:pt x="1580" y="204"/>
                    </a:lnTo>
                    <a:lnTo>
                      <a:pt x="1580" y="204"/>
                    </a:lnTo>
                    <a:lnTo>
                      <a:pt x="1572" y="206"/>
                    </a:lnTo>
                    <a:lnTo>
                      <a:pt x="1572" y="206"/>
                    </a:lnTo>
                    <a:close/>
                    <a:moveTo>
                      <a:pt x="1718" y="204"/>
                    </a:moveTo>
                    <a:lnTo>
                      <a:pt x="1676" y="204"/>
                    </a:lnTo>
                    <a:lnTo>
                      <a:pt x="1676" y="0"/>
                    </a:lnTo>
                    <a:lnTo>
                      <a:pt x="1718" y="0"/>
                    </a:lnTo>
                    <a:lnTo>
                      <a:pt x="1718" y="204"/>
                    </a:lnTo>
                    <a:close/>
                    <a:moveTo>
                      <a:pt x="1572" y="54"/>
                    </a:moveTo>
                    <a:lnTo>
                      <a:pt x="1572" y="80"/>
                    </a:lnTo>
                    <a:lnTo>
                      <a:pt x="1572" y="80"/>
                    </a:lnTo>
                    <a:lnTo>
                      <a:pt x="1564" y="82"/>
                    </a:lnTo>
                    <a:lnTo>
                      <a:pt x="1556" y="86"/>
                    </a:lnTo>
                    <a:lnTo>
                      <a:pt x="1556" y="86"/>
                    </a:lnTo>
                    <a:lnTo>
                      <a:pt x="1550" y="92"/>
                    </a:lnTo>
                    <a:lnTo>
                      <a:pt x="1548" y="102"/>
                    </a:lnTo>
                    <a:lnTo>
                      <a:pt x="1508" y="102"/>
                    </a:lnTo>
                    <a:lnTo>
                      <a:pt x="1508" y="102"/>
                    </a:lnTo>
                    <a:lnTo>
                      <a:pt x="1510" y="90"/>
                    </a:lnTo>
                    <a:lnTo>
                      <a:pt x="1514" y="78"/>
                    </a:lnTo>
                    <a:lnTo>
                      <a:pt x="1514" y="78"/>
                    </a:lnTo>
                    <a:lnTo>
                      <a:pt x="1522" y="70"/>
                    </a:lnTo>
                    <a:lnTo>
                      <a:pt x="1530" y="64"/>
                    </a:lnTo>
                    <a:lnTo>
                      <a:pt x="1530" y="64"/>
                    </a:lnTo>
                    <a:lnTo>
                      <a:pt x="1540" y="58"/>
                    </a:lnTo>
                    <a:lnTo>
                      <a:pt x="1552" y="56"/>
                    </a:lnTo>
                    <a:lnTo>
                      <a:pt x="1552" y="56"/>
                    </a:lnTo>
                    <a:lnTo>
                      <a:pt x="1572" y="54"/>
                    </a:lnTo>
                    <a:lnTo>
                      <a:pt x="1572" y="54"/>
                    </a:lnTo>
                    <a:close/>
                    <a:moveTo>
                      <a:pt x="1572" y="116"/>
                    </a:moveTo>
                    <a:lnTo>
                      <a:pt x="1572" y="140"/>
                    </a:lnTo>
                    <a:lnTo>
                      <a:pt x="1572" y="140"/>
                    </a:lnTo>
                    <a:lnTo>
                      <a:pt x="1568" y="140"/>
                    </a:lnTo>
                    <a:lnTo>
                      <a:pt x="1568" y="140"/>
                    </a:lnTo>
                    <a:lnTo>
                      <a:pt x="1558" y="144"/>
                    </a:lnTo>
                    <a:lnTo>
                      <a:pt x="1558" y="144"/>
                    </a:lnTo>
                    <a:lnTo>
                      <a:pt x="1550" y="146"/>
                    </a:lnTo>
                    <a:lnTo>
                      <a:pt x="1550" y="146"/>
                    </a:lnTo>
                    <a:lnTo>
                      <a:pt x="1546" y="154"/>
                    </a:lnTo>
                    <a:lnTo>
                      <a:pt x="1546" y="154"/>
                    </a:lnTo>
                    <a:lnTo>
                      <a:pt x="1544" y="162"/>
                    </a:lnTo>
                    <a:lnTo>
                      <a:pt x="1544" y="162"/>
                    </a:lnTo>
                    <a:lnTo>
                      <a:pt x="1546" y="172"/>
                    </a:lnTo>
                    <a:lnTo>
                      <a:pt x="1546" y="172"/>
                    </a:lnTo>
                    <a:lnTo>
                      <a:pt x="1550" y="178"/>
                    </a:lnTo>
                    <a:lnTo>
                      <a:pt x="1550" y="178"/>
                    </a:lnTo>
                    <a:lnTo>
                      <a:pt x="1558" y="180"/>
                    </a:lnTo>
                    <a:lnTo>
                      <a:pt x="1558" y="180"/>
                    </a:lnTo>
                    <a:lnTo>
                      <a:pt x="1568" y="182"/>
                    </a:lnTo>
                    <a:lnTo>
                      <a:pt x="1568" y="182"/>
                    </a:lnTo>
                    <a:lnTo>
                      <a:pt x="1572" y="182"/>
                    </a:lnTo>
                    <a:lnTo>
                      <a:pt x="1572" y="206"/>
                    </a:lnTo>
                    <a:lnTo>
                      <a:pt x="1572" y="206"/>
                    </a:lnTo>
                    <a:lnTo>
                      <a:pt x="1554" y="208"/>
                    </a:lnTo>
                    <a:lnTo>
                      <a:pt x="1554" y="208"/>
                    </a:lnTo>
                    <a:lnTo>
                      <a:pt x="1544" y="208"/>
                    </a:lnTo>
                    <a:lnTo>
                      <a:pt x="1534" y="206"/>
                    </a:lnTo>
                    <a:lnTo>
                      <a:pt x="1534" y="206"/>
                    </a:lnTo>
                    <a:lnTo>
                      <a:pt x="1524" y="202"/>
                    </a:lnTo>
                    <a:lnTo>
                      <a:pt x="1518" y="198"/>
                    </a:lnTo>
                    <a:lnTo>
                      <a:pt x="1518" y="198"/>
                    </a:lnTo>
                    <a:lnTo>
                      <a:pt x="1512" y="192"/>
                    </a:lnTo>
                    <a:lnTo>
                      <a:pt x="1506" y="184"/>
                    </a:lnTo>
                    <a:lnTo>
                      <a:pt x="1506" y="184"/>
                    </a:lnTo>
                    <a:lnTo>
                      <a:pt x="1504" y="174"/>
                    </a:lnTo>
                    <a:lnTo>
                      <a:pt x="1504" y="164"/>
                    </a:lnTo>
                    <a:lnTo>
                      <a:pt x="1504" y="164"/>
                    </a:lnTo>
                    <a:lnTo>
                      <a:pt x="1504" y="152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2" y="136"/>
                    </a:lnTo>
                    <a:lnTo>
                      <a:pt x="1518" y="130"/>
                    </a:lnTo>
                    <a:lnTo>
                      <a:pt x="1518" y="130"/>
                    </a:lnTo>
                    <a:lnTo>
                      <a:pt x="1526" y="126"/>
                    </a:lnTo>
                    <a:lnTo>
                      <a:pt x="1534" y="124"/>
                    </a:lnTo>
                    <a:lnTo>
                      <a:pt x="1534" y="124"/>
                    </a:lnTo>
                    <a:lnTo>
                      <a:pt x="1552" y="120"/>
                    </a:lnTo>
                    <a:lnTo>
                      <a:pt x="1552" y="120"/>
                    </a:lnTo>
                    <a:lnTo>
                      <a:pt x="1570" y="118"/>
                    </a:lnTo>
                    <a:lnTo>
                      <a:pt x="1572" y="116"/>
                    </a:lnTo>
                    <a:lnTo>
                      <a:pt x="1572" y="116"/>
                    </a:lnTo>
                    <a:close/>
                    <a:moveTo>
                      <a:pt x="1232" y="208"/>
                    </a:moveTo>
                    <a:lnTo>
                      <a:pt x="1232" y="178"/>
                    </a:lnTo>
                    <a:lnTo>
                      <a:pt x="1232" y="178"/>
                    </a:lnTo>
                    <a:lnTo>
                      <a:pt x="1242" y="176"/>
                    </a:lnTo>
                    <a:lnTo>
                      <a:pt x="1250" y="174"/>
                    </a:lnTo>
                    <a:lnTo>
                      <a:pt x="1250" y="174"/>
                    </a:lnTo>
                    <a:lnTo>
                      <a:pt x="1256" y="170"/>
                    </a:lnTo>
                    <a:lnTo>
                      <a:pt x="1260" y="164"/>
                    </a:lnTo>
                    <a:lnTo>
                      <a:pt x="1260" y="164"/>
                    </a:lnTo>
                    <a:lnTo>
                      <a:pt x="1264" y="156"/>
                    </a:lnTo>
                    <a:lnTo>
                      <a:pt x="1266" y="148"/>
                    </a:lnTo>
                    <a:lnTo>
                      <a:pt x="1266" y="148"/>
                    </a:lnTo>
                    <a:lnTo>
                      <a:pt x="1268" y="130"/>
                    </a:lnTo>
                    <a:lnTo>
                      <a:pt x="1268" y="130"/>
                    </a:lnTo>
                    <a:lnTo>
                      <a:pt x="1266" y="114"/>
                    </a:lnTo>
                    <a:lnTo>
                      <a:pt x="1266" y="114"/>
                    </a:lnTo>
                    <a:lnTo>
                      <a:pt x="1264" y="106"/>
                    </a:lnTo>
                    <a:lnTo>
                      <a:pt x="1260" y="98"/>
                    </a:lnTo>
                    <a:lnTo>
                      <a:pt x="1260" y="98"/>
                    </a:lnTo>
                    <a:lnTo>
                      <a:pt x="1256" y="92"/>
                    </a:lnTo>
                    <a:lnTo>
                      <a:pt x="1250" y="88"/>
                    </a:lnTo>
                    <a:lnTo>
                      <a:pt x="1250" y="88"/>
                    </a:lnTo>
                    <a:lnTo>
                      <a:pt x="1242" y="84"/>
                    </a:lnTo>
                    <a:lnTo>
                      <a:pt x="1232" y="8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48" y="54"/>
                    </a:lnTo>
                    <a:lnTo>
                      <a:pt x="1264" y="58"/>
                    </a:lnTo>
                    <a:lnTo>
                      <a:pt x="1264" y="58"/>
                    </a:lnTo>
                    <a:lnTo>
                      <a:pt x="1276" y="66"/>
                    </a:lnTo>
                    <a:lnTo>
                      <a:pt x="1288" y="74"/>
                    </a:lnTo>
                    <a:lnTo>
                      <a:pt x="1288" y="74"/>
                    </a:lnTo>
                    <a:lnTo>
                      <a:pt x="1296" y="86"/>
                    </a:lnTo>
                    <a:lnTo>
                      <a:pt x="1302" y="98"/>
                    </a:lnTo>
                    <a:lnTo>
                      <a:pt x="1302" y="98"/>
                    </a:lnTo>
                    <a:lnTo>
                      <a:pt x="1308" y="114"/>
                    </a:lnTo>
                    <a:lnTo>
                      <a:pt x="1308" y="130"/>
                    </a:lnTo>
                    <a:lnTo>
                      <a:pt x="1308" y="130"/>
                    </a:lnTo>
                    <a:lnTo>
                      <a:pt x="1308" y="148"/>
                    </a:lnTo>
                    <a:lnTo>
                      <a:pt x="1302" y="162"/>
                    </a:lnTo>
                    <a:lnTo>
                      <a:pt x="1302" y="162"/>
                    </a:lnTo>
                    <a:lnTo>
                      <a:pt x="1296" y="176"/>
                    </a:lnTo>
                    <a:lnTo>
                      <a:pt x="1288" y="188"/>
                    </a:lnTo>
                    <a:lnTo>
                      <a:pt x="1288" y="188"/>
                    </a:lnTo>
                    <a:lnTo>
                      <a:pt x="1276" y="196"/>
                    </a:lnTo>
                    <a:lnTo>
                      <a:pt x="1264" y="202"/>
                    </a:lnTo>
                    <a:lnTo>
                      <a:pt x="1264" y="202"/>
                    </a:lnTo>
                    <a:lnTo>
                      <a:pt x="1248" y="206"/>
                    </a:lnTo>
                    <a:lnTo>
                      <a:pt x="1232" y="208"/>
                    </a:lnTo>
                    <a:lnTo>
                      <a:pt x="1232" y="208"/>
                    </a:lnTo>
                    <a:close/>
                    <a:moveTo>
                      <a:pt x="1376" y="56"/>
                    </a:moveTo>
                    <a:lnTo>
                      <a:pt x="1376" y="78"/>
                    </a:lnTo>
                    <a:lnTo>
                      <a:pt x="1376" y="78"/>
                    </a:lnTo>
                    <a:lnTo>
                      <a:pt x="1376" y="78"/>
                    </a:lnTo>
                    <a:lnTo>
                      <a:pt x="1386" y="66"/>
                    </a:lnTo>
                    <a:lnTo>
                      <a:pt x="1396" y="58"/>
                    </a:lnTo>
                    <a:lnTo>
                      <a:pt x="1396" y="58"/>
                    </a:lnTo>
                    <a:lnTo>
                      <a:pt x="1410" y="54"/>
                    </a:lnTo>
                    <a:lnTo>
                      <a:pt x="1422" y="52"/>
                    </a:lnTo>
                    <a:lnTo>
                      <a:pt x="1422" y="52"/>
                    </a:lnTo>
                    <a:lnTo>
                      <a:pt x="1436" y="54"/>
                    </a:lnTo>
                    <a:lnTo>
                      <a:pt x="1448" y="58"/>
                    </a:lnTo>
                    <a:lnTo>
                      <a:pt x="1448" y="58"/>
                    </a:lnTo>
                    <a:lnTo>
                      <a:pt x="1458" y="62"/>
                    </a:lnTo>
                    <a:lnTo>
                      <a:pt x="1464" y="70"/>
                    </a:lnTo>
                    <a:lnTo>
                      <a:pt x="1464" y="70"/>
                    </a:lnTo>
                    <a:lnTo>
                      <a:pt x="1470" y="78"/>
                    </a:lnTo>
                    <a:lnTo>
                      <a:pt x="1474" y="88"/>
                    </a:lnTo>
                    <a:lnTo>
                      <a:pt x="1474" y="88"/>
                    </a:lnTo>
                    <a:lnTo>
                      <a:pt x="1476" y="100"/>
                    </a:lnTo>
                    <a:lnTo>
                      <a:pt x="1476" y="114"/>
                    </a:lnTo>
                    <a:lnTo>
                      <a:pt x="1476" y="204"/>
                    </a:lnTo>
                    <a:lnTo>
                      <a:pt x="1436" y="204"/>
                    </a:lnTo>
                    <a:lnTo>
                      <a:pt x="1436" y="122"/>
                    </a:lnTo>
                    <a:lnTo>
                      <a:pt x="1436" y="122"/>
                    </a:lnTo>
                    <a:lnTo>
                      <a:pt x="1434" y="106"/>
                    </a:lnTo>
                    <a:lnTo>
                      <a:pt x="1430" y="94"/>
                    </a:lnTo>
                    <a:lnTo>
                      <a:pt x="1430" y="94"/>
                    </a:lnTo>
                    <a:lnTo>
                      <a:pt x="1426" y="90"/>
                    </a:lnTo>
                    <a:lnTo>
                      <a:pt x="1422" y="88"/>
                    </a:lnTo>
                    <a:lnTo>
                      <a:pt x="1416" y="86"/>
                    </a:lnTo>
                    <a:lnTo>
                      <a:pt x="1410" y="84"/>
                    </a:lnTo>
                    <a:lnTo>
                      <a:pt x="1410" y="84"/>
                    </a:lnTo>
                    <a:lnTo>
                      <a:pt x="1402" y="86"/>
                    </a:lnTo>
                    <a:lnTo>
                      <a:pt x="1396" y="88"/>
                    </a:lnTo>
                    <a:lnTo>
                      <a:pt x="1390" y="90"/>
                    </a:lnTo>
                    <a:lnTo>
                      <a:pt x="1386" y="94"/>
                    </a:lnTo>
                    <a:lnTo>
                      <a:pt x="1386" y="94"/>
                    </a:lnTo>
                    <a:lnTo>
                      <a:pt x="1382" y="100"/>
                    </a:lnTo>
                    <a:lnTo>
                      <a:pt x="1380" y="108"/>
                    </a:lnTo>
                    <a:lnTo>
                      <a:pt x="1378" y="128"/>
                    </a:lnTo>
                    <a:lnTo>
                      <a:pt x="1378" y="204"/>
                    </a:lnTo>
                    <a:lnTo>
                      <a:pt x="1338" y="204"/>
                    </a:lnTo>
                    <a:lnTo>
                      <a:pt x="1338" y="56"/>
                    </a:lnTo>
                    <a:lnTo>
                      <a:pt x="1376" y="56"/>
                    </a:lnTo>
                    <a:close/>
                    <a:moveTo>
                      <a:pt x="1232" y="52"/>
                    </a:moveTo>
                    <a:lnTo>
                      <a:pt x="1232" y="84"/>
                    </a:lnTo>
                    <a:lnTo>
                      <a:pt x="1232" y="84"/>
                    </a:lnTo>
                    <a:lnTo>
                      <a:pt x="1232" y="84"/>
                    </a:lnTo>
                    <a:lnTo>
                      <a:pt x="1222" y="84"/>
                    </a:lnTo>
                    <a:lnTo>
                      <a:pt x="1214" y="88"/>
                    </a:lnTo>
                    <a:lnTo>
                      <a:pt x="1214" y="88"/>
                    </a:lnTo>
                    <a:lnTo>
                      <a:pt x="1208" y="92"/>
                    </a:lnTo>
                    <a:lnTo>
                      <a:pt x="1204" y="98"/>
                    </a:lnTo>
                    <a:lnTo>
                      <a:pt x="1204" y="98"/>
                    </a:lnTo>
                    <a:lnTo>
                      <a:pt x="1200" y="106"/>
                    </a:lnTo>
                    <a:lnTo>
                      <a:pt x="1198" y="114"/>
                    </a:lnTo>
                    <a:lnTo>
                      <a:pt x="1198" y="114"/>
                    </a:lnTo>
                    <a:lnTo>
                      <a:pt x="1196" y="130"/>
                    </a:lnTo>
                    <a:lnTo>
                      <a:pt x="1196" y="130"/>
                    </a:lnTo>
                    <a:lnTo>
                      <a:pt x="1198" y="148"/>
                    </a:lnTo>
                    <a:lnTo>
                      <a:pt x="1198" y="148"/>
                    </a:lnTo>
                    <a:lnTo>
                      <a:pt x="1200" y="156"/>
                    </a:lnTo>
                    <a:lnTo>
                      <a:pt x="1204" y="164"/>
                    </a:lnTo>
                    <a:lnTo>
                      <a:pt x="1204" y="164"/>
                    </a:lnTo>
                    <a:lnTo>
                      <a:pt x="1208" y="170"/>
                    </a:lnTo>
                    <a:lnTo>
                      <a:pt x="1214" y="174"/>
                    </a:lnTo>
                    <a:lnTo>
                      <a:pt x="1214" y="174"/>
                    </a:lnTo>
                    <a:lnTo>
                      <a:pt x="1222" y="176"/>
                    </a:lnTo>
                    <a:lnTo>
                      <a:pt x="1232" y="178"/>
                    </a:lnTo>
                    <a:lnTo>
                      <a:pt x="1232" y="17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16" y="206"/>
                    </a:lnTo>
                    <a:lnTo>
                      <a:pt x="1200" y="202"/>
                    </a:lnTo>
                    <a:lnTo>
                      <a:pt x="1200" y="202"/>
                    </a:lnTo>
                    <a:lnTo>
                      <a:pt x="1188" y="196"/>
                    </a:lnTo>
                    <a:lnTo>
                      <a:pt x="1176" y="188"/>
                    </a:lnTo>
                    <a:lnTo>
                      <a:pt x="1176" y="188"/>
                    </a:lnTo>
                    <a:lnTo>
                      <a:pt x="1168" y="176"/>
                    </a:lnTo>
                    <a:lnTo>
                      <a:pt x="1162" y="162"/>
                    </a:lnTo>
                    <a:lnTo>
                      <a:pt x="1162" y="162"/>
                    </a:lnTo>
                    <a:lnTo>
                      <a:pt x="1158" y="148"/>
                    </a:lnTo>
                    <a:lnTo>
                      <a:pt x="1156" y="130"/>
                    </a:lnTo>
                    <a:lnTo>
                      <a:pt x="1156" y="130"/>
                    </a:lnTo>
                    <a:lnTo>
                      <a:pt x="1158" y="114"/>
                    </a:lnTo>
                    <a:lnTo>
                      <a:pt x="1162" y="98"/>
                    </a:lnTo>
                    <a:lnTo>
                      <a:pt x="1162" y="98"/>
                    </a:lnTo>
                    <a:lnTo>
                      <a:pt x="1168" y="86"/>
                    </a:lnTo>
                    <a:lnTo>
                      <a:pt x="1176" y="74"/>
                    </a:lnTo>
                    <a:lnTo>
                      <a:pt x="1176" y="74"/>
                    </a:lnTo>
                    <a:lnTo>
                      <a:pt x="1188" y="66"/>
                    </a:lnTo>
                    <a:lnTo>
                      <a:pt x="1200" y="58"/>
                    </a:lnTo>
                    <a:lnTo>
                      <a:pt x="1200" y="58"/>
                    </a:lnTo>
                    <a:lnTo>
                      <a:pt x="1216" y="5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32" y="52"/>
                    </a:lnTo>
                    <a:close/>
                    <a:moveTo>
                      <a:pt x="878" y="206"/>
                    </a:moveTo>
                    <a:lnTo>
                      <a:pt x="878" y="182"/>
                    </a:lnTo>
                    <a:lnTo>
                      <a:pt x="878" y="182"/>
                    </a:lnTo>
                    <a:lnTo>
                      <a:pt x="886" y="180"/>
                    </a:lnTo>
                    <a:lnTo>
                      <a:pt x="892" y="178"/>
                    </a:lnTo>
                    <a:lnTo>
                      <a:pt x="892" y="178"/>
                    </a:lnTo>
                    <a:lnTo>
                      <a:pt x="898" y="172"/>
                    </a:lnTo>
                    <a:lnTo>
                      <a:pt x="902" y="168"/>
                    </a:lnTo>
                    <a:lnTo>
                      <a:pt x="902" y="168"/>
                    </a:lnTo>
                    <a:lnTo>
                      <a:pt x="904" y="162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48"/>
                    </a:lnTo>
                    <a:lnTo>
                      <a:pt x="906" y="132"/>
                    </a:lnTo>
                    <a:lnTo>
                      <a:pt x="906" y="132"/>
                    </a:lnTo>
                    <a:lnTo>
                      <a:pt x="900" y="136"/>
                    </a:lnTo>
                    <a:lnTo>
                      <a:pt x="900" y="136"/>
                    </a:lnTo>
                    <a:lnTo>
                      <a:pt x="892" y="138"/>
                    </a:lnTo>
                    <a:lnTo>
                      <a:pt x="892" y="138"/>
                    </a:lnTo>
                    <a:lnTo>
                      <a:pt x="882" y="140"/>
                    </a:lnTo>
                    <a:lnTo>
                      <a:pt x="882" y="140"/>
                    </a:lnTo>
                    <a:lnTo>
                      <a:pt x="878" y="140"/>
                    </a:lnTo>
                    <a:lnTo>
                      <a:pt x="878" y="116"/>
                    </a:lnTo>
                    <a:lnTo>
                      <a:pt x="878" y="116"/>
                    </a:lnTo>
                    <a:lnTo>
                      <a:pt x="892" y="114"/>
                    </a:lnTo>
                    <a:lnTo>
                      <a:pt x="892" y="114"/>
                    </a:lnTo>
                    <a:lnTo>
                      <a:pt x="898" y="112"/>
                    </a:lnTo>
                    <a:lnTo>
                      <a:pt x="902" y="110"/>
                    </a:lnTo>
                    <a:lnTo>
                      <a:pt x="902" y="110"/>
                    </a:lnTo>
                    <a:lnTo>
                      <a:pt x="906" y="106"/>
                    </a:lnTo>
                    <a:lnTo>
                      <a:pt x="906" y="100"/>
                    </a:lnTo>
                    <a:lnTo>
                      <a:pt x="906" y="100"/>
                    </a:lnTo>
                    <a:lnTo>
                      <a:pt x="906" y="94"/>
                    </a:lnTo>
                    <a:lnTo>
                      <a:pt x="904" y="90"/>
                    </a:lnTo>
                    <a:lnTo>
                      <a:pt x="904" y="90"/>
                    </a:lnTo>
                    <a:lnTo>
                      <a:pt x="898" y="84"/>
                    </a:lnTo>
                    <a:lnTo>
                      <a:pt x="898" y="84"/>
                    </a:lnTo>
                    <a:lnTo>
                      <a:pt x="890" y="80"/>
                    </a:lnTo>
                    <a:lnTo>
                      <a:pt x="890" y="80"/>
                    </a:lnTo>
                    <a:lnTo>
                      <a:pt x="880" y="80"/>
                    </a:lnTo>
                    <a:lnTo>
                      <a:pt x="880" y="80"/>
                    </a:lnTo>
                    <a:lnTo>
                      <a:pt x="878" y="80"/>
                    </a:lnTo>
                    <a:lnTo>
                      <a:pt x="878" y="54"/>
                    </a:lnTo>
                    <a:lnTo>
                      <a:pt x="878" y="54"/>
                    </a:lnTo>
                    <a:lnTo>
                      <a:pt x="882" y="52"/>
                    </a:lnTo>
                    <a:lnTo>
                      <a:pt x="882" y="52"/>
                    </a:lnTo>
                    <a:lnTo>
                      <a:pt x="904" y="54"/>
                    </a:lnTo>
                    <a:lnTo>
                      <a:pt x="904" y="54"/>
                    </a:lnTo>
                    <a:lnTo>
                      <a:pt x="916" y="56"/>
                    </a:lnTo>
                    <a:lnTo>
                      <a:pt x="926" y="60"/>
                    </a:lnTo>
                    <a:lnTo>
                      <a:pt x="926" y="60"/>
                    </a:lnTo>
                    <a:lnTo>
                      <a:pt x="934" y="66"/>
                    </a:lnTo>
                    <a:lnTo>
                      <a:pt x="940" y="74"/>
                    </a:lnTo>
                    <a:lnTo>
                      <a:pt x="940" y="74"/>
                    </a:lnTo>
                    <a:lnTo>
                      <a:pt x="946" y="82"/>
                    </a:lnTo>
                    <a:lnTo>
                      <a:pt x="946" y="94"/>
                    </a:lnTo>
                    <a:lnTo>
                      <a:pt x="946" y="172"/>
                    </a:lnTo>
                    <a:lnTo>
                      <a:pt x="946" y="172"/>
                    </a:lnTo>
                    <a:lnTo>
                      <a:pt x="948" y="190"/>
                    </a:lnTo>
                    <a:lnTo>
                      <a:pt x="948" y="190"/>
                    </a:lnTo>
                    <a:lnTo>
                      <a:pt x="950" y="198"/>
                    </a:lnTo>
                    <a:lnTo>
                      <a:pt x="952" y="204"/>
                    </a:lnTo>
                    <a:lnTo>
                      <a:pt x="910" y="204"/>
                    </a:lnTo>
                    <a:lnTo>
                      <a:pt x="910" y="204"/>
                    </a:lnTo>
                    <a:lnTo>
                      <a:pt x="908" y="198"/>
                    </a:lnTo>
                    <a:lnTo>
                      <a:pt x="908" y="198"/>
                    </a:lnTo>
                    <a:lnTo>
                      <a:pt x="908" y="190"/>
                    </a:lnTo>
                    <a:lnTo>
                      <a:pt x="908" y="190"/>
                    </a:lnTo>
                    <a:lnTo>
                      <a:pt x="898" y="198"/>
                    </a:lnTo>
                    <a:lnTo>
                      <a:pt x="886" y="204"/>
                    </a:lnTo>
                    <a:lnTo>
                      <a:pt x="886" y="204"/>
                    </a:lnTo>
                    <a:lnTo>
                      <a:pt x="878" y="206"/>
                    </a:lnTo>
                    <a:lnTo>
                      <a:pt x="878" y="206"/>
                    </a:lnTo>
                    <a:close/>
                    <a:moveTo>
                      <a:pt x="1062" y="56"/>
                    </a:moveTo>
                    <a:lnTo>
                      <a:pt x="1062" y="84"/>
                    </a:lnTo>
                    <a:lnTo>
                      <a:pt x="1032" y="84"/>
                    </a:lnTo>
                    <a:lnTo>
                      <a:pt x="1032" y="156"/>
                    </a:lnTo>
                    <a:lnTo>
                      <a:pt x="1032" y="156"/>
                    </a:lnTo>
                    <a:lnTo>
                      <a:pt x="1032" y="166"/>
                    </a:lnTo>
                    <a:lnTo>
                      <a:pt x="1036" y="170"/>
                    </a:lnTo>
                    <a:lnTo>
                      <a:pt x="1036" y="170"/>
                    </a:lnTo>
                    <a:lnTo>
                      <a:pt x="1040" y="174"/>
                    </a:lnTo>
                    <a:lnTo>
                      <a:pt x="1050" y="174"/>
                    </a:lnTo>
                    <a:lnTo>
                      <a:pt x="1050" y="174"/>
                    </a:lnTo>
                    <a:lnTo>
                      <a:pt x="1056" y="174"/>
                    </a:lnTo>
                    <a:lnTo>
                      <a:pt x="1056" y="174"/>
                    </a:lnTo>
                    <a:lnTo>
                      <a:pt x="1062" y="172"/>
                    </a:lnTo>
                    <a:lnTo>
                      <a:pt x="1062" y="204"/>
                    </a:lnTo>
                    <a:lnTo>
                      <a:pt x="1062" y="204"/>
                    </a:lnTo>
                    <a:lnTo>
                      <a:pt x="1050" y="206"/>
                    </a:lnTo>
                    <a:lnTo>
                      <a:pt x="1050" y="206"/>
                    </a:lnTo>
                    <a:lnTo>
                      <a:pt x="1038" y="206"/>
                    </a:lnTo>
                    <a:lnTo>
                      <a:pt x="1038" y="206"/>
                    </a:lnTo>
                    <a:lnTo>
                      <a:pt x="1020" y="204"/>
                    </a:lnTo>
                    <a:lnTo>
                      <a:pt x="1020" y="204"/>
                    </a:lnTo>
                    <a:lnTo>
                      <a:pt x="1012" y="202"/>
                    </a:lnTo>
                    <a:lnTo>
                      <a:pt x="1006" y="200"/>
                    </a:lnTo>
                    <a:lnTo>
                      <a:pt x="1006" y="200"/>
                    </a:lnTo>
                    <a:lnTo>
                      <a:pt x="1000" y="194"/>
                    </a:lnTo>
                    <a:lnTo>
                      <a:pt x="996" y="188"/>
                    </a:lnTo>
                    <a:lnTo>
                      <a:pt x="996" y="188"/>
                    </a:lnTo>
                    <a:lnTo>
                      <a:pt x="992" y="182"/>
                    </a:lnTo>
                    <a:lnTo>
                      <a:pt x="992" y="170"/>
                    </a:lnTo>
                    <a:lnTo>
                      <a:pt x="992" y="84"/>
                    </a:lnTo>
                    <a:lnTo>
                      <a:pt x="968" y="84"/>
                    </a:lnTo>
                    <a:lnTo>
                      <a:pt x="968" y="56"/>
                    </a:lnTo>
                    <a:lnTo>
                      <a:pt x="992" y="56"/>
                    </a:lnTo>
                    <a:lnTo>
                      <a:pt x="992" y="12"/>
                    </a:lnTo>
                    <a:lnTo>
                      <a:pt x="1032" y="12"/>
                    </a:lnTo>
                    <a:lnTo>
                      <a:pt x="1032" y="56"/>
                    </a:lnTo>
                    <a:lnTo>
                      <a:pt x="1062" y="56"/>
                    </a:lnTo>
                    <a:lnTo>
                      <a:pt x="1062" y="56"/>
                    </a:lnTo>
                    <a:close/>
                    <a:moveTo>
                      <a:pt x="1126" y="204"/>
                    </a:moveTo>
                    <a:lnTo>
                      <a:pt x="1086" y="204"/>
                    </a:lnTo>
                    <a:lnTo>
                      <a:pt x="1086" y="56"/>
                    </a:lnTo>
                    <a:lnTo>
                      <a:pt x="1126" y="56"/>
                    </a:lnTo>
                    <a:lnTo>
                      <a:pt x="1126" y="204"/>
                    </a:lnTo>
                    <a:lnTo>
                      <a:pt x="1126" y="204"/>
                    </a:lnTo>
                    <a:close/>
                    <a:moveTo>
                      <a:pt x="1086" y="0"/>
                    </a:moveTo>
                    <a:lnTo>
                      <a:pt x="1126" y="0"/>
                    </a:lnTo>
                    <a:lnTo>
                      <a:pt x="1126" y="34"/>
                    </a:lnTo>
                    <a:lnTo>
                      <a:pt x="1086" y="34"/>
                    </a:lnTo>
                    <a:lnTo>
                      <a:pt x="1086" y="0"/>
                    </a:lnTo>
                    <a:close/>
                    <a:moveTo>
                      <a:pt x="878" y="54"/>
                    </a:moveTo>
                    <a:lnTo>
                      <a:pt x="878" y="80"/>
                    </a:lnTo>
                    <a:lnTo>
                      <a:pt x="878" y="80"/>
                    </a:lnTo>
                    <a:lnTo>
                      <a:pt x="868" y="82"/>
                    </a:lnTo>
                    <a:lnTo>
                      <a:pt x="862" y="86"/>
                    </a:lnTo>
                    <a:lnTo>
                      <a:pt x="862" y="86"/>
                    </a:lnTo>
                    <a:lnTo>
                      <a:pt x="856" y="92"/>
                    </a:lnTo>
                    <a:lnTo>
                      <a:pt x="854" y="102"/>
                    </a:lnTo>
                    <a:lnTo>
                      <a:pt x="812" y="102"/>
                    </a:lnTo>
                    <a:lnTo>
                      <a:pt x="812" y="102"/>
                    </a:lnTo>
                    <a:lnTo>
                      <a:pt x="814" y="90"/>
                    </a:lnTo>
                    <a:lnTo>
                      <a:pt x="820" y="78"/>
                    </a:lnTo>
                    <a:lnTo>
                      <a:pt x="820" y="78"/>
                    </a:lnTo>
                    <a:lnTo>
                      <a:pt x="826" y="70"/>
                    </a:lnTo>
                    <a:lnTo>
                      <a:pt x="836" y="64"/>
                    </a:lnTo>
                    <a:lnTo>
                      <a:pt x="836" y="64"/>
                    </a:lnTo>
                    <a:lnTo>
                      <a:pt x="846" y="58"/>
                    </a:lnTo>
                    <a:lnTo>
                      <a:pt x="858" y="56"/>
                    </a:lnTo>
                    <a:lnTo>
                      <a:pt x="858" y="56"/>
                    </a:lnTo>
                    <a:lnTo>
                      <a:pt x="878" y="54"/>
                    </a:lnTo>
                    <a:lnTo>
                      <a:pt x="878" y="54"/>
                    </a:lnTo>
                    <a:close/>
                    <a:moveTo>
                      <a:pt x="878" y="116"/>
                    </a:moveTo>
                    <a:lnTo>
                      <a:pt x="878" y="140"/>
                    </a:lnTo>
                    <a:lnTo>
                      <a:pt x="878" y="140"/>
                    </a:lnTo>
                    <a:lnTo>
                      <a:pt x="872" y="140"/>
                    </a:lnTo>
                    <a:lnTo>
                      <a:pt x="872" y="140"/>
                    </a:lnTo>
                    <a:lnTo>
                      <a:pt x="864" y="144"/>
                    </a:lnTo>
                    <a:lnTo>
                      <a:pt x="864" y="144"/>
                    </a:lnTo>
                    <a:lnTo>
                      <a:pt x="856" y="146"/>
                    </a:lnTo>
                    <a:lnTo>
                      <a:pt x="856" y="146"/>
                    </a:lnTo>
                    <a:lnTo>
                      <a:pt x="850" y="154"/>
                    </a:lnTo>
                    <a:lnTo>
                      <a:pt x="850" y="154"/>
                    </a:lnTo>
                    <a:lnTo>
                      <a:pt x="850" y="158"/>
                    </a:lnTo>
                    <a:lnTo>
                      <a:pt x="848" y="162"/>
                    </a:lnTo>
                    <a:lnTo>
                      <a:pt x="848" y="162"/>
                    </a:lnTo>
                    <a:lnTo>
                      <a:pt x="850" y="168"/>
                    </a:lnTo>
                    <a:lnTo>
                      <a:pt x="850" y="172"/>
                    </a:lnTo>
                    <a:lnTo>
                      <a:pt x="850" y="172"/>
                    </a:lnTo>
                    <a:lnTo>
                      <a:pt x="856" y="178"/>
                    </a:lnTo>
                    <a:lnTo>
                      <a:pt x="856" y="178"/>
                    </a:lnTo>
                    <a:lnTo>
                      <a:pt x="864" y="180"/>
                    </a:lnTo>
                    <a:lnTo>
                      <a:pt x="864" y="180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8" y="182"/>
                    </a:lnTo>
                    <a:lnTo>
                      <a:pt x="878" y="206"/>
                    </a:lnTo>
                    <a:lnTo>
                      <a:pt x="878" y="206"/>
                    </a:lnTo>
                    <a:lnTo>
                      <a:pt x="858" y="208"/>
                    </a:lnTo>
                    <a:lnTo>
                      <a:pt x="858" y="208"/>
                    </a:lnTo>
                    <a:lnTo>
                      <a:pt x="848" y="208"/>
                    </a:lnTo>
                    <a:lnTo>
                      <a:pt x="838" y="206"/>
                    </a:lnTo>
                    <a:lnTo>
                      <a:pt x="838" y="206"/>
                    </a:lnTo>
                    <a:lnTo>
                      <a:pt x="830" y="202"/>
                    </a:lnTo>
                    <a:lnTo>
                      <a:pt x="822" y="198"/>
                    </a:lnTo>
                    <a:lnTo>
                      <a:pt x="822" y="198"/>
                    </a:lnTo>
                    <a:lnTo>
                      <a:pt x="816" y="192"/>
                    </a:lnTo>
                    <a:lnTo>
                      <a:pt x="812" y="184"/>
                    </a:lnTo>
                    <a:lnTo>
                      <a:pt x="812" y="184"/>
                    </a:lnTo>
                    <a:lnTo>
                      <a:pt x="810" y="174"/>
                    </a:lnTo>
                    <a:lnTo>
                      <a:pt x="808" y="164"/>
                    </a:lnTo>
                    <a:lnTo>
                      <a:pt x="808" y="164"/>
                    </a:lnTo>
                    <a:lnTo>
                      <a:pt x="810" y="152"/>
                    </a:lnTo>
                    <a:lnTo>
                      <a:pt x="812" y="144"/>
                    </a:lnTo>
                    <a:lnTo>
                      <a:pt x="812" y="144"/>
                    </a:lnTo>
                    <a:lnTo>
                      <a:pt x="818" y="136"/>
                    </a:lnTo>
                    <a:lnTo>
                      <a:pt x="824" y="130"/>
                    </a:lnTo>
                    <a:lnTo>
                      <a:pt x="824" y="130"/>
                    </a:lnTo>
                    <a:lnTo>
                      <a:pt x="832" y="126"/>
                    </a:lnTo>
                    <a:lnTo>
                      <a:pt x="840" y="124"/>
                    </a:lnTo>
                    <a:lnTo>
                      <a:pt x="840" y="124"/>
                    </a:lnTo>
                    <a:lnTo>
                      <a:pt x="858" y="120"/>
                    </a:lnTo>
                    <a:lnTo>
                      <a:pt x="858" y="120"/>
                    </a:lnTo>
                    <a:lnTo>
                      <a:pt x="876" y="118"/>
                    </a:lnTo>
                    <a:lnTo>
                      <a:pt x="878" y="116"/>
                    </a:lnTo>
                    <a:lnTo>
                      <a:pt x="878" y="116"/>
                    </a:lnTo>
                    <a:close/>
                    <a:moveTo>
                      <a:pt x="424" y="208"/>
                    </a:moveTo>
                    <a:lnTo>
                      <a:pt x="424" y="178"/>
                    </a:lnTo>
                    <a:lnTo>
                      <a:pt x="424" y="178"/>
                    </a:lnTo>
                    <a:lnTo>
                      <a:pt x="426" y="178"/>
                    </a:lnTo>
                    <a:lnTo>
                      <a:pt x="426" y="178"/>
                    </a:lnTo>
                    <a:lnTo>
                      <a:pt x="438" y="176"/>
                    </a:lnTo>
                    <a:lnTo>
                      <a:pt x="448" y="172"/>
                    </a:lnTo>
                    <a:lnTo>
                      <a:pt x="448" y="172"/>
                    </a:lnTo>
                    <a:lnTo>
                      <a:pt x="454" y="166"/>
                    </a:lnTo>
                    <a:lnTo>
                      <a:pt x="458" y="158"/>
                    </a:lnTo>
                    <a:lnTo>
                      <a:pt x="494" y="158"/>
                    </a:lnTo>
                    <a:lnTo>
                      <a:pt x="494" y="158"/>
                    </a:lnTo>
                    <a:lnTo>
                      <a:pt x="490" y="172"/>
                    </a:lnTo>
                    <a:lnTo>
                      <a:pt x="484" y="182"/>
                    </a:lnTo>
                    <a:lnTo>
                      <a:pt x="476" y="190"/>
                    </a:lnTo>
                    <a:lnTo>
                      <a:pt x="468" y="196"/>
                    </a:lnTo>
                    <a:lnTo>
                      <a:pt x="468" y="196"/>
                    </a:lnTo>
                    <a:lnTo>
                      <a:pt x="458" y="202"/>
                    </a:lnTo>
                    <a:lnTo>
                      <a:pt x="448" y="206"/>
                    </a:lnTo>
                    <a:lnTo>
                      <a:pt x="438" y="208"/>
                    </a:lnTo>
                    <a:lnTo>
                      <a:pt x="426" y="208"/>
                    </a:lnTo>
                    <a:lnTo>
                      <a:pt x="424" y="208"/>
                    </a:lnTo>
                    <a:lnTo>
                      <a:pt x="424" y="208"/>
                    </a:lnTo>
                    <a:close/>
                    <a:moveTo>
                      <a:pt x="424" y="140"/>
                    </a:moveTo>
                    <a:lnTo>
                      <a:pt x="424" y="114"/>
                    </a:lnTo>
                    <a:lnTo>
                      <a:pt x="456" y="114"/>
                    </a:lnTo>
                    <a:lnTo>
                      <a:pt x="456" y="114"/>
                    </a:lnTo>
                    <a:lnTo>
                      <a:pt x="452" y="102"/>
                    </a:lnTo>
                    <a:lnTo>
                      <a:pt x="446" y="92"/>
                    </a:lnTo>
                    <a:lnTo>
                      <a:pt x="446" y="92"/>
                    </a:lnTo>
                    <a:lnTo>
                      <a:pt x="442" y="88"/>
                    </a:lnTo>
                    <a:lnTo>
                      <a:pt x="438" y="86"/>
                    </a:lnTo>
                    <a:lnTo>
                      <a:pt x="424" y="84"/>
                    </a:lnTo>
                    <a:lnTo>
                      <a:pt x="424" y="84"/>
                    </a:lnTo>
                    <a:lnTo>
                      <a:pt x="424" y="52"/>
                    </a:lnTo>
                    <a:lnTo>
                      <a:pt x="426" y="52"/>
                    </a:lnTo>
                    <a:lnTo>
                      <a:pt x="426" y="52"/>
                    </a:lnTo>
                    <a:lnTo>
                      <a:pt x="442" y="54"/>
                    </a:lnTo>
                    <a:lnTo>
                      <a:pt x="458" y="60"/>
                    </a:lnTo>
                    <a:lnTo>
                      <a:pt x="458" y="60"/>
                    </a:lnTo>
                    <a:lnTo>
                      <a:pt x="470" y="68"/>
                    </a:lnTo>
                    <a:lnTo>
                      <a:pt x="482" y="80"/>
                    </a:lnTo>
                    <a:lnTo>
                      <a:pt x="482" y="80"/>
                    </a:lnTo>
                    <a:lnTo>
                      <a:pt x="488" y="92"/>
                    </a:lnTo>
                    <a:lnTo>
                      <a:pt x="494" y="108"/>
                    </a:lnTo>
                    <a:lnTo>
                      <a:pt x="494" y="108"/>
                    </a:lnTo>
                    <a:lnTo>
                      <a:pt x="496" y="124"/>
                    </a:lnTo>
                    <a:lnTo>
                      <a:pt x="496" y="140"/>
                    </a:lnTo>
                    <a:lnTo>
                      <a:pt x="424" y="140"/>
                    </a:lnTo>
                    <a:lnTo>
                      <a:pt x="424" y="140"/>
                    </a:lnTo>
                    <a:close/>
                    <a:moveTo>
                      <a:pt x="562" y="56"/>
                    </a:moveTo>
                    <a:lnTo>
                      <a:pt x="562" y="84"/>
                    </a:lnTo>
                    <a:lnTo>
                      <a:pt x="562" y="84"/>
                    </a:lnTo>
                    <a:lnTo>
                      <a:pt x="562" y="84"/>
                    </a:lnTo>
                    <a:lnTo>
                      <a:pt x="570" y="72"/>
                    </a:lnTo>
                    <a:lnTo>
                      <a:pt x="570" y="72"/>
                    </a:lnTo>
                    <a:lnTo>
                      <a:pt x="582" y="62"/>
                    </a:lnTo>
                    <a:lnTo>
                      <a:pt x="582" y="62"/>
                    </a:lnTo>
                    <a:lnTo>
                      <a:pt x="594" y="56"/>
                    </a:lnTo>
                    <a:lnTo>
                      <a:pt x="594" y="56"/>
                    </a:lnTo>
                    <a:lnTo>
                      <a:pt x="602" y="54"/>
                    </a:lnTo>
                    <a:lnTo>
                      <a:pt x="610" y="52"/>
                    </a:lnTo>
                    <a:lnTo>
                      <a:pt x="610" y="52"/>
                    </a:lnTo>
                    <a:lnTo>
                      <a:pt x="618" y="54"/>
                    </a:lnTo>
                    <a:lnTo>
                      <a:pt x="618" y="92"/>
                    </a:lnTo>
                    <a:lnTo>
                      <a:pt x="618" y="92"/>
                    </a:lnTo>
                    <a:lnTo>
                      <a:pt x="612" y="92"/>
                    </a:lnTo>
                    <a:lnTo>
                      <a:pt x="612" y="92"/>
                    </a:lnTo>
                    <a:lnTo>
                      <a:pt x="604" y="90"/>
                    </a:lnTo>
                    <a:lnTo>
                      <a:pt x="604" y="90"/>
                    </a:lnTo>
                    <a:lnTo>
                      <a:pt x="594" y="92"/>
                    </a:lnTo>
                    <a:lnTo>
                      <a:pt x="586" y="94"/>
                    </a:lnTo>
                    <a:lnTo>
                      <a:pt x="586" y="94"/>
                    </a:lnTo>
                    <a:lnTo>
                      <a:pt x="578" y="98"/>
                    </a:lnTo>
                    <a:lnTo>
                      <a:pt x="572" y="104"/>
                    </a:lnTo>
                    <a:lnTo>
                      <a:pt x="572" y="104"/>
                    </a:lnTo>
                    <a:lnTo>
                      <a:pt x="568" y="112"/>
                    </a:lnTo>
                    <a:lnTo>
                      <a:pt x="566" y="120"/>
                    </a:lnTo>
                    <a:lnTo>
                      <a:pt x="566" y="120"/>
                    </a:lnTo>
                    <a:lnTo>
                      <a:pt x="564" y="138"/>
                    </a:lnTo>
                    <a:lnTo>
                      <a:pt x="564" y="204"/>
                    </a:lnTo>
                    <a:lnTo>
                      <a:pt x="524" y="204"/>
                    </a:lnTo>
                    <a:lnTo>
                      <a:pt x="524" y="56"/>
                    </a:lnTo>
                    <a:lnTo>
                      <a:pt x="562" y="56"/>
                    </a:lnTo>
                    <a:lnTo>
                      <a:pt x="562" y="56"/>
                    </a:lnTo>
                    <a:close/>
                    <a:moveTo>
                      <a:pt x="680" y="56"/>
                    </a:moveTo>
                    <a:lnTo>
                      <a:pt x="680" y="78"/>
                    </a:lnTo>
                    <a:lnTo>
                      <a:pt x="682" y="78"/>
                    </a:lnTo>
                    <a:lnTo>
                      <a:pt x="682" y="78"/>
                    </a:lnTo>
                    <a:lnTo>
                      <a:pt x="690" y="66"/>
                    </a:lnTo>
                    <a:lnTo>
                      <a:pt x="702" y="58"/>
                    </a:lnTo>
                    <a:lnTo>
                      <a:pt x="702" y="58"/>
                    </a:lnTo>
                    <a:lnTo>
                      <a:pt x="714" y="54"/>
                    </a:lnTo>
                    <a:lnTo>
                      <a:pt x="726" y="52"/>
                    </a:lnTo>
                    <a:lnTo>
                      <a:pt x="726" y="52"/>
                    </a:lnTo>
                    <a:lnTo>
                      <a:pt x="742" y="54"/>
                    </a:lnTo>
                    <a:lnTo>
                      <a:pt x="754" y="58"/>
                    </a:lnTo>
                    <a:lnTo>
                      <a:pt x="754" y="58"/>
                    </a:lnTo>
                    <a:lnTo>
                      <a:pt x="762" y="62"/>
                    </a:lnTo>
                    <a:lnTo>
                      <a:pt x="770" y="70"/>
                    </a:lnTo>
                    <a:lnTo>
                      <a:pt x="770" y="70"/>
                    </a:lnTo>
                    <a:lnTo>
                      <a:pt x="774" y="78"/>
                    </a:lnTo>
                    <a:lnTo>
                      <a:pt x="778" y="88"/>
                    </a:lnTo>
                    <a:lnTo>
                      <a:pt x="778" y="88"/>
                    </a:lnTo>
                    <a:lnTo>
                      <a:pt x="780" y="100"/>
                    </a:lnTo>
                    <a:lnTo>
                      <a:pt x="780" y="114"/>
                    </a:lnTo>
                    <a:lnTo>
                      <a:pt x="780" y="204"/>
                    </a:lnTo>
                    <a:lnTo>
                      <a:pt x="740" y="204"/>
                    </a:lnTo>
                    <a:lnTo>
                      <a:pt x="740" y="122"/>
                    </a:lnTo>
                    <a:lnTo>
                      <a:pt x="740" y="122"/>
                    </a:lnTo>
                    <a:lnTo>
                      <a:pt x="738" y="106"/>
                    </a:lnTo>
                    <a:lnTo>
                      <a:pt x="734" y="94"/>
                    </a:lnTo>
                    <a:lnTo>
                      <a:pt x="734" y="94"/>
                    </a:lnTo>
                    <a:lnTo>
                      <a:pt x="732" y="90"/>
                    </a:lnTo>
                    <a:lnTo>
                      <a:pt x="726" y="88"/>
                    </a:lnTo>
                    <a:lnTo>
                      <a:pt x="722" y="86"/>
                    </a:lnTo>
                    <a:lnTo>
                      <a:pt x="714" y="84"/>
                    </a:lnTo>
                    <a:lnTo>
                      <a:pt x="714" y="84"/>
                    </a:lnTo>
                    <a:lnTo>
                      <a:pt x="706" y="86"/>
                    </a:lnTo>
                    <a:lnTo>
                      <a:pt x="700" y="88"/>
                    </a:lnTo>
                    <a:lnTo>
                      <a:pt x="694" y="90"/>
                    </a:lnTo>
                    <a:lnTo>
                      <a:pt x="690" y="94"/>
                    </a:lnTo>
                    <a:lnTo>
                      <a:pt x="690" y="94"/>
                    </a:lnTo>
                    <a:lnTo>
                      <a:pt x="688" y="100"/>
                    </a:lnTo>
                    <a:lnTo>
                      <a:pt x="684" y="108"/>
                    </a:lnTo>
                    <a:lnTo>
                      <a:pt x="682" y="128"/>
                    </a:lnTo>
                    <a:lnTo>
                      <a:pt x="682" y="204"/>
                    </a:lnTo>
                    <a:lnTo>
                      <a:pt x="642" y="204"/>
                    </a:lnTo>
                    <a:lnTo>
                      <a:pt x="642" y="56"/>
                    </a:lnTo>
                    <a:lnTo>
                      <a:pt x="680" y="56"/>
                    </a:lnTo>
                    <a:close/>
                    <a:moveTo>
                      <a:pt x="44" y="204"/>
                    </a:moveTo>
                    <a:lnTo>
                      <a:pt x="0" y="204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204"/>
                    </a:lnTo>
                    <a:lnTo>
                      <a:pt x="44" y="204"/>
                    </a:lnTo>
                    <a:close/>
                    <a:moveTo>
                      <a:pt x="424" y="52"/>
                    </a:moveTo>
                    <a:lnTo>
                      <a:pt x="424" y="84"/>
                    </a:lnTo>
                    <a:lnTo>
                      <a:pt x="424" y="84"/>
                    </a:lnTo>
                    <a:lnTo>
                      <a:pt x="414" y="84"/>
                    </a:lnTo>
                    <a:lnTo>
                      <a:pt x="408" y="86"/>
                    </a:lnTo>
                    <a:lnTo>
                      <a:pt x="408" y="86"/>
                    </a:lnTo>
                    <a:lnTo>
                      <a:pt x="402" y="90"/>
                    </a:lnTo>
                    <a:lnTo>
                      <a:pt x="398" y="94"/>
                    </a:lnTo>
                    <a:lnTo>
                      <a:pt x="398" y="94"/>
                    </a:lnTo>
                    <a:lnTo>
                      <a:pt x="392" y="106"/>
                    </a:lnTo>
                    <a:lnTo>
                      <a:pt x="392" y="106"/>
                    </a:lnTo>
                    <a:lnTo>
                      <a:pt x="390" y="114"/>
                    </a:lnTo>
                    <a:lnTo>
                      <a:pt x="424" y="114"/>
                    </a:lnTo>
                    <a:lnTo>
                      <a:pt x="424" y="140"/>
                    </a:lnTo>
                    <a:lnTo>
                      <a:pt x="390" y="140"/>
                    </a:lnTo>
                    <a:lnTo>
                      <a:pt x="390" y="140"/>
                    </a:lnTo>
                    <a:lnTo>
                      <a:pt x="392" y="150"/>
                    </a:lnTo>
                    <a:lnTo>
                      <a:pt x="394" y="158"/>
                    </a:lnTo>
                    <a:lnTo>
                      <a:pt x="396" y="164"/>
                    </a:lnTo>
                    <a:lnTo>
                      <a:pt x="400" y="168"/>
                    </a:lnTo>
                    <a:lnTo>
                      <a:pt x="400" y="168"/>
                    </a:lnTo>
                    <a:lnTo>
                      <a:pt x="410" y="176"/>
                    </a:lnTo>
                    <a:lnTo>
                      <a:pt x="424" y="178"/>
                    </a:lnTo>
                    <a:lnTo>
                      <a:pt x="424" y="208"/>
                    </a:lnTo>
                    <a:lnTo>
                      <a:pt x="424" y="208"/>
                    </a:lnTo>
                    <a:lnTo>
                      <a:pt x="408" y="206"/>
                    </a:lnTo>
                    <a:lnTo>
                      <a:pt x="394" y="202"/>
                    </a:lnTo>
                    <a:lnTo>
                      <a:pt x="394" y="202"/>
                    </a:lnTo>
                    <a:lnTo>
                      <a:pt x="382" y="196"/>
                    </a:lnTo>
                    <a:lnTo>
                      <a:pt x="370" y="186"/>
                    </a:lnTo>
                    <a:lnTo>
                      <a:pt x="370" y="186"/>
                    </a:lnTo>
                    <a:lnTo>
                      <a:pt x="362" y="176"/>
                    </a:lnTo>
                    <a:lnTo>
                      <a:pt x="356" y="162"/>
                    </a:lnTo>
                    <a:lnTo>
                      <a:pt x="356" y="162"/>
                    </a:lnTo>
                    <a:lnTo>
                      <a:pt x="352" y="148"/>
                    </a:lnTo>
                    <a:lnTo>
                      <a:pt x="350" y="130"/>
                    </a:lnTo>
                    <a:lnTo>
                      <a:pt x="350" y="130"/>
                    </a:lnTo>
                    <a:lnTo>
                      <a:pt x="352" y="114"/>
                    </a:lnTo>
                    <a:lnTo>
                      <a:pt x="356" y="100"/>
                    </a:lnTo>
                    <a:lnTo>
                      <a:pt x="356" y="100"/>
                    </a:lnTo>
                    <a:lnTo>
                      <a:pt x="362" y="86"/>
                    </a:lnTo>
                    <a:lnTo>
                      <a:pt x="370" y="76"/>
                    </a:lnTo>
                    <a:lnTo>
                      <a:pt x="370" y="76"/>
                    </a:lnTo>
                    <a:lnTo>
                      <a:pt x="382" y="66"/>
                    </a:lnTo>
                    <a:lnTo>
                      <a:pt x="394" y="58"/>
                    </a:lnTo>
                    <a:lnTo>
                      <a:pt x="394" y="58"/>
                    </a:lnTo>
                    <a:lnTo>
                      <a:pt x="408" y="54"/>
                    </a:lnTo>
                    <a:lnTo>
                      <a:pt x="424" y="52"/>
                    </a:lnTo>
                    <a:lnTo>
                      <a:pt x="424" y="52"/>
                    </a:lnTo>
                    <a:close/>
                    <a:moveTo>
                      <a:pt x="120" y="56"/>
                    </a:moveTo>
                    <a:lnTo>
                      <a:pt x="120" y="78"/>
                    </a:lnTo>
                    <a:lnTo>
                      <a:pt x="122" y="78"/>
                    </a:lnTo>
                    <a:lnTo>
                      <a:pt x="122" y="78"/>
                    </a:lnTo>
                    <a:lnTo>
                      <a:pt x="130" y="66"/>
                    </a:lnTo>
                    <a:lnTo>
                      <a:pt x="142" y="58"/>
                    </a:lnTo>
                    <a:lnTo>
                      <a:pt x="142" y="58"/>
                    </a:lnTo>
                    <a:lnTo>
                      <a:pt x="154" y="54"/>
                    </a:lnTo>
                    <a:lnTo>
                      <a:pt x="166" y="52"/>
                    </a:lnTo>
                    <a:lnTo>
                      <a:pt x="166" y="52"/>
                    </a:lnTo>
                    <a:lnTo>
                      <a:pt x="182" y="54"/>
                    </a:lnTo>
                    <a:lnTo>
                      <a:pt x="194" y="58"/>
                    </a:lnTo>
                    <a:lnTo>
                      <a:pt x="194" y="58"/>
                    </a:lnTo>
                    <a:lnTo>
                      <a:pt x="202" y="62"/>
                    </a:lnTo>
                    <a:lnTo>
                      <a:pt x="210" y="70"/>
                    </a:lnTo>
                    <a:lnTo>
                      <a:pt x="210" y="70"/>
                    </a:lnTo>
                    <a:lnTo>
                      <a:pt x="214" y="78"/>
                    </a:lnTo>
                    <a:lnTo>
                      <a:pt x="218" y="88"/>
                    </a:lnTo>
                    <a:lnTo>
                      <a:pt x="218" y="88"/>
                    </a:lnTo>
                    <a:lnTo>
                      <a:pt x="220" y="100"/>
                    </a:lnTo>
                    <a:lnTo>
                      <a:pt x="220" y="114"/>
                    </a:lnTo>
                    <a:lnTo>
                      <a:pt x="220" y="204"/>
                    </a:lnTo>
                    <a:lnTo>
                      <a:pt x="180" y="204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78" y="10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0" y="90"/>
                    </a:lnTo>
                    <a:lnTo>
                      <a:pt x="166" y="88"/>
                    </a:lnTo>
                    <a:lnTo>
                      <a:pt x="160" y="86"/>
                    </a:lnTo>
                    <a:lnTo>
                      <a:pt x="154" y="84"/>
                    </a:lnTo>
                    <a:lnTo>
                      <a:pt x="154" y="84"/>
                    </a:lnTo>
                    <a:lnTo>
                      <a:pt x="146" y="86"/>
                    </a:lnTo>
                    <a:lnTo>
                      <a:pt x="140" y="88"/>
                    </a:lnTo>
                    <a:lnTo>
                      <a:pt x="134" y="90"/>
                    </a:lnTo>
                    <a:lnTo>
                      <a:pt x="130" y="94"/>
                    </a:lnTo>
                    <a:lnTo>
                      <a:pt x="130" y="94"/>
                    </a:lnTo>
                    <a:lnTo>
                      <a:pt x="126" y="100"/>
                    </a:lnTo>
                    <a:lnTo>
                      <a:pt x="124" y="108"/>
                    </a:lnTo>
                    <a:lnTo>
                      <a:pt x="122" y="128"/>
                    </a:lnTo>
                    <a:lnTo>
                      <a:pt x="122" y="204"/>
                    </a:lnTo>
                    <a:lnTo>
                      <a:pt x="82" y="204"/>
                    </a:lnTo>
                    <a:lnTo>
                      <a:pt x="82" y="56"/>
                    </a:lnTo>
                    <a:lnTo>
                      <a:pt x="120" y="56"/>
                    </a:lnTo>
                    <a:lnTo>
                      <a:pt x="120" y="56"/>
                    </a:lnTo>
                    <a:close/>
                    <a:moveTo>
                      <a:pt x="334" y="56"/>
                    </a:moveTo>
                    <a:lnTo>
                      <a:pt x="334" y="84"/>
                    </a:lnTo>
                    <a:lnTo>
                      <a:pt x="306" y="84"/>
                    </a:lnTo>
                    <a:lnTo>
                      <a:pt x="306" y="156"/>
                    </a:lnTo>
                    <a:lnTo>
                      <a:pt x="306" y="156"/>
                    </a:lnTo>
                    <a:lnTo>
                      <a:pt x="306" y="166"/>
                    </a:lnTo>
                    <a:lnTo>
                      <a:pt x="308" y="170"/>
                    </a:lnTo>
                    <a:lnTo>
                      <a:pt x="308" y="170"/>
                    </a:lnTo>
                    <a:lnTo>
                      <a:pt x="314" y="174"/>
                    </a:lnTo>
                    <a:lnTo>
                      <a:pt x="322" y="174"/>
                    </a:lnTo>
                    <a:lnTo>
                      <a:pt x="322" y="174"/>
                    </a:lnTo>
                    <a:lnTo>
                      <a:pt x="328" y="174"/>
                    </a:lnTo>
                    <a:lnTo>
                      <a:pt x="328" y="174"/>
                    </a:lnTo>
                    <a:lnTo>
                      <a:pt x="334" y="172"/>
                    </a:lnTo>
                    <a:lnTo>
                      <a:pt x="334" y="204"/>
                    </a:lnTo>
                    <a:lnTo>
                      <a:pt x="334" y="204"/>
                    </a:lnTo>
                    <a:lnTo>
                      <a:pt x="324" y="206"/>
                    </a:lnTo>
                    <a:lnTo>
                      <a:pt x="324" y="206"/>
                    </a:lnTo>
                    <a:lnTo>
                      <a:pt x="312" y="206"/>
                    </a:lnTo>
                    <a:lnTo>
                      <a:pt x="312" y="206"/>
                    </a:lnTo>
                    <a:lnTo>
                      <a:pt x="294" y="204"/>
                    </a:lnTo>
                    <a:lnTo>
                      <a:pt x="294" y="204"/>
                    </a:lnTo>
                    <a:lnTo>
                      <a:pt x="286" y="202"/>
                    </a:lnTo>
                    <a:lnTo>
                      <a:pt x="278" y="200"/>
                    </a:lnTo>
                    <a:lnTo>
                      <a:pt x="278" y="200"/>
                    </a:lnTo>
                    <a:lnTo>
                      <a:pt x="272" y="194"/>
                    </a:lnTo>
                    <a:lnTo>
                      <a:pt x="268" y="188"/>
                    </a:lnTo>
                    <a:lnTo>
                      <a:pt x="268" y="188"/>
                    </a:lnTo>
                    <a:lnTo>
                      <a:pt x="266" y="182"/>
                    </a:lnTo>
                    <a:lnTo>
                      <a:pt x="264" y="170"/>
                    </a:lnTo>
                    <a:lnTo>
                      <a:pt x="264" y="84"/>
                    </a:lnTo>
                    <a:lnTo>
                      <a:pt x="240" y="84"/>
                    </a:lnTo>
                    <a:lnTo>
                      <a:pt x="240" y="56"/>
                    </a:lnTo>
                    <a:lnTo>
                      <a:pt x="264" y="56"/>
                    </a:lnTo>
                    <a:lnTo>
                      <a:pt x="264" y="12"/>
                    </a:lnTo>
                    <a:lnTo>
                      <a:pt x="306" y="12"/>
                    </a:lnTo>
                    <a:lnTo>
                      <a:pt x="306" y="56"/>
                    </a:lnTo>
                    <a:lnTo>
                      <a:pt x="334" y="56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2781300"/>
                <a:ext cx="5454650" cy="1108075"/>
              </a:xfrm>
              <a:custGeom>
                <a:avLst/>
                <a:gdLst>
                  <a:gd name="T0" fmla="*/ 3292 w 3436"/>
                  <a:gd name="T1" fmla="*/ 536 h 698"/>
                  <a:gd name="T2" fmla="*/ 3202 w 3436"/>
                  <a:gd name="T3" fmla="*/ 698 h 698"/>
                  <a:gd name="T4" fmla="*/ 3220 w 3436"/>
                  <a:gd name="T5" fmla="*/ 332 h 698"/>
                  <a:gd name="T6" fmla="*/ 3368 w 3436"/>
                  <a:gd name="T7" fmla="*/ 292 h 698"/>
                  <a:gd name="T8" fmla="*/ 3202 w 3436"/>
                  <a:gd name="T9" fmla="*/ 222 h 698"/>
                  <a:gd name="T10" fmla="*/ 3104 w 3436"/>
                  <a:gd name="T11" fmla="*/ 404 h 698"/>
                  <a:gd name="T12" fmla="*/ 3182 w 3436"/>
                  <a:gd name="T13" fmla="*/ 574 h 698"/>
                  <a:gd name="T14" fmla="*/ 3054 w 3436"/>
                  <a:gd name="T15" fmla="*/ 646 h 698"/>
                  <a:gd name="T16" fmla="*/ 2968 w 3436"/>
                  <a:gd name="T17" fmla="*/ 460 h 698"/>
                  <a:gd name="T18" fmla="*/ 3072 w 3436"/>
                  <a:gd name="T19" fmla="*/ 262 h 698"/>
                  <a:gd name="T20" fmla="*/ 1782 w 3436"/>
                  <a:gd name="T21" fmla="*/ 578 h 698"/>
                  <a:gd name="T22" fmla="*/ 1932 w 3436"/>
                  <a:gd name="T23" fmla="*/ 642 h 698"/>
                  <a:gd name="T24" fmla="*/ 1782 w 3436"/>
                  <a:gd name="T25" fmla="*/ 404 h 698"/>
                  <a:gd name="T26" fmla="*/ 1782 w 3436"/>
                  <a:gd name="T27" fmla="*/ 330 h 698"/>
                  <a:gd name="T28" fmla="*/ 1950 w 3436"/>
                  <a:gd name="T29" fmla="*/ 292 h 698"/>
                  <a:gd name="T30" fmla="*/ 1782 w 3436"/>
                  <a:gd name="T31" fmla="*/ 488 h 698"/>
                  <a:gd name="T32" fmla="*/ 2138 w 3436"/>
                  <a:gd name="T33" fmla="*/ 264 h 698"/>
                  <a:gd name="T34" fmla="*/ 2346 w 3436"/>
                  <a:gd name="T35" fmla="*/ 230 h 698"/>
                  <a:gd name="T36" fmla="*/ 2478 w 3436"/>
                  <a:gd name="T37" fmla="*/ 376 h 698"/>
                  <a:gd name="T38" fmla="*/ 2328 w 3436"/>
                  <a:gd name="T39" fmla="*/ 362 h 698"/>
                  <a:gd name="T40" fmla="*/ 2196 w 3436"/>
                  <a:gd name="T41" fmla="*/ 424 h 698"/>
                  <a:gd name="T42" fmla="*/ 2684 w 3436"/>
                  <a:gd name="T43" fmla="*/ 680 h 698"/>
                  <a:gd name="T44" fmla="*/ 2544 w 3436"/>
                  <a:gd name="T45" fmla="*/ 506 h 698"/>
                  <a:gd name="T46" fmla="*/ 2608 w 3436"/>
                  <a:gd name="T47" fmla="*/ 292 h 698"/>
                  <a:gd name="T48" fmla="*/ 2800 w 3436"/>
                  <a:gd name="T49" fmla="*/ 224 h 698"/>
                  <a:gd name="T50" fmla="*/ 2848 w 3436"/>
                  <a:gd name="T51" fmla="*/ 372 h 698"/>
                  <a:gd name="T52" fmla="*/ 2712 w 3436"/>
                  <a:gd name="T53" fmla="*/ 364 h 698"/>
                  <a:gd name="T54" fmla="*/ 2712 w 3436"/>
                  <a:gd name="T55" fmla="*/ 556 h 698"/>
                  <a:gd name="T56" fmla="*/ 2852 w 3436"/>
                  <a:gd name="T57" fmla="*/ 544 h 698"/>
                  <a:gd name="T58" fmla="*/ 2774 w 3436"/>
                  <a:gd name="T59" fmla="*/ 698 h 698"/>
                  <a:gd name="T60" fmla="*/ 1690 w 3436"/>
                  <a:gd name="T61" fmla="*/ 386 h 698"/>
                  <a:gd name="T62" fmla="*/ 1746 w 3436"/>
                  <a:gd name="T63" fmla="*/ 570 h 698"/>
                  <a:gd name="T64" fmla="*/ 1634 w 3436"/>
                  <a:gd name="T65" fmla="*/ 646 h 698"/>
                  <a:gd name="T66" fmla="*/ 1548 w 3436"/>
                  <a:gd name="T67" fmla="*/ 460 h 698"/>
                  <a:gd name="T68" fmla="*/ 1652 w 3436"/>
                  <a:gd name="T69" fmla="*/ 262 h 698"/>
                  <a:gd name="T70" fmla="*/ 1258 w 3436"/>
                  <a:gd name="T71" fmla="*/ 576 h 698"/>
                  <a:gd name="T72" fmla="*/ 1360 w 3436"/>
                  <a:gd name="T73" fmla="*/ 412 h 698"/>
                  <a:gd name="T74" fmla="*/ 1274 w 3436"/>
                  <a:gd name="T75" fmla="*/ 226 h 698"/>
                  <a:gd name="T76" fmla="*/ 1490 w 3436"/>
                  <a:gd name="T77" fmla="*/ 402 h 698"/>
                  <a:gd name="T78" fmla="*/ 1400 w 3436"/>
                  <a:gd name="T79" fmla="*/ 658 h 698"/>
                  <a:gd name="T80" fmla="*/ 1214 w 3436"/>
                  <a:gd name="T81" fmla="*/ 352 h 698"/>
                  <a:gd name="T82" fmla="*/ 1180 w 3436"/>
                  <a:gd name="T83" fmla="*/ 542 h 698"/>
                  <a:gd name="T84" fmla="*/ 1168 w 3436"/>
                  <a:gd name="T85" fmla="*/ 680 h 698"/>
                  <a:gd name="T86" fmla="*/ 1030 w 3436"/>
                  <a:gd name="T87" fmla="*/ 520 h 698"/>
                  <a:gd name="T88" fmla="*/ 1078 w 3436"/>
                  <a:gd name="T89" fmla="*/ 308 h 698"/>
                  <a:gd name="T90" fmla="*/ 1248 w 3436"/>
                  <a:gd name="T91" fmla="*/ 224 h 698"/>
                  <a:gd name="T92" fmla="*/ 1024 w 3436"/>
                  <a:gd name="T93" fmla="*/ 460 h 698"/>
                  <a:gd name="T94" fmla="*/ 858 w 3436"/>
                  <a:gd name="T95" fmla="*/ 288 h 698"/>
                  <a:gd name="T96" fmla="*/ 694 w 3436"/>
                  <a:gd name="T97" fmla="*/ 344 h 698"/>
                  <a:gd name="T98" fmla="*/ 802 w 3436"/>
                  <a:gd name="T99" fmla="*/ 484 h 698"/>
                  <a:gd name="T100" fmla="*/ 720 w 3436"/>
                  <a:gd name="T101" fmla="*/ 698 h 698"/>
                  <a:gd name="T102" fmla="*/ 472 w 3436"/>
                  <a:gd name="T103" fmla="*/ 2 h 698"/>
                  <a:gd name="T104" fmla="*/ 694 w 3436"/>
                  <a:gd name="T105" fmla="*/ 222 h 698"/>
                  <a:gd name="T106" fmla="*/ 524 w 3436"/>
                  <a:gd name="T107" fmla="*/ 292 h 698"/>
                  <a:gd name="T108" fmla="*/ 524 w 3436"/>
                  <a:gd name="T109" fmla="*/ 628 h 698"/>
                  <a:gd name="T110" fmla="*/ 694 w 3436"/>
                  <a:gd name="T111" fmla="*/ 576 h 698"/>
                  <a:gd name="T112" fmla="*/ 592 w 3436"/>
                  <a:gd name="T113" fmla="*/ 416 h 698"/>
                  <a:gd name="T114" fmla="*/ 134 w 3436"/>
                  <a:gd name="T115" fmla="*/ 264 h 698"/>
                  <a:gd name="T116" fmla="*/ 0 w 3436"/>
                  <a:gd name="T117" fmla="*/ 2 h 698"/>
                  <a:gd name="T118" fmla="*/ 466 w 3436"/>
                  <a:gd name="T119" fmla="*/ 52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36" h="698">
                    <a:moveTo>
                      <a:pt x="3202" y="698"/>
                    </a:moveTo>
                    <a:lnTo>
                      <a:pt x="3202" y="578"/>
                    </a:lnTo>
                    <a:lnTo>
                      <a:pt x="3202" y="578"/>
                    </a:lnTo>
                    <a:lnTo>
                      <a:pt x="3208" y="578"/>
                    </a:lnTo>
                    <a:lnTo>
                      <a:pt x="3208" y="578"/>
                    </a:lnTo>
                    <a:lnTo>
                      <a:pt x="3220" y="576"/>
                    </a:lnTo>
                    <a:lnTo>
                      <a:pt x="3230" y="574"/>
                    </a:lnTo>
                    <a:lnTo>
                      <a:pt x="3240" y="572"/>
                    </a:lnTo>
                    <a:lnTo>
                      <a:pt x="3252" y="566"/>
                    </a:lnTo>
                    <a:lnTo>
                      <a:pt x="3272" y="554"/>
                    </a:lnTo>
                    <a:lnTo>
                      <a:pt x="3292" y="536"/>
                    </a:lnTo>
                    <a:lnTo>
                      <a:pt x="3370" y="624"/>
                    </a:lnTo>
                    <a:lnTo>
                      <a:pt x="3370" y="624"/>
                    </a:lnTo>
                    <a:lnTo>
                      <a:pt x="3352" y="642"/>
                    </a:lnTo>
                    <a:lnTo>
                      <a:pt x="3332" y="658"/>
                    </a:lnTo>
                    <a:lnTo>
                      <a:pt x="3312" y="670"/>
                    </a:lnTo>
                    <a:lnTo>
                      <a:pt x="3290" y="680"/>
                    </a:lnTo>
                    <a:lnTo>
                      <a:pt x="3270" y="688"/>
                    </a:lnTo>
                    <a:lnTo>
                      <a:pt x="3248" y="694"/>
                    </a:lnTo>
                    <a:lnTo>
                      <a:pt x="3224" y="698"/>
                    </a:lnTo>
                    <a:lnTo>
                      <a:pt x="3202" y="698"/>
                    </a:lnTo>
                    <a:lnTo>
                      <a:pt x="3202" y="698"/>
                    </a:lnTo>
                    <a:close/>
                    <a:moveTo>
                      <a:pt x="3202" y="488"/>
                    </a:moveTo>
                    <a:lnTo>
                      <a:pt x="3202" y="404"/>
                    </a:lnTo>
                    <a:lnTo>
                      <a:pt x="3300" y="404"/>
                    </a:lnTo>
                    <a:lnTo>
                      <a:pt x="3300" y="404"/>
                    </a:lnTo>
                    <a:lnTo>
                      <a:pt x="3294" y="388"/>
                    </a:lnTo>
                    <a:lnTo>
                      <a:pt x="3288" y="374"/>
                    </a:lnTo>
                    <a:lnTo>
                      <a:pt x="3278" y="360"/>
                    </a:lnTo>
                    <a:lnTo>
                      <a:pt x="3266" y="350"/>
                    </a:lnTo>
                    <a:lnTo>
                      <a:pt x="3252" y="342"/>
                    </a:lnTo>
                    <a:lnTo>
                      <a:pt x="3236" y="336"/>
                    </a:lnTo>
                    <a:lnTo>
                      <a:pt x="3220" y="332"/>
                    </a:lnTo>
                    <a:lnTo>
                      <a:pt x="3202" y="330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26" y="224"/>
                    </a:lnTo>
                    <a:lnTo>
                      <a:pt x="3250" y="226"/>
                    </a:lnTo>
                    <a:lnTo>
                      <a:pt x="3272" y="232"/>
                    </a:lnTo>
                    <a:lnTo>
                      <a:pt x="3294" y="240"/>
                    </a:lnTo>
                    <a:lnTo>
                      <a:pt x="3314" y="250"/>
                    </a:lnTo>
                    <a:lnTo>
                      <a:pt x="3334" y="262"/>
                    </a:lnTo>
                    <a:lnTo>
                      <a:pt x="3352" y="276"/>
                    </a:lnTo>
                    <a:lnTo>
                      <a:pt x="3368" y="292"/>
                    </a:lnTo>
                    <a:lnTo>
                      <a:pt x="3382" y="310"/>
                    </a:lnTo>
                    <a:lnTo>
                      <a:pt x="3396" y="330"/>
                    </a:lnTo>
                    <a:lnTo>
                      <a:pt x="3408" y="352"/>
                    </a:lnTo>
                    <a:lnTo>
                      <a:pt x="3418" y="374"/>
                    </a:lnTo>
                    <a:lnTo>
                      <a:pt x="3426" y="398"/>
                    </a:lnTo>
                    <a:lnTo>
                      <a:pt x="3430" y="424"/>
                    </a:lnTo>
                    <a:lnTo>
                      <a:pt x="3434" y="452"/>
                    </a:lnTo>
                    <a:lnTo>
                      <a:pt x="3436" y="482"/>
                    </a:lnTo>
                    <a:lnTo>
                      <a:pt x="3436" y="488"/>
                    </a:lnTo>
                    <a:lnTo>
                      <a:pt x="3202" y="488"/>
                    </a:lnTo>
                    <a:close/>
                    <a:moveTo>
                      <a:pt x="3202" y="222"/>
                    </a:moveTo>
                    <a:lnTo>
                      <a:pt x="3202" y="330"/>
                    </a:lnTo>
                    <a:lnTo>
                      <a:pt x="3202" y="330"/>
                    </a:lnTo>
                    <a:lnTo>
                      <a:pt x="3202" y="330"/>
                    </a:lnTo>
                    <a:lnTo>
                      <a:pt x="3184" y="332"/>
                    </a:lnTo>
                    <a:lnTo>
                      <a:pt x="3166" y="334"/>
                    </a:lnTo>
                    <a:lnTo>
                      <a:pt x="3152" y="340"/>
                    </a:lnTo>
                    <a:lnTo>
                      <a:pt x="3138" y="350"/>
                    </a:lnTo>
                    <a:lnTo>
                      <a:pt x="3126" y="360"/>
                    </a:lnTo>
                    <a:lnTo>
                      <a:pt x="3116" y="372"/>
                    </a:lnTo>
                    <a:lnTo>
                      <a:pt x="3108" y="386"/>
                    </a:lnTo>
                    <a:lnTo>
                      <a:pt x="3104" y="404"/>
                    </a:lnTo>
                    <a:lnTo>
                      <a:pt x="3202" y="404"/>
                    </a:lnTo>
                    <a:lnTo>
                      <a:pt x="3202" y="488"/>
                    </a:lnTo>
                    <a:lnTo>
                      <a:pt x="3096" y="488"/>
                    </a:lnTo>
                    <a:lnTo>
                      <a:pt x="3096" y="488"/>
                    </a:lnTo>
                    <a:lnTo>
                      <a:pt x="3102" y="506"/>
                    </a:lnTo>
                    <a:lnTo>
                      <a:pt x="3110" y="524"/>
                    </a:lnTo>
                    <a:lnTo>
                      <a:pt x="3122" y="540"/>
                    </a:lnTo>
                    <a:lnTo>
                      <a:pt x="3134" y="552"/>
                    </a:lnTo>
                    <a:lnTo>
                      <a:pt x="3148" y="562"/>
                    </a:lnTo>
                    <a:lnTo>
                      <a:pt x="3164" y="570"/>
                    </a:lnTo>
                    <a:lnTo>
                      <a:pt x="3182" y="574"/>
                    </a:lnTo>
                    <a:lnTo>
                      <a:pt x="3202" y="57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178" y="698"/>
                    </a:lnTo>
                    <a:lnTo>
                      <a:pt x="3156" y="694"/>
                    </a:lnTo>
                    <a:lnTo>
                      <a:pt x="3134" y="688"/>
                    </a:lnTo>
                    <a:lnTo>
                      <a:pt x="3112" y="680"/>
                    </a:lnTo>
                    <a:lnTo>
                      <a:pt x="3092" y="672"/>
                    </a:lnTo>
                    <a:lnTo>
                      <a:pt x="3072" y="660"/>
                    </a:lnTo>
                    <a:lnTo>
                      <a:pt x="3054" y="646"/>
                    </a:lnTo>
                    <a:lnTo>
                      <a:pt x="3036" y="630"/>
                    </a:lnTo>
                    <a:lnTo>
                      <a:pt x="3036" y="630"/>
                    </a:lnTo>
                    <a:lnTo>
                      <a:pt x="3020" y="612"/>
                    </a:lnTo>
                    <a:lnTo>
                      <a:pt x="3006" y="592"/>
                    </a:lnTo>
                    <a:lnTo>
                      <a:pt x="2994" y="572"/>
                    </a:lnTo>
                    <a:lnTo>
                      <a:pt x="2986" y="552"/>
                    </a:lnTo>
                    <a:lnTo>
                      <a:pt x="2978" y="530"/>
                    </a:lnTo>
                    <a:lnTo>
                      <a:pt x="2972" y="506"/>
                    </a:lnTo>
                    <a:lnTo>
                      <a:pt x="2968" y="484"/>
                    </a:lnTo>
                    <a:lnTo>
                      <a:pt x="2968" y="460"/>
                    </a:lnTo>
                    <a:lnTo>
                      <a:pt x="2968" y="460"/>
                    </a:lnTo>
                    <a:lnTo>
                      <a:pt x="2968" y="436"/>
                    </a:lnTo>
                    <a:lnTo>
                      <a:pt x="2972" y="414"/>
                    </a:lnTo>
                    <a:lnTo>
                      <a:pt x="2978" y="390"/>
                    </a:lnTo>
                    <a:lnTo>
                      <a:pt x="2986" y="368"/>
                    </a:lnTo>
                    <a:lnTo>
                      <a:pt x="2994" y="348"/>
                    </a:lnTo>
                    <a:lnTo>
                      <a:pt x="3006" y="328"/>
                    </a:lnTo>
                    <a:lnTo>
                      <a:pt x="3020" y="310"/>
                    </a:lnTo>
                    <a:lnTo>
                      <a:pt x="3036" y="292"/>
                    </a:lnTo>
                    <a:lnTo>
                      <a:pt x="3036" y="292"/>
                    </a:lnTo>
                    <a:lnTo>
                      <a:pt x="3054" y="276"/>
                    </a:lnTo>
                    <a:lnTo>
                      <a:pt x="3072" y="262"/>
                    </a:lnTo>
                    <a:lnTo>
                      <a:pt x="3092" y="250"/>
                    </a:lnTo>
                    <a:lnTo>
                      <a:pt x="3112" y="240"/>
                    </a:lnTo>
                    <a:lnTo>
                      <a:pt x="3134" y="232"/>
                    </a:lnTo>
                    <a:lnTo>
                      <a:pt x="3156" y="226"/>
                    </a:lnTo>
                    <a:lnTo>
                      <a:pt x="3178" y="224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02" y="222"/>
                    </a:lnTo>
                    <a:close/>
                    <a:moveTo>
                      <a:pt x="1782" y="698"/>
                    </a:moveTo>
                    <a:lnTo>
                      <a:pt x="1782" y="578"/>
                    </a:lnTo>
                    <a:lnTo>
                      <a:pt x="1782" y="578"/>
                    </a:lnTo>
                    <a:lnTo>
                      <a:pt x="1788" y="578"/>
                    </a:lnTo>
                    <a:lnTo>
                      <a:pt x="1788" y="578"/>
                    </a:lnTo>
                    <a:lnTo>
                      <a:pt x="1800" y="576"/>
                    </a:lnTo>
                    <a:lnTo>
                      <a:pt x="1812" y="574"/>
                    </a:lnTo>
                    <a:lnTo>
                      <a:pt x="1822" y="572"/>
                    </a:lnTo>
                    <a:lnTo>
                      <a:pt x="1832" y="566"/>
                    </a:lnTo>
                    <a:lnTo>
                      <a:pt x="1852" y="554"/>
                    </a:lnTo>
                    <a:lnTo>
                      <a:pt x="1874" y="536"/>
                    </a:lnTo>
                    <a:lnTo>
                      <a:pt x="1952" y="624"/>
                    </a:lnTo>
                    <a:lnTo>
                      <a:pt x="1952" y="624"/>
                    </a:lnTo>
                    <a:lnTo>
                      <a:pt x="1932" y="642"/>
                    </a:lnTo>
                    <a:lnTo>
                      <a:pt x="1912" y="658"/>
                    </a:lnTo>
                    <a:lnTo>
                      <a:pt x="1892" y="670"/>
                    </a:lnTo>
                    <a:lnTo>
                      <a:pt x="1872" y="680"/>
                    </a:lnTo>
                    <a:lnTo>
                      <a:pt x="1850" y="688"/>
                    </a:lnTo>
                    <a:lnTo>
                      <a:pt x="1828" y="694"/>
                    </a:lnTo>
                    <a:lnTo>
                      <a:pt x="1806" y="69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82" y="698"/>
                    </a:lnTo>
                    <a:close/>
                    <a:moveTo>
                      <a:pt x="1782" y="488"/>
                    </a:moveTo>
                    <a:lnTo>
                      <a:pt x="1782" y="404"/>
                    </a:lnTo>
                    <a:lnTo>
                      <a:pt x="1880" y="404"/>
                    </a:lnTo>
                    <a:lnTo>
                      <a:pt x="1880" y="404"/>
                    </a:lnTo>
                    <a:lnTo>
                      <a:pt x="1876" y="388"/>
                    </a:lnTo>
                    <a:lnTo>
                      <a:pt x="1868" y="372"/>
                    </a:lnTo>
                    <a:lnTo>
                      <a:pt x="1858" y="360"/>
                    </a:lnTo>
                    <a:lnTo>
                      <a:pt x="1846" y="350"/>
                    </a:lnTo>
                    <a:lnTo>
                      <a:pt x="1834" y="342"/>
                    </a:lnTo>
                    <a:lnTo>
                      <a:pt x="1818" y="336"/>
                    </a:lnTo>
                    <a:lnTo>
                      <a:pt x="1800" y="332"/>
                    </a:lnTo>
                    <a:lnTo>
                      <a:pt x="1782" y="330"/>
                    </a:lnTo>
                    <a:lnTo>
                      <a:pt x="1782" y="330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806" y="224"/>
                    </a:lnTo>
                    <a:lnTo>
                      <a:pt x="1830" y="226"/>
                    </a:lnTo>
                    <a:lnTo>
                      <a:pt x="1854" y="232"/>
                    </a:lnTo>
                    <a:lnTo>
                      <a:pt x="1874" y="240"/>
                    </a:lnTo>
                    <a:lnTo>
                      <a:pt x="1896" y="250"/>
                    </a:lnTo>
                    <a:lnTo>
                      <a:pt x="1914" y="262"/>
                    </a:lnTo>
                    <a:lnTo>
                      <a:pt x="1932" y="276"/>
                    </a:lnTo>
                    <a:lnTo>
                      <a:pt x="1950" y="292"/>
                    </a:lnTo>
                    <a:lnTo>
                      <a:pt x="1964" y="310"/>
                    </a:lnTo>
                    <a:lnTo>
                      <a:pt x="1978" y="330"/>
                    </a:lnTo>
                    <a:lnTo>
                      <a:pt x="1988" y="352"/>
                    </a:lnTo>
                    <a:lnTo>
                      <a:pt x="1998" y="374"/>
                    </a:lnTo>
                    <a:lnTo>
                      <a:pt x="2006" y="398"/>
                    </a:lnTo>
                    <a:lnTo>
                      <a:pt x="2012" y="424"/>
                    </a:lnTo>
                    <a:lnTo>
                      <a:pt x="2016" y="452"/>
                    </a:lnTo>
                    <a:lnTo>
                      <a:pt x="2016" y="482"/>
                    </a:lnTo>
                    <a:lnTo>
                      <a:pt x="2016" y="488"/>
                    </a:lnTo>
                    <a:lnTo>
                      <a:pt x="1782" y="488"/>
                    </a:lnTo>
                    <a:lnTo>
                      <a:pt x="1782" y="488"/>
                    </a:lnTo>
                    <a:close/>
                    <a:moveTo>
                      <a:pt x="2070" y="448"/>
                    </a:moveTo>
                    <a:lnTo>
                      <a:pt x="2070" y="448"/>
                    </a:lnTo>
                    <a:lnTo>
                      <a:pt x="2072" y="420"/>
                    </a:lnTo>
                    <a:lnTo>
                      <a:pt x="2074" y="396"/>
                    </a:lnTo>
                    <a:lnTo>
                      <a:pt x="2078" y="372"/>
                    </a:lnTo>
                    <a:lnTo>
                      <a:pt x="2084" y="350"/>
                    </a:lnTo>
                    <a:lnTo>
                      <a:pt x="2092" y="328"/>
                    </a:lnTo>
                    <a:lnTo>
                      <a:pt x="2100" y="310"/>
                    </a:lnTo>
                    <a:lnTo>
                      <a:pt x="2112" y="294"/>
                    </a:lnTo>
                    <a:lnTo>
                      <a:pt x="2124" y="278"/>
                    </a:lnTo>
                    <a:lnTo>
                      <a:pt x="2138" y="264"/>
                    </a:lnTo>
                    <a:lnTo>
                      <a:pt x="2154" y="254"/>
                    </a:lnTo>
                    <a:lnTo>
                      <a:pt x="2170" y="244"/>
                    </a:lnTo>
                    <a:lnTo>
                      <a:pt x="2190" y="236"/>
                    </a:lnTo>
                    <a:lnTo>
                      <a:pt x="2210" y="230"/>
                    </a:lnTo>
                    <a:lnTo>
                      <a:pt x="2232" y="224"/>
                    </a:lnTo>
                    <a:lnTo>
                      <a:pt x="2256" y="222"/>
                    </a:lnTo>
                    <a:lnTo>
                      <a:pt x="2282" y="220"/>
                    </a:lnTo>
                    <a:lnTo>
                      <a:pt x="2282" y="220"/>
                    </a:lnTo>
                    <a:lnTo>
                      <a:pt x="2304" y="222"/>
                    </a:lnTo>
                    <a:lnTo>
                      <a:pt x="2326" y="226"/>
                    </a:lnTo>
                    <a:lnTo>
                      <a:pt x="2346" y="230"/>
                    </a:lnTo>
                    <a:lnTo>
                      <a:pt x="2366" y="238"/>
                    </a:lnTo>
                    <a:lnTo>
                      <a:pt x="2384" y="246"/>
                    </a:lnTo>
                    <a:lnTo>
                      <a:pt x="2402" y="256"/>
                    </a:lnTo>
                    <a:lnTo>
                      <a:pt x="2418" y="268"/>
                    </a:lnTo>
                    <a:lnTo>
                      <a:pt x="2432" y="282"/>
                    </a:lnTo>
                    <a:lnTo>
                      <a:pt x="2432" y="282"/>
                    </a:lnTo>
                    <a:lnTo>
                      <a:pt x="2446" y="300"/>
                    </a:lnTo>
                    <a:lnTo>
                      <a:pt x="2458" y="318"/>
                    </a:lnTo>
                    <a:lnTo>
                      <a:pt x="2468" y="336"/>
                    </a:lnTo>
                    <a:lnTo>
                      <a:pt x="2474" y="356"/>
                    </a:lnTo>
                    <a:lnTo>
                      <a:pt x="2478" y="376"/>
                    </a:lnTo>
                    <a:lnTo>
                      <a:pt x="2480" y="398"/>
                    </a:lnTo>
                    <a:lnTo>
                      <a:pt x="2482" y="448"/>
                    </a:lnTo>
                    <a:lnTo>
                      <a:pt x="2482" y="686"/>
                    </a:lnTo>
                    <a:lnTo>
                      <a:pt x="2360" y="686"/>
                    </a:lnTo>
                    <a:lnTo>
                      <a:pt x="2360" y="448"/>
                    </a:lnTo>
                    <a:lnTo>
                      <a:pt x="2360" y="448"/>
                    </a:lnTo>
                    <a:lnTo>
                      <a:pt x="2358" y="424"/>
                    </a:lnTo>
                    <a:lnTo>
                      <a:pt x="2354" y="404"/>
                    </a:lnTo>
                    <a:lnTo>
                      <a:pt x="2348" y="388"/>
                    </a:lnTo>
                    <a:lnTo>
                      <a:pt x="2340" y="372"/>
                    </a:lnTo>
                    <a:lnTo>
                      <a:pt x="2328" y="362"/>
                    </a:lnTo>
                    <a:lnTo>
                      <a:pt x="2314" y="354"/>
                    </a:lnTo>
                    <a:lnTo>
                      <a:pt x="2296" y="350"/>
                    </a:lnTo>
                    <a:lnTo>
                      <a:pt x="2276" y="348"/>
                    </a:lnTo>
                    <a:lnTo>
                      <a:pt x="2276" y="348"/>
                    </a:lnTo>
                    <a:lnTo>
                      <a:pt x="2256" y="350"/>
                    </a:lnTo>
                    <a:lnTo>
                      <a:pt x="2240" y="354"/>
                    </a:lnTo>
                    <a:lnTo>
                      <a:pt x="2226" y="362"/>
                    </a:lnTo>
                    <a:lnTo>
                      <a:pt x="2214" y="372"/>
                    </a:lnTo>
                    <a:lnTo>
                      <a:pt x="2206" y="386"/>
                    </a:lnTo>
                    <a:lnTo>
                      <a:pt x="2200" y="404"/>
                    </a:lnTo>
                    <a:lnTo>
                      <a:pt x="2196" y="424"/>
                    </a:lnTo>
                    <a:lnTo>
                      <a:pt x="2194" y="448"/>
                    </a:lnTo>
                    <a:lnTo>
                      <a:pt x="2194" y="686"/>
                    </a:lnTo>
                    <a:lnTo>
                      <a:pt x="2070" y="686"/>
                    </a:lnTo>
                    <a:lnTo>
                      <a:pt x="2070" y="448"/>
                    </a:lnTo>
                    <a:lnTo>
                      <a:pt x="2070" y="448"/>
                    </a:lnTo>
                    <a:close/>
                    <a:moveTo>
                      <a:pt x="2774" y="698"/>
                    </a:moveTo>
                    <a:lnTo>
                      <a:pt x="2774" y="698"/>
                    </a:lnTo>
                    <a:lnTo>
                      <a:pt x="2750" y="698"/>
                    </a:lnTo>
                    <a:lnTo>
                      <a:pt x="2728" y="694"/>
                    </a:lnTo>
                    <a:lnTo>
                      <a:pt x="2706" y="688"/>
                    </a:lnTo>
                    <a:lnTo>
                      <a:pt x="2684" y="680"/>
                    </a:lnTo>
                    <a:lnTo>
                      <a:pt x="2664" y="672"/>
                    </a:lnTo>
                    <a:lnTo>
                      <a:pt x="2644" y="660"/>
                    </a:lnTo>
                    <a:lnTo>
                      <a:pt x="2626" y="646"/>
                    </a:lnTo>
                    <a:lnTo>
                      <a:pt x="2608" y="630"/>
                    </a:lnTo>
                    <a:lnTo>
                      <a:pt x="2608" y="630"/>
                    </a:lnTo>
                    <a:lnTo>
                      <a:pt x="2592" y="612"/>
                    </a:lnTo>
                    <a:lnTo>
                      <a:pt x="2578" y="592"/>
                    </a:lnTo>
                    <a:lnTo>
                      <a:pt x="2568" y="572"/>
                    </a:lnTo>
                    <a:lnTo>
                      <a:pt x="2558" y="552"/>
                    </a:lnTo>
                    <a:lnTo>
                      <a:pt x="2550" y="530"/>
                    </a:lnTo>
                    <a:lnTo>
                      <a:pt x="2544" y="506"/>
                    </a:lnTo>
                    <a:lnTo>
                      <a:pt x="2540" y="484"/>
                    </a:lnTo>
                    <a:lnTo>
                      <a:pt x="2540" y="460"/>
                    </a:lnTo>
                    <a:lnTo>
                      <a:pt x="2540" y="460"/>
                    </a:lnTo>
                    <a:lnTo>
                      <a:pt x="2540" y="436"/>
                    </a:lnTo>
                    <a:lnTo>
                      <a:pt x="2544" y="414"/>
                    </a:lnTo>
                    <a:lnTo>
                      <a:pt x="2550" y="390"/>
                    </a:lnTo>
                    <a:lnTo>
                      <a:pt x="2558" y="368"/>
                    </a:lnTo>
                    <a:lnTo>
                      <a:pt x="2568" y="348"/>
                    </a:lnTo>
                    <a:lnTo>
                      <a:pt x="2578" y="328"/>
                    </a:lnTo>
                    <a:lnTo>
                      <a:pt x="2592" y="310"/>
                    </a:lnTo>
                    <a:lnTo>
                      <a:pt x="2608" y="292"/>
                    </a:lnTo>
                    <a:lnTo>
                      <a:pt x="2608" y="292"/>
                    </a:lnTo>
                    <a:lnTo>
                      <a:pt x="2626" y="276"/>
                    </a:lnTo>
                    <a:lnTo>
                      <a:pt x="2644" y="262"/>
                    </a:lnTo>
                    <a:lnTo>
                      <a:pt x="2664" y="250"/>
                    </a:lnTo>
                    <a:lnTo>
                      <a:pt x="2684" y="240"/>
                    </a:lnTo>
                    <a:lnTo>
                      <a:pt x="2706" y="232"/>
                    </a:lnTo>
                    <a:lnTo>
                      <a:pt x="2728" y="226"/>
                    </a:lnTo>
                    <a:lnTo>
                      <a:pt x="2750" y="224"/>
                    </a:lnTo>
                    <a:lnTo>
                      <a:pt x="2774" y="222"/>
                    </a:lnTo>
                    <a:lnTo>
                      <a:pt x="2774" y="222"/>
                    </a:lnTo>
                    <a:lnTo>
                      <a:pt x="2800" y="224"/>
                    </a:lnTo>
                    <a:lnTo>
                      <a:pt x="2824" y="228"/>
                    </a:lnTo>
                    <a:lnTo>
                      <a:pt x="2848" y="234"/>
                    </a:lnTo>
                    <a:lnTo>
                      <a:pt x="2870" y="242"/>
                    </a:lnTo>
                    <a:lnTo>
                      <a:pt x="2892" y="254"/>
                    </a:lnTo>
                    <a:lnTo>
                      <a:pt x="2914" y="270"/>
                    </a:lnTo>
                    <a:lnTo>
                      <a:pt x="2934" y="286"/>
                    </a:lnTo>
                    <a:lnTo>
                      <a:pt x="2952" y="306"/>
                    </a:lnTo>
                    <a:lnTo>
                      <a:pt x="2866" y="394"/>
                    </a:lnTo>
                    <a:lnTo>
                      <a:pt x="2866" y="394"/>
                    </a:lnTo>
                    <a:lnTo>
                      <a:pt x="2856" y="382"/>
                    </a:lnTo>
                    <a:lnTo>
                      <a:pt x="2848" y="372"/>
                    </a:lnTo>
                    <a:lnTo>
                      <a:pt x="2836" y="364"/>
                    </a:lnTo>
                    <a:lnTo>
                      <a:pt x="2826" y="356"/>
                    </a:lnTo>
                    <a:lnTo>
                      <a:pt x="2814" y="350"/>
                    </a:lnTo>
                    <a:lnTo>
                      <a:pt x="2802" y="348"/>
                    </a:lnTo>
                    <a:lnTo>
                      <a:pt x="2788" y="346"/>
                    </a:lnTo>
                    <a:lnTo>
                      <a:pt x="2774" y="344"/>
                    </a:lnTo>
                    <a:lnTo>
                      <a:pt x="2774" y="344"/>
                    </a:lnTo>
                    <a:lnTo>
                      <a:pt x="2764" y="344"/>
                    </a:lnTo>
                    <a:lnTo>
                      <a:pt x="2752" y="346"/>
                    </a:lnTo>
                    <a:lnTo>
                      <a:pt x="2730" y="354"/>
                    </a:lnTo>
                    <a:lnTo>
                      <a:pt x="2712" y="364"/>
                    </a:lnTo>
                    <a:lnTo>
                      <a:pt x="2696" y="380"/>
                    </a:lnTo>
                    <a:lnTo>
                      <a:pt x="2682" y="396"/>
                    </a:lnTo>
                    <a:lnTo>
                      <a:pt x="2672" y="418"/>
                    </a:lnTo>
                    <a:lnTo>
                      <a:pt x="2666" y="440"/>
                    </a:lnTo>
                    <a:lnTo>
                      <a:pt x="2664" y="462"/>
                    </a:lnTo>
                    <a:lnTo>
                      <a:pt x="2664" y="462"/>
                    </a:lnTo>
                    <a:lnTo>
                      <a:pt x="2666" y="486"/>
                    </a:lnTo>
                    <a:lnTo>
                      <a:pt x="2672" y="506"/>
                    </a:lnTo>
                    <a:lnTo>
                      <a:pt x="2682" y="526"/>
                    </a:lnTo>
                    <a:lnTo>
                      <a:pt x="2696" y="542"/>
                    </a:lnTo>
                    <a:lnTo>
                      <a:pt x="2712" y="556"/>
                    </a:lnTo>
                    <a:lnTo>
                      <a:pt x="2732" y="566"/>
                    </a:lnTo>
                    <a:lnTo>
                      <a:pt x="2752" y="574"/>
                    </a:lnTo>
                    <a:lnTo>
                      <a:pt x="2774" y="576"/>
                    </a:lnTo>
                    <a:lnTo>
                      <a:pt x="2774" y="576"/>
                    </a:lnTo>
                    <a:lnTo>
                      <a:pt x="2788" y="574"/>
                    </a:lnTo>
                    <a:lnTo>
                      <a:pt x="2800" y="572"/>
                    </a:lnTo>
                    <a:lnTo>
                      <a:pt x="2812" y="570"/>
                    </a:lnTo>
                    <a:lnTo>
                      <a:pt x="2822" y="564"/>
                    </a:lnTo>
                    <a:lnTo>
                      <a:pt x="2834" y="558"/>
                    </a:lnTo>
                    <a:lnTo>
                      <a:pt x="2842" y="552"/>
                    </a:lnTo>
                    <a:lnTo>
                      <a:pt x="2852" y="544"/>
                    </a:lnTo>
                    <a:lnTo>
                      <a:pt x="2858" y="534"/>
                    </a:lnTo>
                    <a:lnTo>
                      <a:pt x="2948" y="618"/>
                    </a:lnTo>
                    <a:lnTo>
                      <a:pt x="2948" y="618"/>
                    </a:lnTo>
                    <a:lnTo>
                      <a:pt x="2930" y="638"/>
                    </a:lnTo>
                    <a:lnTo>
                      <a:pt x="2910" y="654"/>
                    </a:lnTo>
                    <a:lnTo>
                      <a:pt x="2890" y="668"/>
                    </a:lnTo>
                    <a:lnTo>
                      <a:pt x="2868" y="678"/>
                    </a:lnTo>
                    <a:lnTo>
                      <a:pt x="2846" y="688"/>
                    </a:lnTo>
                    <a:lnTo>
                      <a:pt x="2822" y="694"/>
                    </a:lnTo>
                    <a:lnTo>
                      <a:pt x="2798" y="698"/>
                    </a:lnTo>
                    <a:lnTo>
                      <a:pt x="2774" y="698"/>
                    </a:lnTo>
                    <a:lnTo>
                      <a:pt x="2774" y="698"/>
                    </a:lnTo>
                    <a:close/>
                    <a:moveTo>
                      <a:pt x="1782" y="222"/>
                    </a:moveTo>
                    <a:lnTo>
                      <a:pt x="1782" y="330"/>
                    </a:lnTo>
                    <a:lnTo>
                      <a:pt x="1782" y="330"/>
                    </a:lnTo>
                    <a:lnTo>
                      <a:pt x="1764" y="332"/>
                    </a:lnTo>
                    <a:lnTo>
                      <a:pt x="1748" y="334"/>
                    </a:lnTo>
                    <a:lnTo>
                      <a:pt x="1732" y="340"/>
                    </a:lnTo>
                    <a:lnTo>
                      <a:pt x="1718" y="350"/>
                    </a:lnTo>
                    <a:lnTo>
                      <a:pt x="1708" y="360"/>
                    </a:lnTo>
                    <a:lnTo>
                      <a:pt x="1698" y="372"/>
                    </a:lnTo>
                    <a:lnTo>
                      <a:pt x="1690" y="386"/>
                    </a:lnTo>
                    <a:lnTo>
                      <a:pt x="1684" y="404"/>
                    </a:lnTo>
                    <a:lnTo>
                      <a:pt x="1782" y="404"/>
                    </a:lnTo>
                    <a:lnTo>
                      <a:pt x="1782" y="488"/>
                    </a:lnTo>
                    <a:lnTo>
                      <a:pt x="1676" y="488"/>
                    </a:lnTo>
                    <a:lnTo>
                      <a:pt x="1676" y="488"/>
                    </a:lnTo>
                    <a:lnTo>
                      <a:pt x="1684" y="506"/>
                    </a:lnTo>
                    <a:lnTo>
                      <a:pt x="1692" y="524"/>
                    </a:lnTo>
                    <a:lnTo>
                      <a:pt x="1702" y="540"/>
                    </a:lnTo>
                    <a:lnTo>
                      <a:pt x="1716" y="552"/>
                    </a:lnTo>
                    <a:lnTo>
                      <a:pt x="1730" y="562"/>
                    </a:lnTo>
                    <a:lnTo>
                      <a:pt x="1746" y="570"/>
                    </a:lnTo>
                    <a:lnTo>
                      <a:pt x="1764" y="574"/>
                    </a:lnTo>
                    <a:lnTo>
                      <a:pt x="1782" y="57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60" y="698"/>
                    </a:lnTo>
                    <a:lnTo>
                      <a:pt x="1736" y="694"/>
                    </a:lnTo>
                    <a:lnTo>
                      <a:pt x="1714" y="688"/>
                    </a:lnTo>
                    <a:lnTo>
                      <a:pt x="1692" y="680"/>
                    </a:lnTo>
                    <a:lnTo>
                      <a:pt x="1672" y="672"/>
                    </a:lnTo>
                    <a:lnTo>
                      <a:pt x="1652" y="660"/>
                    </a:lnTo>
                    <a:lnTo>
                      <a:pt x="1634" y="646"/>
                    </a:lnTo>
                    <a:lnTo>
                      <a:pt x="1616" y="630"/>
                    </a:lnTo>
                    <a:lnTo>
                      <a:pt x="1616" y="630"/>
                    </a:lnTo>
                    <a:lnTo>
                      <a:pt x="1602" y="612"/>
                    </a:lnTo>
                    <a:lnTo>
                      <a:pt x="1588" y="592"/>
                    </a:lnTo>
                    <a:lnTo>
                      <a:pt x="1576" y="572"/>
                    </a:lnTo>
                    <a:lnTo>
                      <a:pt x="1566" y="552"/>
                    </a:lnTo>
                    <a:lnTo>
                      <a:pt x="1558" y="530"/>
                    </a:lnTo>
                    <a:lnTo>
                      <a:pt x="1552" y="506"/>
                    </a:lnTo>
                    <a:lnTo>
                      <a:pt x="1550" y="484"/>
                    </a:lnTo>
                    <a:lnTo>
                      <a:pt x="1548" y="460"/>
                    </a:lnTo>
                    <a:lnTo>
                      <a:pt x="1548" y="460"/>
                    </a:lnTo>
                    <a:lnTo>
                      <a:pt x="1550" y="436"/>
                    </a:lnTo>
                    <a:lnTo>
                      <a:pt x="1552" y="414"/>
                    </a:lnTo>
                    <a:lnTo>
                      <a:pt x="1558" y="390"/>
                    </a:lnTo>
                    <a:lnTo>
                      <a:pt x="1566" y="368"/>
                    </a:lnTo>
                    <a:lnTo>
                      <a:pt x="1576" y="348"/>
                    </a:lnTo>
                    <a:lnTo>
                      <a:pt x="1588" y="328"/>
                    </a:lnTo>
                    <a:lnTo>
                      <a:pt x="1602" y="310"/>
                    </a:lnTo>
                    <a:lnTo>
                      <a:pt x="1616" y="292"/>
                    </a:lnTo>
                    <a:lnTo>
                      <a:pt x="1616" y="292"/>
                    </a:lnTo>
                    <a:lnTo>
                      <a:pt x="1634" y="276"/>
                    </a:lnTo>
                    <a:lnTo>
                      <a:pt x="1652" y="262"/>
                    </a:lnTo>
                    <a:lnTo>
                      <a:pt x="1672" y="250"/>
                    </a:lnTo>
                    <a:lnTo>
                      <a:pt x="1692" y="240"/>
                    </a:lnTo>
                    <a:lnTo>
                      <a:pt x="1714" y="232"/>
                    </a:lnTo>
                    <a:lnTo>
                      <a:pt x="1736" y="226"/>
                    </a:lnTo>
                    <a:lnTo>
                      <a:pt x="1760" y="224"/>
                    </a:lnTo>
                    <a:lnTo>
                      <a:pt x="1782" y="222"/>
                    </a:lnTo>
                    <a:lnTo>
                      <a:pt x="1782" y="222"/>
                    </a:lnTo>
                    <a:close/>
                    <a:moveTo>
                      <a:pt x="1258" y="698"/>
                    </a:moveTo>
                    <a:lnTo>
                      <a:pt x="1258" y="576"/>
                    </a:lnTo>
                    <a:lnTo>
                      <a:pt x="1258" y="576"/>
                    </a:lnTo>
                    <a:lnTo>
                      <a:pt x="1258" y="576"/>
                    </a:lnTo>
                    <a:lnTo>
                      <a:pt x="1282" y="574"/>
                    </a:lnTo>
                    <a:lnTo>
                      <a:pt x="1302" y="568"/>
                    </a:lnTo>
                    <a:lnTo>
                      <a:pt x="1320" y="558"/>
                    </a:lnTo>
                    <a:lnTo>
                      <a:pt x="1336" y="544"/>
                    </a:lnTo>
                    <a:lnTo>
                      <a:pt x="1350" y="528"/>
                    </a:lnTo>
                    <a:lnTo>
                      <a:pt x="1358" y="508"/>
                    </a:lnTo>
                    <a:lnTo>
                      <a:pt x="1364" y="486"/>
                    </a:lnTo>
                    <a:lnTo>
                      <a:pt x="1368" y="460"/>
                    </a:lnTo>
                    <a:lnTo>
                      <a:pt x="1368" y="460"/>
                    </a:lnTo>
                    <a:lnTo>
                      <a:pt x="1366" y="436"/>
                    </a:lnTo>
                    <a:lnTo>
                      <a:pt x="1360" y="412"/>
                    </a:lnTo>
                    <a:lnTo>
                      <a:pt x="1350" y="392"/>
                    </a:lnTo>
                    <a:lnTo>
                      <a:pt x="1338" y="376"/>
                    </a:lnTo>
                    <a:lnTo>
                      <a:pt x="1322" y="362"/>
                    </a:lnTo>
                    <a:lnTo>
                      <a:pt x="1304" y="352"/>
                    </a:lnTo>
                    <a:lnTo>
                      <a:pt x="1282" y="344"/>
                    </a:lnTo>
                    <a:lnTo>
                      <a:pt x="1260" y="342"/>
                    </a:lnTo>
                    <a:lnTo>
                      <a:pt x="1260" y="342"/>
                    </a:lnTo>
                    <a:lnTo>
                      <a:pt x="1258" y="342"/>
                    </a:lnTo>
                    <a:lnTo>
                      <a:pt x="1258" y="224"/>
                    </a:lnTo>
                    <a:lnTo>
                      <a:pt x="1258" y="224"/>
                    </a:lnTo>
                    <a:lnTo>
                      <a:pt x="1274" y="226"/>
                    </a:lnTo>
                    <a:lnTo>
                      <a:pt x="1290" y="228"/>
                    </a:lnTo>
                    <a:lnTo>
                      <a:pt x="1306" y="232"/>
                    </a:lnTo>
                    <a:lnTo>
                      <a:pt x="1320" y="238"/>
                    </a:lnTo>
                    <a:lnTo>
                      <a:pt x="1334" y="244"/>
                    </a:lnTo>
                    <a:lnTo>
                      <a:pt x="1346" y="252"/>
                    </a:lnTo>
                    <a:lnTo>
                      <a:pt x="1356" y="260"/>
                    </a:lnTo>
                    <a:lnTo>
                      <a:pt x="1368" y="270"/>
                    </a:lnTo>
                    <a:lnTo>
                      <a:pt x="1368" y="0"/>
                    </a:lnTo>
                    <a:lnTo>
                      <a:pt x="1490" y="0"/>
                    </a:lnTo>
                    <a:lnTo>
                      <a:pt x="1490" y="402"/>
                    </a:lnTo>
                    <a:lnTo>
                      <a:pt x="1490" y="402"/>
                    </a:lnTo>
                    <a:lnTo>
                      <a:pt x="1488" y="458"/>
                    </a:lnTo>
                    <a:lnTo>
                      <a:pt x="1488" y="484"/>
                    </a:lnTo>
                    <a:lnTo>
                      <a:pt x="1484" y="510"/>
                    </a:lnTo>
                    <a:lnTo>
                      <a:pt x="1480" y="532"/>
                    </a:lnTo>
                    <a:lnTo>
                      <a:pt x="1474" y="556"/>
                    </a:lnTo>
                    <a:lnTo>
                      <a:pt x="1466" y="576"/>
                    </a:lnTo>
                    <a:lnTo>
                      <a:pt x="1456" y="596"/>
                    </a:lnTo>
                    <a:lnTo>
                      <a:pt x="1456" y="596"/>
                    </a:lnTo>
                    <a:lnTo>
                      <a:pt x="1440" y="620"/>
                    </a:lnTo>
                    <a:lnTo>
                      <a:pt x="1422" y="640"/>
                    </a:lnTo>
                    <a:lnTo>
                      <a:pt x="1400" y="658"/>
                    </a:lnTo>
                    <a:lnTo>
                      <a:pt x="1376" y="672"/>
                    </a:lnTo>
                    <a:lnTo>
                      <a:pt x="1350" y="684"/>
                    </a:lnTo>
                    <a:lnTo>
                      <a:pt x="1320" y="692"/>
                    </a:lnTo>
                    <a:lnTo>
                      <a:pt x="1290" y="696"/>
                    </a:lnTo>
                    <a:lnTo>
                      <a:pt x="1258" y="698"/>
                    </a:lnTo>
                    <a:lnTo>
                      <a:pt x="1258" y="698"/>
                    </a:lnTo>
                    <a:close/>
                    <a:moveTo>
                      <a:pt x="1258" y="224"/>
                    </a:moveTo>
                    <a:lnTo>
                      <a:pt x="1258" y="342"/>
                    </a:lnTo>
                    <a:lnTo>
                      <a:pt x="1258" y="342"/>
                    </a:lnTo>
                    <a:lnTo>
                      <a:pt x="1236" y="346"/>
                    </a:lnTo>
                    <a:lnTo>
                      <a:pt x="1214" y="352"/>
                    </a:lnTo>
                    <a:lnTo>
                      <a:pt x="1196" y="362"/>
                    </a:lnTo>
                    <a:lnTo>
                      <a:pt x="1180" y="378"/>
                    </a:lnTo>
                    <a:lnTo>
                      <a:pt x="1166" y="394"/>
                    </a:lnTo>
                    <a:lnTo>
                      <a:pt x="1156" y="414"/>
                    </a:lnTo>
                    <a:lnTo>
                      <a:pt x="1150" y="436"/>
                    </a:lnTo>
                    <a:lnTo>
                      <a:pt x="1148" y="460"/>
                    </a:lnTo>
                    <a:lnTo>
                      <a:pt x="1148" y="460"/>
                    </a:lnTo>
                    <a:lnTo>
                      <a:pt x="1150" y="484"/>
                    </a:lnTo>
                    <a:lnTo>
                      <a:pt x="1158" y="506"/>
                    </a:lnTo>
                    <a:lnTo>
                      <a:pt x="1168" y="526"/>
                    </a:lnTo>
                    <a:lnTo>
                      <a:pt x="1180" y="542"/>
                    </a:lnTo>
                    <a:lnTo>
                      <a:pt x="1198" y="556"/>
                    </a:lnTo>
                    <a:lnTo>
                      <a:pt x="1216" y="568"/>
                    </a:lnTo>
                    <a:lnTo>
                      <a:pt x="1236" y="574"/>
                    </a:lnTo>
                    <a:lnTo>
                      <a:pt x="1258" y="576"/>
                    </a:lnTo>
                    <a:lnTo>
                      <a:pt x="1258" y="698"/>
                    </a:lnTo>
                    <a:lnTo>
                      <a:pt x="1256" y="698"/>
                    </a:lnTo>
                    <a:lnTo>
                      <a:pt x="1256" y="698"/>
                    </a:lnTo>
                    <a:lnTo>
                      <a:pt x="1234" y="698"/>
                    </a:lnTo>
                    <a:lnTo>
                      <a:pt x="1210" y="694"/>
                    </a:lnTo>
                    <a:lnTo>
                      <a:pt x="1188" y="688"/>
                    </a:lnTo>
                    <a:lnTo>
                      <a:pt x="1168" y="680"/>
                    </a:lnTo>
                    <a:lnTo>
                      <a:pt x="1146" y="670"/>
                    </a:lnTo>
                    <a:lnTo>
                      <a:pt x="1128" y="658"/>
                    </a:lnTo>
                    <a:lnTo>
                      <a:pt x="1108" y="644"/>
                    </a:lnTo>
                    <a:lnTo>
                      <a:pt x="1092" y="628"/>
                    </a:lnTo>
                    <a:lnTo>
                      <a:pt x="1092" y="628"/>
                    </a:lnTo>
                    <a:lnTo>
                      <a:pt x="1078" y="612"/>
                    </a:lnTo>
                    <a:lnTo>
                      <a:pt x="1064" y="596"/>
                    </a:lnTo>
                    <a:lnTo>
                      <a:pt x="1054" y="578"/>
                    </a:lnTo>
                    <a:lnTo>
                      <a:pt x="1044" y="560"/>
                    </a:lnTo>
                    <a:lnTo>
                      <a:pt x="1036" y="540"/>
                    </a:lnTo>
                    <a:lnTo>
                      <a:pt x="1030" y="520"/>
                    </a:lnTo>
                    <a:lnTo>
                      <a:pt x="1026" y="500"/>
                    </a:lnTo>
                    <a:lnTo>
                      <a:pt x="1024" y="480"/>
                    </a:lnTo>
                    <a:lnTo>
                      <a:pt x="1024" y="440"/>
                    </a:lnTo>
                    <a:lnTo>
                      <a:pt x="1024" y="440"/>
                    </a:lnTo>
                    <a:lnTo>
                      <a:pt x="1026" y="420"/>
                    </a:lnTo>
                    <a:lnTo>
                      <a:pt x="1030" y="400"/>
                    </a:lnTo>
                    <a:lnTo>
                      <a:pt x="1036" y="380"/>
                    </a:lnTo>
                    <a:lnTo>
                      <a:pt x="1044" y="360"/>
                    </a:lnTo>
                    <a:lnTo>
                      <a:pt x="1054" y="342"/>
                    </a:lnTo>
                    <a:lnTo>
                      <a:pt x="1064" y="324"/>
                    </a:lnTo>
                    <a:lnTo>
                      <a:pt x="1078" y="308"/>
                    </a:lnTo>
                    <a:lnTo>
                      <a:pt x="1092" y="292"/>
                    </a:lnTo>
                    <a:lnTo>
                      <a:pt x="1092" y="292"/>
                    </a:lnTo>
                    <a:lnTo>
                      <a:pt x="1108" y="276"/>
                    </a:lnTo>
                    <a:lnTo>
                      <a:pt x="1126" y="262"/>
                    </a:lnTo>
                    <a:lnTo>
                      <a:pt x="1144" y="250"/>
                    </a:lnTo>
                    <a:lnTo>
                      <a:pt x="1164" y="242"/>
                    </a:lnTo>
                    <a:lnTo>
                      <a:pt x="1184" y="234"/>
                    </a:lnTo>
                    <a:lnTo>
                      <a:pt x="1204" y="228"/>
                    </a:lnTo>
                    <a:lnTo>
                      <a:pt x="1226" y="226"/>
                    </a:lnTo>
                    <a:lnTo>
                      <a:pt x="1248" y="224"/>
                    </a:lnTo>
                    <a:lnTo>
                      <a:pt x="1248" y="224"/>
                    </a:lnTo>
                    <a:lnTo>
                      <a:pt x="1258" y="224"/>
                    </a:lnTo>
                    <a:lnTo>
                      <a:pt x="1258" y="224"/>
                    </a:lnTo>
                    <a:close/>
                    <a:moveTo>
                      <a:pt x="1024" y="686"/>
                    </a:moveTo>
                    <a:lnTo>
                      <a:pt x="1024" y="686"/>
                    </a:lnTo>
                    <a:lnTo>
                      <a:pt x="1024" y="684"/>
                    </a:lnTo>
                    <a:lnTo>
                      <a:pt x="1024" y="686"/>
                    </a:lnTo>
                    <a:close/>
                    <a:moveTo>
                      <a:pt x="1024" y="440"/>
                    </a:moveTo>
                    <a:lnTo>
                      <a:pt x="1024" y="480"/>
                    </a:lnTo>
                    <a:lnTo>
                      <a:pt x="1024" y="480"/>
                    </a:lnTo>
                    <a:lnTo>
                      <a:pt x="1024" y="460"/>
                    </a:lnTo>
                    <a:lnTo>
                      <a:pt x="1024" y="460"/>
                    </a:lnTo>
                    <a:lnTo>
                      <a:pt x="1024" y="440"/>
                    </a:lnTo>
                    <a:lnTo>
                      <a:pt x="1024" y="440"/>
                    </a:lnTo>
                    <a:close/>
                    <a:moveTo>
                      <a:pt x="1024" y="684"/>
                    </a:moveTo>
                    <a:lnTo>
                      <a:pt x="940" y="446"/>
                    </a:lnTo>
                    <a:lnTo>
                      <a:pt x="940" y="446"/>
                    </a:lnTo>
                    <a:lnTo>
                      <a:pt x="922" y="400"/>
                    </a:lnTo>
                    <a:lnTo>
                      <a:pt x="906" y="358"/>
                    </a:lnTo>
                    <a:lnTo>
                      <a:pt x="896" y="338"/>
                    </a:lnTo>
                    <a:lnTo>
                      <a:pt x="884" y="320"/>
                    </a:lnTo>
                    <a:lnTo>
                      <a:pt x="872" y="304"/>
                    </a:lnTo>
                    <a:lnTo>
                      <a:pt x="858" y="288"/>
                    </a:lnTo>
                    <a:lnTo>
                      <a:pt x="858" y="288"/>
                    </a:lnTo>
                    <a:lnTo>
                      <a:pt x="842" y="274"/>
                    </a:lnTo>
                    <a:lnTo>
                      <a:pt x="822" y="260"/>
                    </a:lnTo>
                    <a:lnTo>
                      <a:pt x="804" y="248"/>
                    </a:lnTo>
                    <a:lnTo>
                      <a:pt x="784" y="238"/>
                    </a:lnTo>
                    <a:lnTo>
                      <a:pt x="762" y="232"/>
                    </a:lnTo>
                    <a:lnTo>
                      <a:pt x="740" y="226"/>
                    </a:lnTo>
                    <a:lnTo>
                      <a:pt x="718" y="222"/>
                    </a:lnTo>
                    <a:lnTo>
                      <a:pt x="694" y="222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716" y="346"/>
                    </a:lnTo>
                    <a:lnTo>
                      <a:pt x="738" y="352"/>
                    </a:lnTo>
                    <a:lnTo>
                      <a:pt x="756" y="362"/>
                    </a:lnTo>
                    <a:lnTo>
                      <a:pt x="772" y="376"/>
                    </a:lnTo>
                    <a:lnTo>
                      <a:pt x="786" y="394"/>
                    </a:lnTo>
                    <a:lnTo>
                      <a:pt x="796" y="414"/>
                    </a:lnTo>
                    <a:lnTo>
                      <a:pt x="802" y="436"/>
                    </a:lnTo>
                    <a:lnTo>
                      <a:pt x="804" y="460"/>
                    </a:lnTo>
                    <a:lnTo>
                      <a:pt x="804" y="460"/>
                    </a:lnTo>
                    <a:lnTo>
                      <a:pt x="802" y="484"/>
                    </a:lnTo>
                    <a:lnTo>
                      <a:pt x="796" y="506"/>
                    </a:lnTo>
                    <a:lnTo>
                      <a:pt x="786" y="526"/>
                    </a:lnTo>
                    <a:lnTo>
                      <a:pt x="772" y="544"/>
                    </a:lnTo>
                    <a:lnTo>
                      <a:pt x="756" y="558"/>
                    </a:lnTo>
                    <a:lnTo>
                      <a:pt x="738" y="568"/>
                    </a:lnTo>
                    <a:lnTo>
                      <a:pt x="716" y="574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94" y="698"/>
                    </a:lnTo>
                    <a:lnTo>
                      <a:pt x="694" y="698"/>
                    </a:lnTo>
                    <a:lnTo>
                      <a:pt x="720" y="698"/>
                    </a:lnTo>
                    <a:lnTo>
                      <a:pt x="744" y="692"/>
                    </a:lnTo>
                    <a:lnTo>
                      <a:pt x="766" y="686"/>
                    </a:lnTo>
                    <a:lnTo>
                      <a:pt x="788" y="676"/>
                    </a:lnTo>
                    <a:lnTo>
                      <a:pt x="808" y="664"/>
                    </a:lnTo>
                    <a:lnTo>
                      <a:pt x="826" y="648"/>
                    </a:lnTo>
                    <a:lnTo>
                      <a:pt x="842" y="630"/>
                    </a:lnTo>
                    <a:lnTo>
                      <a:pt x="858" y="608"/>
                    </a:lnTo>
                    <a:lnTo>
                      <a:pt x="886" y="686"/>
                    </a:lnTo>
                    <a:lnTo>
                      <a:pt x="1024" y="686"/>
                    </a:lnTo>
                    <a:lnTo>
                      <a:pt x="1024" y="684"/>
                    </a:lnTo>
                    <a:close/>
                    <a:moveTo>
                      <a:pt x="472" y="2"/>
                    </a:moveTo>
                    <a:lnTo>
                      <a:pt x="488" y="2"/>
                    </a:lnTo>
                    <a:lnTo>
                      <a:pt x="472" y="24"/>
                    </a:lnTo>
                    <a:lnTo>
                      <a:pt x="472" y="2"/>
                    </a:lnTo>
                    <a:lnTo>
                      <a:pt x="472" y="2"/>
                    </a:lnTo>
                    <a:close/>
                    <a:moveTo>
                      <a:pt x="472" y="662"/>
                    </a:moveTo>
                    <a:lnTo>
                      <a:pt x="488" y="686"/>
                    </a:lnTo>
                    <a:lnTo>
                      <a:pt x="472" y="686"/>
                    </a:lnTo>
                    <a:lnTo>
                      <a:pt x="472" y="662"/>
                    </a:lnTo>
                    <a:lnTo>
                      <a:pt x="472" y="662"/>
                    </a:lnTo>
                    <a:close/>
                    <a:moveTo>
                      <a:pt x="694" y="222"/>
                    </a:moveTo>
                    <a:lnTo>
                      <a:pt x="694" y="222"/>
                    </a:lnTo>
                    <a:lnTo>
                      <a:pt x="690" y="220"/>
                    </a:lnTo>
                    <a:lnTo>
                      <a:pt x="690" y="220"/>
                    </a:lnTo>
                    <a:lnTo>
                      <a:pt x="666" y="222"/>
                    </a:lnTo>
                    <a:lnTo>
                      <a:pt x="644" y="226"/>
                    </a:lnTo>
                    <a:lnTo>
                      <a:pt x="622" y="232"/>
                    </a:lnTo>
                    <a:lnTo>
                      <a:pt x="600" y="240"/>
                    </a:lnTo>
                    <a:lnTo>
                      <a:pt x="580" y="250"/>
                    </a:lnTo>
                    <a:lnTo>
                      <a:pt x="560" y="262"/>
                    </a:lnTo>
                    <a:lnTo>
                      <a:pt x="542" y="276"/>
                    </a:lnTo>
                    <a:lnTo>
                      <a:pt x="524" y="292"/>
                    </a:lnTo>
                    <a:lnTo>
                      <a:pt x="524" y="292"/>
                    </a:lnTo>
                    <a:lnTo>
                      <a:pt x="508" y="310"/>
                    </a:lnTo>
                    <a:lnTo>
                      <a:pt x="494" y="328"/>
                    </a:lnTo>
                    <a:lnTo>
                      <a:pt x="482" y="350"/>
                    </a:lnTo>
                    <a:lnTo>
                      <a:pt x="472" y="372"/>
                    </a:lnTo>
                    <a:lnTo>
                      <a:pt x="472" y="548"/>
                    </a:lnTo>
                    <a:lnTo>
                      <a:pt x="472" y="548"/>
                    </a:lnTo>
                    <a:lnTo>
                      <a:pt x="482" y="570"/>
                    </a:lnTo>
                    <a:lnTo>
                      <a:pt x="494" y="592"/>
                    </a:lnTo>
                    <a:lnTo>
                      <a:pt x="508" y="610"/>
                    </a:lnTo>
                    <a:lnTo>
                      <a:pt x="524" y="628"/>
                    </a:lnTo>
                    <a:lnTo>
                      <a:pt x="524" y="628"/>
                    </a:lnTo>
                    <a:lnTo>
                      <a:pt x="542" y="644"/>
                    </a:lnTo>
                    <a:lnTo>
                      <a:pt x="560" y="658"/>
                    </a:lnTo>
                    <a:lnTo>
                      <a:pt x="580" y="670"/>
                    </a:lnTo>
                    <a:lnTo>
                      <a:pt x="600" y="680"/>
                    </a:lnTo>
                    <a:lnTo>
                      <a:pt x="622" y="688"/>
                    </a:lnTo>
                    <a:lnTo>
                      <a:pt x="644" y="694"/>
                    </a:lnTo>
                    <a:lnTo>
                      <a:pt x="668" y="698"/>
                    </a:lnTo>
                    <a:lnTo>
                      <a:pt x="692" y="698"/>
                    </a:lnTo>
                    <a:lnTo>
                      <a:pt x="694" y="698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72" y="574"/>
                    </a:lnTo>
                    <a:lnTo>
                      <a:pt x="650" y="568"/>
                    </a:lnTo>
                    <a:lnTo>
                      <a:pt x="632" y="556"/>
                    </a:lnTo>
                    <a:lnTo>
                      <a:pt x="616" y="542"/>
                    </a:lnTo>
                    <a:lnTo>
                      <a:pt x="602" y="526"/>
                    </a:lnTo>
                    <a:lnTo>
                      <a:pt x="592" y="506"/>
                    </a:lnTo>
                    <a:lnTo>
                      <a:pt x="586" y="484"/>
                    </a:lnTo>
                    <a:lnTo>
                      <a:pt x="582" y="460"/>
                    </a:lnTo>
                    <a:lnTo>
                      <a:pt x="582" y="460"/>
                    </a:lnTo>
                    <a:lnTo>
                      <a:pt x="586" y="438"/>
                    </a:lnTo>
                    <a:lnTo>
                      <a:pt x="592" y="416"/>
                    </a:lnTo>
                    <a:lnTo>
                      <a:pt x="602" y="396"/>
                    </a:lnTo>
                    <a:lnTo>
                      <a:pt x="616" y="378"/>
                    </a:lnTo>
                    <a:lnTo>
                      <a:pt x="632" y="364"/>
                    </a:lnTo>
                    <a:lnTo>
                      <a:pt x="650" y="352"/>
                    </a:lnTo>
                    <a:lnTo>
                      <a:pt x="672" y="346"/>
                    </a:lnTo>
                    <a:lnTo>
                      <a:pt x="682" y="344"/>
                    </a:lnTo>
                    <a:lnTo>
                      <a:pt x="694" y="344"/>
                    </a:lnTo>
                    <a:lnTo>
                      <a:pt x="694" y="222"/>
                    </a:lnTo>
                    <a:close/>
                    <a:moveTo>
                      <a:pt x="0" y="2"/>
                    </a:moveTo>
                    <a:lnTo>
                      <a:pt x="134" y="2"/>
                    </a:lnTo>
                    <a:lnTo>
                      <a:pt x="134" y="264"/>
                    </a:lnTo>
                    <a:lnTo>
                      <a:pt x="322" y="2"/>
                    </a:lnTo>
                    <a:lnTo>
                      <a:pt x="472" y="2"/>
                    </a:lnTo>
                    <a:lnTo>
                      <a:pt x="472" y="24"/>
                    </a:lnTo>
                    <a:lnTo>
                      <a:pt x="248" y="328"/>
                    </a:lnTo>
                    <a:lnTo>
                      <a:pt x="472" y="662"/>
                    </a:lnTo>
                    <a:lnTo>
                      <a:pt x="472" y="686"/>
                    </a:lnTo>
                    <a:lnTo>
                      <a:pt x="322" y="686"/>
                    </a:lnTo>
                    <a:lnTo>
                      <a:pt x="134" y="396"/>
                    </a:lnTo>
                    <a:lnTo>
                      <a:pt x="134" y="686"/>
                    </a:lnTo>
                    <a:lnTo>
                      <a:pt x="0" y="686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472" y="372"/>
                    </a:moveTo>
                    <a:lnTo>
                      <a:pt x="472" y="372"/>
                    </a:lnTo>
                    <a:lnTo>
                      <a:pt x="466" y="392"/>
                    </a:lnTo>
                    <a:lnTo>
                      <a:pt x="460" y="414"/>
                    </a:lnTo>
                    <a:lnTo>
                      <a:pt x="456" y="438"/>
                    </a:lnTo>
                    <a:lnTo>
                      <a:pt x="456" y="460"/>
                    </a:lnTo>
                    <a:lnTo>
                      <a:pt x="456" y="460"/>
                    </a:lnTo>
                    <a:lnTo>
                      <a:pt x="456" y="484"/>
                    </a:lnTo>
                    <a:lnTo>
                      <a:pt x="460" y="506"/>
                    </a:lnTo>
                    <a:lnTo>
                      <a:pt x="466" y="528"/>
                    </a:lnTo>
                    <a:lnTo>
                      <a:pt x="472" y="548"/>
                    </a:lnTo>
                    <a:lnTo>
                      <a:pt x="472" y="3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2413000"/>
                <a:ext cx="1514475" cy="1514475"/>
              </a:xfrm>
              <a:custGeom>
                <a:avLst/>
                <a:gdLst>
                  <a:gd name="T0" fmla="*/ 248 w 954"/>
                  <a:gd name="T1" fmla="*/ 904 h 954"/>
                  <a:gd name="T2" fmla="*/ 140 w 954"/>
                  <a:gd name="T3" fmla="*/ 954 h 954"/>
                  <a:gd name="T4" fmla="*/ 42 w 954"/>
                  <a:gd name="T5" fmla="*/ 914 h 954"/>
                  <a:gd name="T6" fmla="*/ 0 w 954"/>
                  <a:gd name="T7" fmla="*/ 814 h 954"/>
                  <a:gd name="T8" fmla="*/ 52 w 954"/>
                  <a:gd name="T9" fmla="*/ 706 h 954"/>
                  <a:gd name="T10" fmla="*/ 154 w 954"/>
                  <a:gd name="T11" fmla="*/ 674 h 954"/>
                  <a:gd name="T12" fmla="*/ 258 w 954"/>
                  <a:gd name="T13" fmla="*/ 736 h 954"/>
                  <a:gd name="T14" fmla="*/ 618 w 954"/>
                  <a:gd name="T15" fmla="*/ 814 h 954"/>
                  <a:gd name="T16" fmla="*/ 566 w 954"/>
                  <a:gd name="T17" fmla="*/ 922 h 954"/>
                  <a:gd name="T18" fmla="*/ 464 w 954"/>
                  <a:gd name="T19" fmla="*/ 954 h 954"/>
                  <a:gd name="T20" fmla="*/ 362 w 954"/>
                  <a:gd name="T21" fmla="*/ 892 h 954"/>
                  <a:gd name="T22" fmla="*/ 340 w 954"/>
                  <a:gd name="T23" fmla="*/ 786 h 954"/>
                  <a:gd name="T24" fmla="*/ 410 w 954"/>
                  <a:gd name="T25" fmla="*/ 690 h 954"/>
                  <a:gd name="T26" fmla="*/ 520 w 954"/>
                  <a:gd name="T27" fmla="*/ 680 h 954"/>
                  <a:gd name="T28" fmla="*/ 606 w 954"/>
                  <a:gd name="T29" fmla="*/ 760 h 954"/>
                  <a:gd name="T30" fmla="*/ 278 w 954"/>
                  <a:gd name="T31" fmla="*/ 506 h 954"/>
                  <a:gd name="T32" fmla="*/ 208 w 954"/>
                  <a:gd name="T33" fmla="*/ 600 h 954"/>
                  <a:gd name="T34" fmla="*/ 98 w 954"/>
                  <a:gd name="T35" fmla="*/ 610 h 954"/>
                  <a:gd name="T36" fmla="*/ 12 w 954"/>
                  <a:gd name="T37" fmla="*/ 532 h 954"/>
                  <a:gd name="T38" fmla="*/ 12 w 954"/>
                  <a:gd name="T39" fmla="*/ 422 h 954"/>
                  <a:gd name="T40" fmla="*/ 98 w 954"/>
                  <a:gd name="T41" fmla="*/ 342 h 954"/>
                  <a:gd name="T42" fmla="*/ 208 w 954"/>
                  <a:gd name="T43" fmla="*/ 354 h 954"/>
                  <a:gd name="T44" fmla="*/ 278 w 954"/>
                  <a:gd name="T45" fmla="*/ 448 h 954"/>
                  <a:gd name="T46" fmla="*/ 606 w 954"/>
                  <a:gd name="T47" fmla="*/ 532 h 954"/>
                  <a:gd name="T48" fmla="*/ 520 w 954"/>
                  <a:gd name="T49" fmla="*/ 610 h 954"/>
                  <a:gd name="T50" fmla="*/ 410 w 954"/>
                  <a:gd name="T51" fmla="*/ 600 h 954"/>
                  <a:gd name="T52" fmla="*/ 340 w 954"/>
                  <a:gd name="T53" fmla="*/ 506 h 954"/>
                  <a:gd name="T54" fmla="*/ 362 w 954"/>
                  <a:gd name="T55" fmla="*/ 398 h 954"/>
                  <a:gd name="T56" fmla="*/ 464 w 954"/>
                  <a:gd name="T57" fmla="*/ 338 h 954"/>
                  <a:gd name="T58" fmla="*/ 566 w 954"/>
                  <a:gd name="T59" fmla="*/ 368 h 954"/>
                  <a:gd name="T60" fmla="*/ 618 w 954"/>
                  <a:gd name="T61" fmla="*/ 476 h 954"/>
                  <a:gd name="T62" fmla="*/ 930 w 954"/>
                  <a:gd name="T63" fmla="*/ 556 h 954"/>
                  <a:gd name="T64" fmla="*/ 828 w 954"/>
                  <a:gd name="T65" fmla="*/ 616 h 954"/>
                  <a:gd name="T66" fmla="*/ 726 w 954"/>
                  <a:gd name="T67" fmla="*/ 586 h 954"/>
                  <a:gd name="T68" fmla="*/ 674 w 954"/>
                  <a:gd name="T69" fmla="*/ 476 h 954"/>
                  <a:gd name="T70" fmla="*/ 716 w 954"/>
                  <a:gd name="T71" fmla="*/ 378 h 954"/>
                  <a:gd name="T72" fmla="*/ 814 w 954"/>
                  <a:gd name="T73" fmla="*/ 336 h 954"/>
                  <a:gd name="T74" fmla="*/ 922 w 954"/>
                  <a:gd name="T75" fmla="*/ 388 h 954"/>
                  <a:gd name="T76" fmla="*/ 280 w 954"/>
                  <a:gd name="T77" fmla="*/ 140 h 954"/>
                  <a:gd name="T78" fmla="*/ 240 w 954"/>
                  <a:gd name="T79" fmla="*/ 240 h 954"/>
                  <a:gd name="T80" fmla="*/ 140 w 954"/>
                  <a:gd name="T81" fmla="*/ 280 h 954"/>
                  <a:gd name="T82" fmla="*/ 32 w 954"/>
                  <a:gd name="T83" fmla="*/ 230 h 954"/>
                  <a:gd name="T84" fmla="*/ 2 w 954"/>
                  <a:gd name="T85" fmla="*/ 126 h 954"/>
                  <a:gd name="T86" fmla="*/ 62 w 954"/>
                  <a:gd name="T87" fmla="*/ 24 h 954"/>
                  <a:gd name="T88" fmla="*/ 168 w 954"/>
                  <a:gd name="T89" fmla="*/ 2 h 954"/>
                  <a:gd name="T90" fmla="*/ 264 w 954"/>
                  <a:gd name="T91" fmla="*/ 74 h 954"/>
                  <a:gd name="T92" fmla="*/ 618 w 954"/>
                  <a:gd name="T93" fmla="*/ 154 h 954"/>
                  <a:gd name="T94" fmla="*/ 556 w 954"/>
                  <a:gd name="T95" fmla="*/ 256 h 954"/>
                  <a:gd name="T96" fmla="*/ 450 w 954"/>
                  <a:gd name="T97" fmla="*/ 278 h 954"/>
                  <a:gd name="T98" fmla="*/ 354 w 954"/>
                  <a:gd name="T99" fmla="*/ 206 h 954"/>
                  <a:gd name="T100" fmla="*/ 344 w 954"/>
                  <a:gd name="T101" fmla="*/ 98 h 954"/>
                  <a:gd name="T102" fmla="*/ 422 w 954"/>
                  <a:gd name="T103" fmla="*/ 10 h 954"/>
                  <a:gd name="T104" fmla="*/ 532 w 954"/>
                  <a:gd name="T105" fmla="*/ 10 h 954"/>
                  <a:gd name="T106" fmla="*/ 612 w 954"/>
                  <a:gd name="T107" fmla="*/ 98 h 954"/>
                  <a:gd name="T108" fmla="*/ 948 w 954"/>
                  <a:gd name="T109" fmla="*/ 182 h 954"/>
                  <a:gd name="T110" fmla="*/ 870 w 954"/>
                  <a:gd name="T111" fmla="*/ 270 h 954"/>
                  <a:gd name="T112" fmla="*/ 760 w 954"/>
                  <a:gd name="T113" fmla="*/ 270 h 954"/>
                  <a:gd name="T114" fmla="*/ 680 w 954"/>
                  <a:gd name="T115" fmla="*/ 182 h 954"/>
                  <a:gd name="T116" fmla="*/ 692 w 954"/>
                  <a:gd name="T117" fmla="*/ 74 h 954"/>
                  <a:gd name="T118" fmla="*/ 786 w 954"/>
                  <a:gd name="T119" fmla="*/ 2 h 954"/>
                  <a:gd name="T120" fmla="*/ 892 w 954"/>
                  <a:gd name="T121" fmla="*/ 24 h 954"/>
                  <a:gd name="T122" fmla="*/ 954 w 954"/>
                  <a:gd name="T123" fmla="*/ 126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4" h="954">
                    <a:moveTo>
                      <a:pt x="280" y="814"/>
                    </a:moveTo>
                    <a:lnTo>
                      <a:pt x="280" y="814"/>
                    </a:lnTo>
                    <a:lnTo>
                      <a:pt x="280" y="828"/>
                    </a:lnTo>
                    <a:lnTo>
                      <a:pt x="278" y="842"/>
                    </a:lnTo>
                    <a:lnTo>
                      <a:pt x="274" y="856"/>
                    </a:lnTo>
                    <a:lnTo>
                      <a:pt x="270" y="868"/>
                    </a:lnTo>
                    <a:lnTo>
                      <a:pt x="264" y="880"/>
                    </a:lnTo>
                    <a:lnTo>
                      <a:pt x="258" y="892"/>
                    </a:lnTo>
                    <a:lnTo>
                      <a:pt x="248" y="904"/>
                    </a:lnTo>
                    <a:lnTo>
                      <a:pt x="240" y="914"/>
                    </a:lnTo>
                    <a:lnTo>
                      <a:pt x="230" y="922"/>
                    </a:lnTo>
                    <a:lnTo>
                      <a:pt x="220" y="930"/>
                    </a:lnTo>
                    <a:lnTo>
                      <a:pt x="208" y="938"/>
                    </a:lnTo>
                    <a:lnTo>
                      <a:pt x="196" y="944"/>
                    </a:lnTo>
                    <a:lnTo>
                      <a:pt x="182" y="948"/>
                    </a:lnTo>
                    <a:lnTo>
                      <a:pt x="168" y="952"/>
                    </a:lnTo>
                    <a:lnTo>
                      <a:pt x="154" y="954"/>
                    </a:lnTo>
                    <a:lnTo>
                      <a:pt x="140" y="954"/>
                    </a:lnTo>
                    <a:lnTo>
                      <a:pt x="140" y="954"/>
                    </a:lnTo>
                    <a:lnTo>
                      <a:pt x="126" y="954"/>
                    </a:lnTo>
                    <a:lnTo>
                      <a:pt x="112" y="952"/>
                    </a:lnTo>
                    <a:lnTo>
                      <a:pt x="98" y="948"/>
                    </a:lnTo>
                    <a:lnTo>
                      <a:pt x="86" y="944"/>
                    </a:lnTo>
                    <a:lnTo>
                      <a:pt x="74" y="938"/>
                    </a:lnTo>
                    <a:lnTo>
                      <a:pt x="62" y="930"/>
                    </a:lnTo>
                    <a:lnTo>
                      <a:pt x="52" y="922"/>
                    </a:lnTo>
                    <a:lnTo>
                      <a:pt x="42" y="914"/>
                    </a:lnTo>
                    <a:lnTo>
                      <a:pt x="32" y="904"/>
                    </a:lnTo>
                    <a:lnTo>
                      <a:pt x="24" y="892"/>
                    </a:lnTo>
                    <a:lnTo>
                      <a:pt x="18" y="880"/>
                    </a:lnTo>
                    <a:lnTo>
                      <a:pt x="12" y="868"/>
                    </a:lnTo>
                    <a:lnTo>
                      <a:pt x="6" y="856"/>
                    </a:lnTo>
                    <a:lnTo>
                      <a:pt x="4" y="842"/>
                    </a:lnTo>
                    <a:lnTo>
                      <a:pt x="2" y="828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2" y="800"/>
                    </a:lnTo>
                    <a:lnTo>
                      <a:pt x="4" y="786"/>
                    </a:lnTo>
                    <a:lnTo>
                      <a:pt x="6" y="772"/>
                    </a:lnTo>
                    <a:lnTo>
                      <a:pt x="12" y="760"/>
                    </a:lnTo>
                    <a:lnTo>
                      <a:pt x="18" y="746"/>
                    </a:lnTo>
                    <a:lnTo>
                      <a:pt x="24" y="736"/>
                    </a:lnTo>
                    <a:lnTo>
                      <a:pt x="32" y="724"/>
                    </a:lnTo>
                    <a:lnTo>
                      <a:pt x="42" y="714"/>
                    </a:lnTo>
                    <a:lnTo>
                      <a:pt x="52" y="706"/>
                    </a:lnTo>
                    <a:lnTo>
                      <a:pt x="62" y="698"/>
                    </a:lnTo>
                    <a:lnTo>
                      <a:pt x="74" y="690"/>
                    </a:lnTo>
                    <a:lnTo>
                      <a:pt x="86" y="684"/>
                    </a:lnTo>
                    <a:lnTo>
                      <a:pt x="98" y="680"/>
                    </a:lnTo>
                    <a:lnTo>
                      <a:pt x="112" y="676"/>
                    </a:lnTo>
                    <a:lnTo>
                      <a:pt x="126" y="674"/>
                    </a:lnTo>
                    <a:lnTo>
                      <a:pt x="140" y="674"/>
                    </a:lnTo>
                    <a:lnTo>
                      <a:pt x="140" y="674"/>
                    </a:lnTo>
                    <a:lnTo>
                      <a:pt x="154" y="674"/>
                    </a:lnTo>
                    <a:lnTo>
                      <a:pt x="168" y="676"/>
                    </a:lnTo>
                    <a:lnTo>
                      <a:pt x="182" y="680"/>
                    </a:lnTo>
                    <a:lnTo>
                      <a:pt x="196" y="684"/>
                    </a:lnTo>
                    <a:lnTo>
                      <a:pt x="208" y="690"/>
                    </a:lnTo>
                    <a:lnTo>
                      <a:pt x="220" y="698"/>
                    </a:lnTo>
                    <a:lnTo>
                      <a:pt x="230" y="706"/>
                    </a:lnTo>
                    <a:lnTo>
                      <a:pt x="240" y="714"/>
                    </a:lnTo>
                    <a:lnTo>
                      <a:pt x="248" y="724"/>
                    </a:lnTo>
                    <a:lnTo>
                      <a:pt x="258" y="736"/>
                    </a:lnTo>
                    <a:lnTo>
                      <a:pt x="264" y="746"/>
                    </a:lnTo>
                    <a:lnTo>
                      <a:pt x="270" y="760"/>
                    </a:lnTo>
                    <a:lnTo>
                      <a:pt x="274" y="772"/>
                    </a:lnTo>
                    <a:lnTo>
                      <a:pt x="278" y="786"/>
                    </a:lnTo>
                    <a:lnTo>
                      <a:pt x="280" y="800"/>
                    </a:lnTo>
                    <a:lnTo>
                      <a:pt x="280" y="814"/>
                    </a:lnTo>
                    <a:lnTo>
                      <a:pt x="280" y="814"/>
                    </a:lnTo>
                    <a:close/>
                    <a:moveTo>
                      <a:pt x="618" y="814"/>
                    </a:moveTo>
                    <a:lnTo>
                      <a:pt x="618" y="814"/>
                    </a:lnTo>
                    <a:lnTo>
                      <a:pt x="618" y="828"/>
                    </a:lnTo>
                    <a:lnTo>
                      <a:pt x="616" y="842"/>
                    </a:lnTo>
                    <a:lnTo>
                      <a:pt x="612" y="856"/>
                    </a:lnTo>
                    <a:lnTo>
                      <a:pt x="606" y="868"/>
                    </a:lnTo>
                    <a:lnTo>
                      <a:pt x="600" y="880"/>
                    </a:lnTo>
                    <a:lnTo>
                      <a:pt x="594" y="892"/>
                    </a:lnTo>
                    <a:lnTo>
                      <a:pt x="586" y="904"/>
                    </a:lnTo>
                    <a:lnTo>
                      <a:pt x="576" y="914"/>
                    </a:lnTo>
                    <a:lnTo>
                      <a:pt x="566" y="922"/>
                    </a:lnTo>
                    <a:lnTo>
                      <a:pt x="556" y="930"/>
                    </a:lnTo>
                    <a:lnTo>
                      <a:pt x="544" y="938"/>
                    </a:lnTo>
                    <a:lnTo>
                      <a:pt x="532" y="944"/>
                    </a:lnTo>
                    <a:lnTo>
                      <a:pt x="520" y="948"/>
                    </a:lnTo>
                    <a:lnTo>
                      <a:pt x="506" y="952"/>
                    </a:lnTo>
                    <a:lnTo>
                      <a:pt x="492" y="954"/>
                    </a:lnTo>
                    <a:lnTo>
                      <a:pt x="478" y="954"/>
                    </a:lnTo>
                    <a:lnTo>
                      <a:pt x="478" y="954"/>
                    </a:lnTo>
                    <a:lnTo>
                      <a:pt x="464" y="954"/>
                    </a:lnTo>
                    <a:lnTo>
                      <a:pt x="450" y="952"/>
                    </a:lnTo>
                    <a:lnTo>
                      <a:pt x="436" y="948"/>
                    </a:lnTo>
                    <a:lnTo>
                      <a:pt x="422" y="944"/>
                    </a:lnTo>
                    <a:lnTo>
                      <a:pt x="410" y="938"/>
                    </a:lnTo>
                    <a:lnTo>
                      <a:pt x="400" y="930"/>
                    </a:lnTo>
                    <a:lnTo>
                      <a:pt x="388" y="922"/>
                    </a:lnTo>
                    <a:lnTo>
                      <a:pt x="378" y="914"/>
                    </a:lnTo>
                    <a:lnTo>
                      <a:pt x="370" y="904"/>
                    </a:lnTo>
                    <a:lnTo>
                      <a:pt x="362" y="892"/>
                    </a:lnTo>
                    <a:lnTo>
                      <a:pt x="354" y="880"/>
                    </a:lnTo>
                    <a:lnTo>
                      <a:pt x="348" y="868"/>
                    </a:lnTo>
                    <a:lnTo>
                      <a:pt x="344" y="856"/>
                    </a:lnTo>
                    <a:lnTo>
                      <a:pt x="340" y="842"/>
                    </a:lnTo>
                    <a:lnTo>
                      <a:pt x="338" y="828"/>
                    </a:lnTo>
                    <a:lnTo>
                      <a:pt x="338" y="814"/>
                    </a:lnTo>
                    <a:lnTo>
                      <a:pt x="338" y="814"/>
                    </a:lnTo>
                    <a:lnTo>
                      <a:pt x="338" y="800"/>
                    </a:lnTo>
                    <a:lnTo>
                      <a:pt x="340" y="786"/>
                    </a:lnTo>
                    <a:lnTo>
                      <a:pt x="344" y="772"/>
                    </a:lnTo>
                    <a:lnTo>
                      <a:pt x="348" y="760"/>
                    </a:lnTo>
                    <a:lnTo>
                      <a:pt x="354" y="746"/>
                    </a:lnTo>
                    <a:lnTo>
                      <a:pt x="362" y="736"/>
                    </a:lnTo>
                    <a:lnTo>
                      <a:pt x="370" y="724"/>
                    </a:lnTo>
                    <a:lnTo>
                      <a:pt x="378" y="714"/>
                    </a:lnTo>
                    <a:lnTo>
                      <a:pt x="388" y="706"/>
                    </a:lnTo>
                    <a:lnTo>
                      <a:pt x="400" y="698"/>
                    </a:lnTo>
                    <a:lnTo>
                      <a:pt x="410" y="690"/>
                    </a:lnTo>
                    <a:lnTo>
                      <a:pt x="422" y="684"/>
                    </a:lnTo>
                    <a:lnTo>
                      <a:pt x="436" y="680"/>
                    </a:lnTo>
                    <a:lnTo>
                      <a:pt x="450" y="676"/>
                    </a:lnTo>
                    <a:lnTo>
                      <a:pt x="464" y="674"/>
                    </a:lnTo>
                    <a:lnTo>
                      <a:pt x="478" y="674"/>
                    </a:lnTo>
                    <a:lnTo>
                      <a:pt x="478" y="674"/>
                    </a:lnTo>
                    <a:lnTo>
                      <a:pt x="492" y="674"/>
                    </a:lnTo>
                    <a:lnTo>
                      <a:pt x="506" y="676"/>
                    </a:lnTo>
                    <a:lnTo>
                      <a:pt x="520" y="680"/>
                    </a:lnTo>
                    <a:lnTo>
                      <a:pt x="532" y="684"/>
                    </a:lnTo>
                    <a:lnTo>
                      <a:pt x="544" y="690"/>
                    </a:lnTo>
                    <a:lnTo>
                      <a:pt x="556" y="698"/>
                    </a:lnTo>
                    <a:lnTo>
                      <a:pt x="566" y="706"/>
                    </a:lnTo>
                    <a:lnTo>
                      <a:pt x="576" y="714"/>
                    </a:lnTo>
                    <a:lnTo>
                      <a:pt x="586" y="724"/>
                    </a:lnTo>
                    <a:lnTo>
                      <a:pt x="594" y="736"/>
                    </a:lnTo>
                    <a:lnTo>
                      <a:pt x="600" y="746"/>
                    </a:lnTo>
                    <a:lnTo>
                      <a:pt x="606" y="760"/>
                    </a:lnTo>
                    <a:lnTo>
                      <a:pt x="612" y="772"/>
                    </a:lnTo>
                    <a:lnTo>
                      <a:pt x="616" y="786"/>
                    </a:lnTo>
                    <a:lnTo>
                      <a:pt x="618" y="800"/>
                    </a:lnTo>
                    <a:lnTo>
                      <a:pt x="618" y="814"/>
                    </a:lnTo>
                    <a:lnTo>
                      <a:pt x="618" y="814"/>
                    </a:lnTo>
                    <a:close/>
                    <a:moveTo>
                      <a:pt x="280" y="476"/>
                    </a:moveTo>
                    <a:lnTo>
                      <a:pt x="280" y="476"/>
                    </a:lnTo>
                    <a:lnTo>
                      <a:pt x="280" y="492"/>
                    </a:lnTo>
                    <a:lnTo>
                      <a:pt x="278" y="506"/>
                    </a:lnTo>
                    <a:lnTo>
                      <a:pt x="274" y="518"/>
                    </a:lnTo>
                    <a:lnTo>
                      <a:pt x="270" y="532"/>
                    </a:lnTo>
                    <a:lnTo>
                      <a:pt x="264" y="544"/>
                    </a:lnTo>
                    <a:lnTo>
                      <a:pt x="258" y="556"/>
                    </a:lnTo>
                    <a:lnTo>
                      <a:pt x="248" y="566"/>
                    </a:lnTo>
                    <a:lnTo>
                      <a:pt x="240" y="576"/>
                    </a:lnTo>
                    <a:lnTo>
                      <a:pt x="230" y="586"/>
                    </a:lnTo>
                    <a:lnTo>
                      <a:pt x="220" y="594"/>
                    </a:lnTo>
                    <a:lnTo>
                      <a:pt x="208" y="600"/>
                    </a:lnTo>
                    <a:lnTo>
                      <a:pt x="196" y="606"/>
                    </a:lnTo>
                    <a:lnTo>
                      <a:pt x="182" y="610"/>
                    </a:lnTo>
                    <a:lnTo>
                      <a:pt x="168" y="614"/>
                    </a:lnTo>
                    <a:lnTo>
                      <a:pt x="154" y="616"/>
                    </a:lnTo>
                    <a:lnTo>
                      <a:pt x="140" y="618"/>
                    </a:lnTo>
                    <a:lnTo>
                      <a:pt x="140" y="618"/>
                    </a:lnTo>
                    <a:lnTo>
                      <a:pt x="126" y="616"/>
                    </a:lnTo>
                    <a:lnTo>
                      <a:pt x="112" y="614"/>
                    </a:lnTo>
                    <a:lnTo>
                      <a:pt x="98" y="610"/>
                    </a:lnTo>
                    <a:lnTo>
                      <a:pt x="86" y="606"/>
                    </a:lnTo>
                    <a:lnTo>
                      <a:pt x="74" y="600"/>
                    </a:lnTo>
                    <a:lnTo>
                      <a:pt x="62" y="594"/>
                    </a:lnTo>
                    <a:lnTo>
                      <a:pt x="52" y="586"/>
                    </a:lnTo>
                    <a:lnTo>
                      <a:pt x="42" y="576"/>
                    </a:lnTo>
                    <a:lnTo>
                      <a:pt x="32" y="566"/>
                    </a:lnTo>
                    <a:lnTo>
                      <a:pt x="24" y="556"/>
                    </a:lnTo>
                    <a:lnTo>
                      <a:pt x="18" y="544"/>
                    </a:lnTo>
                    <a:lnTo>
                      <a:pt x="12" y="532"/>
                    </a:lnTo>
                    <a:lnTo>
                      <a:pt x="6" y="518"/>
                    </a:lnTo>
                    <a:lnTo>
                      <a:pt x="4" y="506"/>
                    </a:lnTo>
                    <a:lnTo>
                      <a:pt x="2" y="492"/>
                    </a:lnTo>
                    <a:lnTo>
                      <a:pt x="0" y="476"/>
                    </a:lnTo>
                    <a:lnTo>
                      <a:pt x="0" y="476"/>
                    </a:lnTo>
                    <a:lnTo>
                      <a:pt x="2" y="462"/>
                    </a:lnTo>
                    <a:lnTo>
                      <a:pt x="4" y="448"/>
                    </a:lnTo>
                    <a:lnTo>
                      <a:pt x="6" y="436"/>
                    </a:lnTo>
                    <a:lnTo>
                      <a:pt x="12" y="422"/>
                    </a:lnTo>
                    <a:lnTo>
                      <a:pt x="18" y="410"/>
                    </a:lnTo>
                    <a:lnTo>
                      <a:pt x="24" y="398"/>
                    </a:lnTo>
                    <a:lnTo>
                      <a:pt x="32" y="388"/>
                    </a:lnTo>
                    <a:lnTo>
                      <a:pt x="42" y="378"/>
                    </a:lnTo>
                    <a:lnTo>
                      <a:pt x="52" y="368"/>
                    </a:lnTo>
                    <a:lnTo>
                      <a:pt x="62" y="360"/>
                    </a:lnTo>
                    <a:lnTo>
                      <a:pt x="74" y="354"/>
                    </a:lnTo>
                    <a:lnTo>
                      <a:pt x="86" y="348"/>
                    </a:lnTo>
                    <a:lnTo>
                      <a:pt x="98" y="342"/>
                    </a:lnTo>
                    <a:lnTo>
                      <a:pt x="112" y="340"/>
                    </a:lnTo>
                    <a:lnTo>
                      <a:pt x="126" y="338"/>
                    </a:lnTo>
                    <a:lnTo>
                      <a:pt x="140" y="336"/>
                    </a:lnTo>
                    <a:lnTo>
                      <a:pt x="140" y="336"/>
                    </a:lnTo>
                    <a:lnTo>
                      <a:pt x="154" y="338"/>
                    </a:lnTo>
                    <a:lnTo>
                      <a:pt x="168" y="340"/>
                    </a:lnTo>
                    <a:lnTo>
                      <a:pt x="182" y="342"/>
                    </a:lnTo>
                    <a:lnTo>
                      <a:pt x="196" y="348"/>
                    </a:lnTo>
                    <a:lnTo>
                      <a:pt x="208" y="354"/>
                    </a:lnTo>
                    <a:lnTo>
                      <a:pt x="220" y="360"/>
                    </a:lnTo>
                    <a:lnTo>
                      <a:pt x="230" y="368"/>
                    </a:lnTo>
                    <a:lnTo>
                      <a:pt x="240" y="378"/>
                    </a:lnTo>
                    <a:lnTo>
                      <a:pt x="248" y="388"/>
                    </a:lnTo>
                    <a:lnTo>
                      <a:pt x="258" y="398"/>
                    </a:lnTo>
                    <a:lnTo>
                      <a:pt x="264" y="410"/>
                    </a:lnTo>
                    <a:lnTo>
                      <a:pt x="270" y="422"/>
                    </a:lnTo>
                    <a:lnTo>
                      <a:pt x="274" y="436"/>
                    </a:lnTo>
                    <a:lnTo>
                      <a:pt x="278" y="448"/>
                    </a:lnTo>
                    <a:lnTo>
                      <a:pt x="280" y="462"/>
                    </a:lnTo>
                    <a:lnTo>
                      <a:pt x="280" y="476"/>
                    </a:lnTo>
                    <a:lnTo>
                      <a:pt x="280" y="476"/>
                    </a:lnTo>
                    <a:close/>
                    <a:moveTo>
                      <a:pt x="618" y="476"/>
                    </a:moveTo>
                    <a:lnTo>
                      <a:pt x="618" y="476"/>
                    </a:lnTo>
                    <a:lnTo>
                      <a:pt x="618" y="492"/>
                    </a:lnTo>
                    <a:lnTo>
                      <a:pt x="616" y="506"/>
                    </a:lnTo>
                    <a:lnTo>
                      <a:pt x="612" y="518"/>
                    </a:lnTo>
                    <a:lnTo>
                      <a:pt x="606" y="532"/>
                    </a:lnTo>
                    <a:lnTo>
                      <a:pt x="600" y="544"/>
                    </a:lnTo>
                    <a:lnTo>
                      <a:pt x="594" y="556"/>
                    </a:lnTo>
                    <a:lnTo>
                      <a:pt x="586" y="566"/>
                    </a:lnTo>
                    <a:lnTo>
                      <a:pt x="576" y="576"/>
                    </a:lnTo>
                    <a:lnTo>
                      <a:pt x="566" y="586"/>
                    </a:lnTo>
                    <a:lnTo>
                      <a:pt x="556" y="594"/>
                    </a:lnTo>
                    <a:lnTo>
                      <a:pt x="544" y="600"/>
                    </a:lnTo>
                    <a:lnTo>
                      <a:pt x="532" y="606"/>
                    </a:lnTo>
                    <a:lnTo>
                      <a:pt x="520" y="610"/>
                    </a:lnTo>
                    <a:lnTo>
                      <a:pt x="506" y="614"/>
                    </a:lnTo>
                    <a:lnTo>
                      <a:pt x="492" y="616"/>
                    </a:lnTo>
                    <a:lnTo>
                      <a:pt x="478" y="618"/>
                    </a:lnTo>
                    <a:lnTo>
                      <a:pt x="478" y="618"/>
                    </a:lnTo>
                    <a:lnTo>
                      <a:pt x="464" y="616"/>
                    </a:lnTo>
                    <a:lnTo>
                      <a:pt x="450" y="614"/>
                    </a:lnTo>
                    <a:lnTo>
                      <a:pt x="436" y="610"/>
                    </a:lnTo>
                    <a:lnTo>
                      <a:pt x="422" y="606"/>
                    </a:lnTo>
                    <a:lnTo>
                      <a:pt x="410" y="600"/>
                    </a:lnTo>
                    <a:lnTo>
                      <a:pt x="400" y="594"/>
                    </a:lnTo>
                    <a:lnTo>
                      <a:pt x="388" y="586"/>
                    </a:lnTo>
                    <a:lnTo>
                      <a:pt x="378" y="576"/>
                    </a:lnTo>
                    <a:lnTo>
                      <a:pt x="370" y="566"/>
                    </a:lnTo>
                    <a:lnTo>
                      <a:pt x="362" y="556"/>
                    </a:lnTo>
                    <a:lnTo>
                      <a:pt x="354" y="544"/>
                    </a:lnTo>
                    <a:lnTo>
                      <a:pt x="348" y="532"/>
                    </a:lnTo>
                    <a:lnTo>
                      <a:pt x="344" y="518"/>
                    </a:lnTo>
                    <a:lnTo>
                      <a:pt x="340" y="506"/>
                    </a:lnTo>
                    <a:lnTo>
                      <a:pt x="338" y="492"/>
                    </a:lnTo>
                    <a:lnTo>
                      <a:pt x="338" y="476"/>
                    </a:lnTo>
                    <a:lnTo>
                      <a:pt x="338" y="476"/>
                    </a:lnTo>
                    <a:lnTo>
                      <a:pt x="338" y="462"/>
                    </a:lnTo>
                    <a:lnTo>
                      <a:pt x="340" y="448"/>
                    </a:lnTo>
                    <a:lnTo>
                      <a:pt x="344" y="436"/>
                    </a:lnTo>
                    <a:lnTo>
                      <a:pt x="348" y="422"/>
                    </a:lnTo>
                    <a:lnTo>
                      <a:pt x="354" y="410"/>
                    </a:lnTo>
                    <a:lnTo>
                      <a:pt x="362" y="398"/>
                    </a:lnTo>
                    <a:lnTo>
                      <a:pt x="370" y="388"/>
                    </a:lnTo>
                    <a:lnTo>
                      <a:pt x="378" y="378"/>
                    </a:lnTo>
                    <a:lnTo>
                      <a:pt x="388" y="368"/>
                    </a:lnTo>
                    <a:lnTo>
                      <a:pt x="400" y="360"/>
                    </a:lnTo>
                    <a:lnTo>
                      <a:pt x="410" y="354"/>
                    </a:lnTo>
                    <a:lnTo>
                      <a:pt x="422" y="348"/>
                    </a:lnTo>
                    <a:lnTo>
                      <a:pt x="436" y="342"/>
                    </a:lnTo>
                    <a:lnTo>
                      <a:pt x="450" y="340"/>
                    </a:lnTo>
                    <a:lnTo>
                      <a:pt x="464" y="338"/>
                    </a:lnTo>
                    <a:lnTo>
                      <a:pt x="478" y="336"/>
                    </a:lnTo>
                    <a:lnTo>
                      <a:pt x="478" y="336"/>
                    </a:lnTo>
                    <a:lnTo>
                      <a:pt x="492" y="338"/>
                    </a:lnTo>
                    <a:lnTo>
                      <a:pt x="506" y="340"/>
                    </a:lnTo>
                    <a:lnTo>
                      <a:pt x="520" y="342"/>
                    </a:lnTo>
                    <a:lnTo>
                      <a:pt x="532" y="348"/>
                    </a:lnTo>
                    <a:lnTo>
                      <a:pt x="544" y="354"/>
                    </a:lnTo>
                    <a:lnTo>
                      <a:pt x="556" y="360"/>
                    </a:lnTo>
                    <a:lnTo>
                      <a:pt x="566" y="368"/>
                    </a:lnTo>
                    <a:lnTo>
                      <a:pt x="576" y="378"/>
                    </a:lnTo>
                    <a:lnTo>
                      <a:pt x="586" y="388"/>
                    </a:lnTo>
                    <a:lnTo>
                      <a:pt x="594" y="398"/>
                    </a:lnTo>
                    <a:lnTo>
                      <a:pt x="600" y="410"/>
                    </a:lnTo>
                    <a:lnTo>
                      <a:pt x="606" y="422"/>
                    </a:lnTo>
                    <a:lnTo>
                      <a:pt x="612" y="436"/>
                    </a:lnTo>
                    <a:lnTo>
                      <a:pt x="616" y="448"/>
                    </a:lnTo>
                    <a:lnTo>
                      <a:pt x="618" y="462"/>
                    </a:lnTo>
                    <a:lnTo>
                      <a:pt x="618" y="476"/>
                    </a:lnTo>
                    <a:lnTo>
                      <a:pt x="618" y="476"/>
                    </a:lnTo>
                    <a:close/>
                    <a:moveTo>
                      <a:pt x="954" y="476"/>
                    </a:moveTo>
                    <a:lnTo>
                      <a:pt x="954" y="476"/>
                    </a:lnTo>
                    <a:lnTo>
                      <a:pt x="954" y="492"/>
                    </a:lnTo>
                    <a:lnTo>
                      <a:pt x="952" y="506"/>
                    </a:lnTo>
                    <a:lnTo>
                      <a:pt x="948" y="518"/>
                    </a:lnTo>
                    <a:lnTo>
                      <a:pt x="944" y="532"/>
                    </a:lnTo>
                    <a:lnTo>
                      <a:pt x="938" y="544"/>
                    </a:lnTo>
                    <a:lnTo>
                      <a:pt x="930" y="556"/>
                    </a:lnTo>
                    <a:lnTo>
                      <a:pt x="922" y="566"/>
                    </a:lnTo>
                    <a:lnTo>
                      <a:pt x="914" y="576"/>
                    </a:lnTo>
                    <a:lnTo>
                      <a:pt x="904" y="586"/>
                    </a:lnTo>
                    <a:lnTo>
                      <a:pt x="892" y="594"/>
                    </a:lnTo>
                    <a:lnTo>
                      <a:pt x="882" y="600"/>
                    </a:lnTo>
                    <a:lnTo>
                      <a:pt x="870" y="606"/>
                    </a:lnTo>
                    <a:lnTo>
                      <a:pt x="856" y="610"/>
                    </a:lnTo>
                    <a:lnTo>
                      <a:pt x="842" y="614"/>
                    </a:lnTo>
                    <a:lnTo>
                      <a:pt x="828" y="616"/>
                    </a:lnTo>
                    <a:lnTo>
                      <a:pt x="814" y="618"/>
                    </a:lnTo>
                    <a:lnTo>
                      <a:pt x="814" y="618"/>
                    </a:lnTo>
                    <a:lnTo>
                      <a:pt x="800" y="616"/>
                    </a:lnTo>
                    <a:lnTo>
                      <a:pt x="786" y="614"/>
                    </a:lnTo>
                    <a:lnTo>
                      <a:pt x="772" y="610"/>
                    </a:lnTo>
                    <a:lnTo>
                      <a:pt x="760" y="606"/>
                    </a:lnTo>
                    <a:lnTo>
                      <a:pt x="748" y="600"/>
                    </a:lnTo>
                    <a:lnTo>
                      <a:pt x="736" y="594"/>
                    </a:lnTo>
                    <a:lnTo>
                      <a:pt x="726" y="586"/>
                    </a:lnTo>
                    <a:lnTo>
                      <a:pt x="716" y="576"/>
                    </a:lnTo>
                    <a:lnTo>
                      <a:pt x="706" y="566"/>
                    </a:lnTo>
                    <a:lnTo>
                      <a:pt x="698" y="556"/>
                    </a:lnTo>
                    <a:lnTo>
                      <a:pt x="692" y="544"/>
                    </a:lnTo>
                    <a:lnTo>
                      <a:pt x="686" y="532"/>
                    </a:lnTo>
                    <a:lnTo>
                      <a:pt x="680" y="518"/>
                    </a:lnTo>
                    <a:lnTo>
                      <a:pt x="676" y="506"/>
                    </a:lnTo>
                    <a:lnTo>
                      <a:pt x="674" y="492"/>
                    </a:lnTo>
                    <a:lnTo>
                      <a:pt x="674" y="476"/>
                    </a:lnTo>
                    <a:lnTo>
                      <a:pt x="674" y="476"/>
                    </a:lnTo>
                    <a:lnTo>
                      <a:pt x="674" y="462"/>
                    </a:lnTo>
                    <a:lnTo>
                      <a:pt x="676" y="448"/>
                    </a:lnTo>
                    <a:lnTo>
                      <a:pt x="680" y="436"/>
                    </a:lnTo>
                    <a:lnTo>
                      <a:pt x="686" y="422"/>
                    </a:lnTo>
                    <a:lnTo>
                      <a:pt x="692" y="410"/>
                    </a:lnTo>
                    <a:lnTo>
                      <a:pt x="698" y="398"/>
                    </a:lnTo>
                    <a:lnTo>
                      <a:pt x="706" y="388"/>
                    </a:lnTo>
                    <a:lnTo>
                      <a:pt x="716" y="378"/>
                    </a:lnTo>
                    <a:lnTo>
                      <a:pt x="726" y="368"/>
                    </a:lnTo>
                    <a:lnTo>
                      <a:pt x="736" y="360"/>
                    </a:lnTo>
                    <a:lnTo>
                      <a:pt x="748" y="354"/>
                    </a:lnTo>
                    <a:lnTo>
                      <a:pt x="760" y="348"/>
                    </a:lnTo>
                    <a:lnTo>
                      <a:pt x="772" y="342"/>
                    </a:lnTo>
                    <a:lnTo>
                      <a:pt x="786" y="340"/>
                    </a:lnTo>
                    <a:lnTo>
                      <a:pt x="800" y="338"/>
                    </a:lnTo>
                    <a:lnTo>
                      <a:pt x="814" y="336"/>
                    </a:lnTo>
                    <a:lnTo>
                      <a:pt x="814" y="336"/>
                    </a:lnTo>
                    <a:lnTo>
                      <a:pt x="828" y="338"/>
                    </a:lnTo>
                    <a:lnTo>
                      <a:pt x="842" y="340"/>
                    </a:lnTo>
                    <a:lnTo>
                      <a:pt x="856" y="342"/>
                    </a:lnTo>
                    <a:lnTo>
                      <a:pt x="870" y="348"/>
                    </a:lnTo>
                    <a:lnTo>
                      <a:pt x="882" y="354"/>
                    </a:lnTo>
                    <a:lnTo>
                      <a:pt x="892" y="360"/>
                    </a:lnTo>
                    <a:lnTo>
                      <a:pt x="904" y="368"/>
                    </a:lnTo>
                    <a:lnTo>
                      <a:pt x="914" y="378"/>
                    </a:lnTo>
                    <a:lnTo>
                      <a:pt x="922" y="388"/>
                    </a:lnTo>
                    <a:lnTo>
                      <a:pt x="930" y="398"/>
                    </a:lnTo>
                    <a:lnTo>
                      <a:pt x="938" y="410"/>
                    </a:lnTo>
                    <a:lnTo>
                      <a:pt x="944" y="422"/>
                    </a:lnTo>
                    <a:lnTo>
                      <a:pt x="948" y="436"/>
                    </a:lnTo>
                    <a:lnTo>
                      <a:pt x="952" y="448"/>
                    </a:lnTo>
                    <a:lnTo>
                      <a:pt x="954" y="462"/>
                    </a:lnTo>
                    <a:lnTo>
                      <a:pt x="954" y="476"/>
                    </a:lnTo>
                    <a:lnTo>
                      <a:pt x="954" y="476"/>
                    </a:lnTo>
                    <a:close/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8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20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4" y="168"/>
                    </a:lnTo>
                    <a:lnTo>
                      <a:pt x="2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26"/>
                    </a:lnTo>
                    <a:lnTo>
                      <a:pt x="4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4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20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8" y="62"/>
                    </a:lnTo>
                    <a:lnTo>
                      <a:pt x="264" y="74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  <a:moveTo>
                      <a:pt x="618" y="140"/>
                    </a:moveTo>
                    <a:lnTo>
                      <a:pt x="618" y="140"/>
                    </a:lnTo>
                    <a:lnTo>
                      <a:pt x="618" y="154"/>
                    </a:lnTo>
                    <a:lnTo>
                      <a:pt x="616" y="168"/>
                    </a:lnTo>
                    <a:lnTo>
                      <a:pt x="612" y="182"/>
                    </a:lnTo>
                    <a:lnTo>
                      <a:pt x="606" y="194"/>
                    </a:lnTo>
                    <a:lnTo>
                      <a:pt x="600" y="206"/>
                    </a:lnTo>
                    <a:lnTo>
                      <a:pt x="594" y="218"/>
                    </a:lnTo>
                    <a:lnTo>
                      <a:pt x="586" y="230"/>
                    </a:lnTo>
                    <a:lnTo>
                      <a:pt x="576" y="240"/>
                    </a:lnTo>
                    <a:lnTo>
                      <a:pt x="566" y="248"/>
                    </a:lnTo>
                    <a:lnTo>
                      <a:pt x="556" y="256"/>
                    </a:lnTo>
                    <a:lnTo>
                      <a:pt x="544" y="264"/>
                    </a:lnTo>
                    <a:lnTo>
                      <a:pt x="532" y="270"/>
                    </a:lnTo>
                    <a:lnTo>
                      <a:pt x="520" y="274"/>
                    </a:lnTo>
                    <a:lnTo>
                      <a:pt x="506" y="278"/>
                    </a:lnTo>
                    <a:lnTo>
                      <a:pt x="492" y="280"/>
                    </a:lnTo>
                    <a:lnTo>
                      <a:pt x="478" y="280"/>
                    </a:lnTo>
                    <a:lnTo>
                      <a:pt x="478" y="280"/>
                    </a:lnTo>
                    <a:lnTo>
                      <a:pt x="464" y="280"/>
                    </a:lnTo>
                    <a:lnTo>
                      <a:pt x="450" y="278"/>
                    </a:lnTo>
                    <a:lnTo>
                      <a:pt x="436" y="274"/>
                    </a:lnTo>
                    <a:lnTo>
                      <a:pt x="422" y="270"/>
                    </a:lnTo>
                    <a:lnTo>
                      <a:pt x="410" y="264"/>
                    </a:lnTo>
                    <a:lnTo>
                      <a:pt x="400" y="256"/>
                    </a:lnTo>
                    <a:lnTo>
                      <a:pt x="388" y="248"/>
                    </a:lnTo>
                    <a:lnTo>
                      <a:pt x="378" y="240"/>
                    </a:lnTo>
                    <a:lnTo>
                      <a:pt x="370" y="230"/>
                    </a:lnTo>
                    <a:lnTo>
                      <a:pt x="362" y="218"/>
                    </a:lnTo>
                    <a:lnTo>
                      <a:pt x="354" y="206"/>
                    </a:lnTo>
                    <a:lnTo>
                      <a:pt x="348" y="194"/>
                    </a:lnTo>
                    <a:lnTo>
                      <a:pt x="344" y="182"/>
                    </a:lnTo>
                    <a:lnTo>
                      <a:pt x="340" y="168"/>
                    </a:lnTo>
                    <a:lnTo>
                      <a:pt x="338" y="154"/>
                    </a:lnTo>
                    <a:lnTo>
                      <a:pt x="338" y="140"/>
                    </a:lnTo>
                    <a:lnTo>
                      <a:pt x="338" y="140"/>
                    </a:lnTo>
                    <a:lnTo>
                      <a:pt x="338" y="126"/>
                    </a:lnTo>
                    <a:lnTo>
                      <a:pt x="340" y="112"/>
                    </a:lnTo>
                    <a:lnTo>
                      <a:pt x="344" y="98"/>
                    </a:lnTo>
                    <a:lnTo>
                      <a:pt x="348" y="86"/>
                    </a:lnTo>
                    <a:lnTo>
                      <a:pt x="354" y="74"/>
                    </a:lnTo>
                    <a:lnTo>
                      <a:pt x="362" y="62"/>
                    </a:lnTo>
                    <a:lnTo>
                      <a:pt x="370" y="50"/>
                    </a:lnTo>
                    <a:lnTo>
                      <a:pt x="378" y="40"/>
                    </a:lnTo>
                    <a:lnTo>
                      <a:pt x="388" y="32"/>
                    </a:lnTo>
                    <a:lnTo>
                      <a:pt x="400" y="24"/>
                    </a:lnTo>
                    <a:lnTo>
                      <a:pt x="410" y="16"/>
                    </a:lnTo>
                    <a:lnTo>
                      <a:pt x="422" y="10"/>
                    </a:lnTo>
                    <a:lnTo>
                      <a:pt x="436" y="6"/>
                    </a:lnTo>
                    <a:lnTo>
                      <a:pt x="450" y="2"/>
                    </a:lnTo>
                    <a:lnTo>
                      <a:pt x="464" y="0"/>
                    </a:lnTo>
                    <a:lnTo>
                      <a:pt x="478" y="0"/>
                    </a:lnTo>
                    <a:lnTo>
                      <a:pt x="478" y="0"/>
                    </a:lnTo>
                    <a:lnTo>
                      <a:pt x="492" y="0"/>
                    </a:lnTo>
                    <a:lnTo>
                      <a:pt x="506" y="2"/>
                    </a:lnTo>
                    <a:lnTo>
                      <a:pt x="520" y="6"/>
                    </a:lnTo>
                    <a:lnTo>
                      <a:pt x="532" y="10"/>
                    </a:lnTo>
                    <a:lnTo>
                      <a:pt x="544" y="16"/>
                    </a:lnTo>
                    <a:lnTo>
                      <a:pt x="556" y="24"/>
                    </a:lnTo>
                    <a:lnTo>
                      <a:pt x="566" y="32"/>
                    </a:lnTo>
                    <a:lnTo>
                      <a:pt x="576" y="40"/>
                    </a:lnTo>
                    <a:lnTo>
                      <a:pt x="586" y="50"/>
                    </a:lnTo>
                    <a:lnTo>
                      <a:pt x="594" y="62"/>
                    </a:lnTo>
                    <a:lnTo>
                      <a:pt x="600" y="74"/>
                    </a:lnTo>
                    <a:lnTo>
                      <a:pt x="606" y="86"/>
                    </a:lnTo>
                    <a:lnTo>
                      <a:pt x="612" y="98"/>
                    </a:lnTo>
                    <a:lnTo>
                      <a:pt x="616" y="112"/>
                    </a:lnTo>
                    <a:lnTo>
                      <a:pt x="618" y="126"/>
                    </a:lnTo>
                    <a:lnTo>
                      <a:pt x="618" y="140"/>
                    </a:lnTo>
                    <a:lnTo>
                      <a:pt x="618" y="140"/>
                    </a:lnTo>
                    <a:close/>
                    <a:moveTo>
                      <a:pt x="954" y="140"/>
                    </a:moveTo>
                    <a:lnTo>
                      <a:pt x="954" y="140"/>
                    </a:lnTo>
                    <a:lnTo>
                      <a:pt x="954" y="154"/>
                    </a:lnTo>
                    <a:lnTo>
                      <a:pt x="952" y="168"/>
                    </a:lnTo>
                    <a:lnTo>
                      <a:pt x="948" y="182"/>
                    </a:lnTo>
                    <a:lnTo>
                      <a:pt x="944" y="194"/>
                    </a:lnTo>
                    <a:lnTo>
                      <a:pt x="938" y="206"/>
                    </a:lnTo>
                    <a:lnTo>
                      <a:pt x="930" y="218"/>
                    </a:lnTo>
                    <a:lnTo>
                      <a:pt x="922" y="230"/>
                    </a:lnTo>
                    <a:lnTo>
                      <a:pt x="914" y="240"/>
                    </a:lnTo>
                    <a:lnTo>
                      <a:pt x="904" y="248"/>
                    </a:lnTo>
                    <a:lnTo>
                      <a:pt x="892" y="256"/>
                    </a:lnTo>
                    <a:lnTo>
                      <a:pt x="882" y="264"/>
                    </a:lnTo>
                    <a:lnTo>
                      <a:pt x="870" y="270"/>
                    </a:lnTo>
                    <a:lnTo>
                      <a:pt x="856" y="274"/>
                    </a:lnTo>
                    <a:lnTo>
                      <a:pt x="842" y="278"/>
                    </a:lnTo>
                    <a:lnTo>
                      <a:pt x="828" y="280"/>
                    </a:lnTo>
                    <a:lnTo>
                      <a:pt x="814" y="280"/>
                    </a:lnTo>
                    <a:lnTo>
                      <a:pt x="814" y="280"/>
                    </a:lnTo>
                    <a:lnTo>
                      <a:pt x="800" y="280"/>
                    </a:lnTo>
                    <a:lnTo>
                      <a:pt x="786" y="278"/>
                    </a:lnTo>
                    <a:lnTo>
                      <a:pt x="772" y="274"/>
                    </a:lnTo>
                    <a:lnTo>
                      <a:pt x="760" y="270"/>
                    </a:lnTo>
                    <a:lnTo>
                      <a:pt x="748" y="264"/>
                    </a:lnTo>
                    <a:lnTo>
                      <a:pt x="736" y="256"/>
                    </a:lnTo>
                    <a:lnTo>
                      <a:pt x="726" y="248"/>
                    </a:lnTo>
                    <a:lnTo>
                      <a:pt x="716" y="240"/>
                    </a:lnTo>
                    <a:lnTo>
                      <a:pt x="706" y="230"/>
                    </a:lnTo>
                    <a:lnTo>
                      <a:pt x="698" y="218"/>
                    </a:lnTo>
                    <a:lnTo>
                      <a:pt x="692" y="206"/>
                    </a:lnTo>
                    <a:lnTo>
                      <a:pt x="686" y="194"/>
                    </a:lnTo>
                    <a:lnTo>
                      <a:pt x="680" y="182"/>
                    </a:lnTo>
                    <a:lnTo>
                      <a:pt x="676" y="168"/>
                    </a:lnTo>
                    <a:lnTo>
                      <a:pt x="674" y="154"/>
                    </a:lnTo>
                    <a:lnTo>
                      <a:pt x="674" y="140"/>
                    </a:lnTo>
                    <a:lnTo>
                      <a:pt x="674" y="140"/>
                    </a:lnTo>
                    <a:lnTo>
                      <a:pt x="674" y="126"/>
                    </a:lnTo>
                    <a:lnTo>
                      <a:pt x="676" y="112"/>
                    </a:lnTo>
                    <a:lnTo>
                      <a:pt x="680" y="98"/>
                    </a:lnTo>
                    <a:lnTo>
                      <a:pt x="686" y="86"/>
                    </a:lnTo>
                    <a:lnTo>
                      <a:pt x="692" y="74"/>
                    </a:lnTo>
                    <a:lnTo>
                      <a:pt x="698" y="62"/>
                    </a:lnTo>
                    <a:lnTo>
                      <a:pt x="706" y="50"/>
                    </a:lnTo>
                    <a:lnTo>
                      <a:pt x="716" y="40"/>
                    </a:lnTo>
                    <a:lnTo>
                      <a:pt x="726" y="32"/>
                    </a:lnTo>
                    <a:lnTo>
                      <a:pt x="736" y="24"/>
                    </a:lnTo>
                    <a:lnTo>
                      <a:pt x="748" y="16"/>
                    </a:lnTo>
                    <a:lnTo>
                      <a:pt x="760" y="10"/>
                    </a:lnTo>
                    <a:lnTo>
                      <a:pt x="772" y="6"/>
                    </a:lnTo>
                    <a:lnTo>
                      <a:pt x="786" y="2"/>
                    </a:lnTo>
                    <a:lnTo>
                      <a:pt x="800" y="0"/>
                    </a:lnTo>
                    <a:lnTo>
                      <a:pt x="814" y="0"/>
                    </a:lnTo>
                    <a:lnTo>
                      <a:pt x="814" y="0"/>
                    </a:lnTo>
                    <a:lnTo>
                      <a:pt x="828" y="0"/>
                    </a:lnTo>
                    <a:lnTo>
                      <a:pt x="842" y="2"/>
                    </a:lnTo>
                    <a:lnTo>
                      <a:pt x="856" y="6"/>
                    </a:lnTo>
                    <a:lnTo>
                      <a:pt x="870" y="10"/>
                    </a:lnTo>
                    <a:lnTo>
                      <a:pt x="882" y="16"/>
                    </a:lnTo>
                    <a:lnTo>
                      <a:pt x="892" y="24"/>
                    </a:lnTo>
                    <a:lnTo>
                      <a:pt x="904" y="32"/>
                    </a:lnTo>
                    <a:lnTo>
                      <a:pt x="914" y="40"/>
                    </a:lnTo>
                    <a:lnTo>
                      <a:pt x="922" y="50"/>
                    </a:lnTo>
                    <a:lnTo>
                      <a:pt x="930" y="62"/>
                    </a:lnTo>
                    <a:lnTo>
                      <a:pt x="938" y="74"/>
                    </a:lnTo>
                    <a:lnTo>
                      <a:pt x="944" y="86"/>
                    </a:lnTo>
                    <a:lnTo>
                      <a:pt x="948" y="98"/>
                    </a:lnTo>
                    <a:lnTo>
                      <a:pt x="952" y="112"/>
                    </a:lnTo>
                    <a:lnTo>
                      <a:pt x="954" y="126"/>
                    </a:lnTo>
                    <a:lnTo>
                      <a:pt x="954" y="140"/>
                    </a:lnTo>
                    <a:lnTo>
                      <a:pt x="954" y="140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3482975"/>
                <a:ext cx="444500" cy="444500"/>
              </a:xfrm>
              <a:custGeom>
                <a:avLst/>
                <a:gdLst>
                  <a:gd name="T0" fmla="*/ 280 w 280"/>
                  <a:gd name="T1" fmla="*/ 140 h 280"/>
                  <a:gd name="T2" fmla="*/ 278 w 280"/>
                  <a:gd name="T3" fmla="*/ 168 h 280"/>
                  <a:gd name="T4" fmla="*/ 270 w 280"/>
                  <a:gd name="T5" fmla="*/ 194 h 280"/>
                  <a:gd name="T6" fmla="*/ 256 w 280"/>
                  <a:gd name="T7" fmla="*/ 218 h 280"/>
                  <a:gd name="T8" fmla="*/ 240 w 280"/>
                  <a:gd name="T9" fmla="*/ 240 h 280"/>
                  <a:gd name="T10" fmla="*/ 218 w 280"/>
                  <a:gd name="T11" fmla="*/ 256 h 280"/>
                  <a:gd name="T12" fmla="*/ 196 w 280"/>
                  <a:gd name="T13" fmla="*/ 270 h 280"/>
                  <a:gd name="T14" fmla="*/ 168 w 280"/>
                  <a:gd name="T15" fmla="*/ 278 h 280"/>
                  <a:gd name="T16" fmla="*/ 140 w 280"/>
                  <a:gd name="T17" fmla="*/ 280 h 280"/>
                  <a:gd name="T18" fmla="*/ 126 w 280"/>
                  <a:gd name="T19" fmla="*/ 280 h 280"/>
                  <a:gd name="T20" fmla="*/ 98 w 280"/>
                  <a:gd name="T21" fmla="*/ 274 h 280"/>
                  <a:gd name="T22" fmla="*/ 74 w 280"/>
                  <a:gd name="T23" fmla="*/ 264 h 280"/>
                  <a:gd name="T24" fmla="*/ 52 w 280"/>
                  <a:gd name="T25" fmla="*/ 248 h 280"/>
                  <a:gd name="T26" fmla="*/ 32 w 280"/>
                  <a:gd name="T27" fmla="*/ 230 h 280"/>
                  <a:gd name="T28" fmla="*/ 18 w 280"/>
                  <a:gd name="T29" fmla="*/ 206 h 280"/>
                  <a:gd name="T30" fmla="*/ 6 w 280"/>
                  <a:gd name="T31" fmla="*/ 182 h 280"/>
                  <a:gd name="T32" fmla="*/ 0 w 280"/>
                  <a:gd name="T33" fmla="*/ 154 h 280"/>
                  <a:gd name="T34" fmla="*/ 0 w 280"/>
                  <a:gd name="T35" fmla="*/ 140 h 280"/>
                  <a:gd name="T36" fmla="*/ 2 w 280"/>
                  <a:gd name="T37" fmla="*/ 112 h 280"/>
                  <a:gd name="T38" fmla="*/ 12 w 280"/>
                  <a:gd name="T39" fmla="*/ 86 h 280"/>
                  <a:gd name="T40" fmla="*/ 24 w 280"/>
                  <a:gd name="T41" fmla="*/ 62 h 280"/>
                  <a:gd name="T42" fmla="*/ 42 w 280"/>
                  <a:gd name="T43" fmla="*/ 40 h 280"/>
                  <a:gd name="T44" fmla="*/ 62 w 280"/>
                  <a:gd name="T45" fmla="*/ 24 h 280"/>
                  <a:gd name="T46" fmla="*/ 86 w 280"/>
                  <a:gd name="T47" fmla="*/ 10 h 280"/>
                  <a:gd name="T48" fmla="*/ 112 w 280"/>
                  <a:gd name="T49" fmla="*/ 2 h 280"/>
                  <a:gd name="T50" fmla="*/ 140 w 280"/>
                  <a:gd name="T51" fmla="*/ 0 h 280"/>
                  <a:gd name="T52" fmla="*/ 154 w 280"/>
                  <a:gd name="T53" fmla="*/ 0 h 280"/>
                  <a:gd name="T54" fmla="*/ 182 w 280"/>
                  <a:gd name="T55" fmla="*/ 6 h 280"/>
                  <a:gd name="T56" fmla="*/ 208 w 280"/>
                  <a:gd name="T57" fmla="*/ 16 h 280"/>
                  <a:gd name="T58" fmla="*/ 230 w 280"/>
                  <a:gd name="T59" fmla="*/ 32 h 280"/>
                  <a:gd name="T60" fmla="*/ 248 w 280"/>
                  <a:gd name="T61" fmla="*/ 50 h 280"/>
                  <a:gd name="T62" fmla="*/ 264 w 280"/>
                  <a:gd name="T63" fmla="*/ 72 h 280"/>
                  <a:gd name="T64" fmla="*/ 274 w 280"/>
                  <a:gd name="T65" fmla="*/ 98 h 280"/>
                  <a:gd name="T66" fmla="*/ 280 w 280"/>
                  <a:gd name="T67" fmla="*/ 126 h 280"/>
                  <a:gd name="T68" fmla="*/ 280 w 280"/>
                  <a:gd name="T69" fmla="*/ 14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6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18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0" y="126"/>
                    </a:lnTo>
                    <a:lnTo>
                      <a:pt x="2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2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18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6" y="62"/>
                    </a:lnTo>
                    <a:lnTo>
                      <a:pt x="264" y="72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</p:grpSp>
      </p:grpSp>
      <p:cxnSp>
        <p:nvCxnSpPr>
          <p:cNvPr id="18" name="Straight Connector 17"/>
          <p:cNvCxnSpPr/>
          <p:nvPr userDrawn="1"/>
        </p:nvCxnSpPr>
        <p:spPr>
          <a:xfrm>
            <a:off x="11727779" y="6488856"/>
            <a:ext cx="0" cy="360000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265112" y="766763"/>
            <a:ext cx="11658600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lIns="9144" tIns="9144" rIns="9144" bIns="9144" anchor="ctr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84432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48385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112" y="430340"/>
            <a:ext cx="11658600" cy="326243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rgbClr val="484848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3796" y="6492875"/>
            <a:ext cx="10489109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61616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rgbClr val="61616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727779" y="6488856"/>
            <a:ext cx="0" cy="360000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6200" y="6524852"/>
            <a:ext cx="1040518" cy="293750"/>
            <a:chOff x="973138" y="2413000"/>
            <a:chExt cx="7197725" cy="2032000"/>
          </a:xfrm>
        </p:grpSpPr>
        <p:sp>
          <p:nvSpPr>
            <p:cNvPr id="20" name="Freeform 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114800"/>
              <a:ext cx="2727325" cy="330200"/>
            </a:xfrm>
            <a:custGeom>
              <a:avLst/>
              <a:gdLst>
                <a:gd name="T0" fmla="*/ 1602 w 1718"/>
                <a:gd name="T1" fmla="*/ 148 h 208"/>
                <a:gd name="T2" fmla="*/ 1586 w 1718"/>
                <a:gd name="T3" fmla="*/ 114 h 208"/>
                <a:gd name="T4" fmla="*/ 1594 w 1718"/>
                <a:gd name="T5" fmla="*/ 84 h 208"/>
                <a:gd name="T6" fmla="*/ 1600 w 1718"/>
                <a:gd name="T7" fmla="*/ 54 h 208"/>
                <a:gd name="T8" fmla="*/ 1642 w 1718"/>
                <a:gd name="T9" fmla="*/ 190 h 208"/>
                <a:gd name="T10" fmla="*/ 1572 w 1718"/>
                <a:gd name="T11" fmla="*/ 206 h 208"/>
                <a:gd name="T12" fmla="*/ 1556 w 1718"/>
                <a:gd name="T13" fmla="*/ 86 h 208"/>
                <a:gd name="T14" fmla="*/ 1552 w 1718"/>
                <a:gd name="T15" fmla="*/ 56 h 208"/>
                <a:gd name="T16" fmla="*/ 1550 w 1718"/>
                <a:gd name="T17" fmla="*/ 146 h 208"/>
                <a:gd name="T18" fmla="*/ 1568 w 1718"/>
                <a:gd name="T19" fmla="*/ 182 h 208"/>
                <a:gd name="T20" fmla="*/ 1512 w 1718"/>
                <a:gd name="T21" fmla="*/ 192 h 208"/>
                <a:gd name="T22" fmla="*/ 1526 w 1718"/>
                <a:gd name="T23" fmla="*/ 126 h 208"/>
                <a:gd name="T24" fmla="*/ 1250 w 1718"/>
                <a:gd name="T25" fmla="*/ 174 h 208"/>
                <a:gd name="T26" fmla="*/ 1264 w 1718"/>
                <a:gd name="T27" fmla="*/ 106 h 208"/>
                <a:gd name="T28" fmla="*/ 1264 w 1718"/>
                <a:gd name="T29" fmla="*/ 58 h 208"/>
                <a:gd name="T30" fmla="*/ 1302 w 1718"/>
                <a:gd name="T31" fmla="*/ 162 h 208"/>
                <a:gd name="T32" fmla="*/ 1376 w 1718"/>
                <a:gd name="T33" fmla="*/ 78 h 208"/>
                <a:gd name="T34" fmla="*/ 1464 w 1718"/>
                <a:gd name="T35" fmla="*/ 70 h 208"/>
                <a:gd name="T36" fmla="*/ 1430 w 1718"/>
                <a:gd name="T37" fmla="*/ 94 h 208"/>
                <a:gd name="T38" fmla="*/ 1382 w 1718"/>
                <a:gd name="T39" fmla="*/ 100 h 208"/>
                <a:gd name="T40" fmla="*/ 1214 w 1718"/>
                <a:gd name="T41" fmla="*/ 88 h 208"/>
                <a:gd name="T42" fmla="*/ 1200 w 1718"/>
                <a:gd name="T43" fmla="*/ 156 h 208"/>
                <a:gd name="T44" fmla="*/ 1216 w 1718"/>
                <a:gd name="T45" fmla="*/ 206 h 208"/>
                <a:gd name="T46" fmla="*/ 1158 w 1718"/>
                <a:gd name="T47" fmla="*/ 114 h 208"/>
                <a:gd name="T48" fmla="*/ 1232 w 1718"/>
                <a:gd name="T49" fmla="*/ 52 h 208"/>
                <a:gd name="T50" fmla="*/ 906 w 1718"/>
                <a:gd name="T51" fmla="*/ 156 h 208"/>
                <a:gd name="T52" fmla="*/ 878 w 1718"/>
                <a:gd name="T53" fmla="*/ 116 h 208"/>
                <a:gd name="T54" fmla="*/ 898 w 1718"/>
                <a:gd name="T55" fmla="*/ 84 h 208"/>
                <a:gd name="T56" fmla="*/ 904 w 1718"/>
                <a:gd name="T57" fmla="*/ 54 h 208"/>
                <a:gd name="T58" fmla="*/ 948 w 1718"/>
                <a:gd name="T59" fmla="*/ 190 h 208"/>
                <a:gd name="T60" fmla="*/ 878 w 1718"/>
                <a:gd name="T61" fmla="*/ 206 h 208"/>
                <a:gd name="T62" fmla="*/ 1050 w 1718"/>
                <a:gd name="T63" fmla="*/ 174 h 208"/>
                <a:gd name="T64" fmla="*/ 1012 w 1718"/>
                <a:gd name="T65" fmla="*/ 202 h 208"/>
                <a:gd name="T66" fmla="*/ 992 w 1718"/>
                <a:gd name="T67" fmla="*/ 12 h 208"/>
                <a:gd name="T68" fmla="*/ 1126 w 1718"/>
                <a:gd name="T69" fmla="*/ 0 h 208"/>
                <a:gd name="T70" fmla="*/ 812 w 1718"/>
                <a:gd name="T71" fmla="*/ 102 h 208"/>
                <a:gd name="T72" fmla="*/ 878 w 1718"/>
                <a:gd name="T73" fmla="*/ 54 h 208"/>
                <a:gd name="T74" fmla="*/ 850 w 1718"/>
                <a:gd name="T75" fmla="*/ 158 h 208"/>
                <a:gd name="T76" fmla="*/ 878 w 1718"/>
                <a:gd name="T77" fmla="*/ 182 h 208"/>
                <a:gd name="T78" fmla="*/ 812 w 1718"/>
                <a:gd name="T79" fmla="*/ 184 h 208"/>
                <a:gd name="T80" fmla="*/ 840 w 1718"/>
                <a:gd name="T81" fmla="*/ 124 h 208"/>
                <a:gd name="T82" fmla="*/ 438 w 1718"/>
                <a:gd name="T83" fmla="*/ 176 h 208"/>
                <a:gd name="T84" fmla="*/ 458 w 1718"/>
                <a:gd name="T85" fmla="*/ 202 h 208"/>
                <a:gd name="T86" fmla="*/ 446 w 1718"/>
                <a:gd name="T87" fmla="*/ 92 h 208"/>
                <a:gd name="T88" fmla="*/ 482 w 1718"/>
                <a:gd name="T89" fmla="*/ 80 h 208"/>
                <a:gd name="T90" fmla="*/ 562 w 1718"/>
                <a:gd name="T91" fmla="*/ 84 h 208"/>
                <a:gd name="T92" fmla="*/ 618 w 1718"/>
                <a:gd name="T93" fmla="*/ 92 h 208"/>
                <a:gd name="T94" fmla="*/ 566 w 1718"/>
                <a:gd name="T95" fmla="*/ 120 h 208"/>
                <a:gd name="T96" fmla="*/ 690 w 1718"/>
                <a:gd name="T97" fmla="*/ 66 h 208"/>
                <a:gd name="T98" fmla="*/ 774 w 1718"/>
                <a:gd name="T99" fmla="*/ 78 h 208"/>
                <a:gd name="T100" fmla="*/ 732 w 1718"/>
                <a:gd name="T101" fmla="*/ 90 h 208"/>
                <a:gd name="T102" fmla="*/ 682 w 1718"/>
                <a:gd name="T103" fmla="*/ 128 h 208"/>
                <a:gd name="T104" fmla="*/ 424 w 1718"/>
                <a:gd name="T105" fmla="*/ 84 h 208"/>
                <a:gd name="T106" fmla="*/ 424 w 1718"/>
                <a:gd name="T107" fmla="*/ 140 h 208"/>
                <a:gd name="T108" fmla="*/ 408 w 1718"/>
                <a:gd name="T109" fmla="*/ 206 h 208"/>
                <a:gd name="T110" fmla="*/ 352 w 1718"/>
                <a:gd name="T111" fmla="*/ 114 h 208"/>
                <a:gd name="T112" fmla="*/ 120 w 1718"/>
                <a:gd name="T113" fmla="*/ 56 h 208"/>
                <a:gd name="T114" fmla="*/ 194 w 1718"/>
                <a:gd name="T115" fmla="*/ 58 h 208"/>
                <a:gd name="T116" fmla="*/ 180 w 1718"/>
                <a:gd name="T117" fmla="*/ 122 h 208"/>
                <a:gd name="T118" fmla="*/ 130 w 1718"/>
                <a:gd name="T119" fmla="*/ 94 h 208"/>
                <a:gd name="T120" fmla="*/ 306 w 1718"/>
                <a:gd name="T121" fmla="*/ 84 h 208"/>
                <a:gd name="T122" fmla="*/ 334 w 1718"/>
                <a:gd name="T123" fmla="*/ 204 h 208"/>
                <a:gd name="T124" fmla="*/ 268 w 1718"/>
                <a:gd name="T125" fmla="*/ 18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8" h="208">
                  <a:moveTo>
                    <a:pt x="1572" y="206"/>
                  </a:moveTo>
                  <a:lnTo>
                    <a:pt x="1572" y="182"/>
                  </a:lnTo>
                  <a:lnTo>
                    <a:pt x="1572" y="182"/>
                  </a:lnTo>
                  <a:lnTo>
                    <a:pt x="1580" y="180"/>
                  </a:lnTo>
                  <a:lnTo>
                    <a:pt x="1586" y="178"/>
                  </a:lnTo>
                  <a:lnTo>
                    <a:pt x="1586" y="178"/>
                  </a:lnTo>
                  <a:lnTo>
                    <a:pt x="1592" y="172"/>
                  </a:lnTo>
                  <a:lnTo>
                    <a:pt x="1596" y="168"/>
                  </a:lnTo>
                  <a:lnTo>
                    <a:pt x="1596" y="168"/>
                  </a:lnTo>
                  <a:lnTo>
                    <a:pt x="1600" y="156"/>
                  </a:lnTo>
                  <a:lnTo>
                    <a:pt x="1600" y="156"/>
                  </a:lnTo>
                  <a:lnTo>
                    <a:pt x="1602" y="148"/>
                  </a:lnTo>
                  <a:lnTo>
                    <a:pt x="1602" y="132"/>
                  </a:lnTo>
                  <a:lnTo>
                    <a:pt x="1602" y="132"/>
                  </a:lnTo>
                  <a:lnTo>
                    <a:pt x="1594" y="136"/>
                  </a:lnTo>
                  <a:lnTo>
                    <a:pt x="1594" y="136"/>
                  </a:lnTo>
                  <a:lnTo>
                    <a:pt x="1586" y="138"/>
                  </a:lnTo>
                  <a:lnTo>
                    <a:pt x="1586" y="138"/>
                  </a:lnTo>
                  <a:lnTo>
                    <a:pt x="1578" y="140"/>
                  </a:lnTo>
                  <a:lnTo>
                    <a:pt x="1578" y="140"/>
                  </a:lnTo>
                  <a:lnTo>
                    <a:pt x="1572" y="140"/>
                  </a:lnTo>
                  <a:lnTo>
                    <a:pt x="1572" y="116"/>
                  </a:lnTo>
                  <a:lnTo>
                    <a:pt x="1572" y="116"/>
                  </a:lnTo>
                  <a:lnTo>
                    <a:pt x="1586" y="114"/>
                  </a:lnTo>
                  <a:lnTo>
                    <a:pt x="1586" y="114"/>
                  </a:lnTo>
                  <a:lnTo>
                    <a:pt x="1592" y="112"/>
                  </a:lnTo>
                  <a:lnTo>
                    <a:pt x="1598" y="110"/>
                  </a:lnTo>
                  <a:lnTo>
                    <a:pt x="1598" y="110"/>
                  </a:lnTo>
                  <a:lnTo>
                    <a:pt x="1600" y="106"/>
                  </a:lnTo>
                  <a:lnTo>
                    <a:pt x="1602" y="100"/>
                  </a:lnTo>
                  <a:lnTo>
                    <a:pt x="1602" y="100"/>
                  </a:lnTo>
                  <a:lnTo>
                    <a:pt x="1600" y="94"/>
                  </a:lnTo>
                  <a:lnTo>
                    <a:pt x="1598" y="90"/>
                  </a:lnTo>
                  <a:lnTo>
                    <a:pt x="1598" y="90"/>
                  </a:lnTo>
                  <a:lnTo>
                    <a:pt x="1596" y="86"/>
                  </a:lnTo>
                  <a:lnTo>
                    <a:pt x="1594" y="84"/>
                  </a:lnTo>
                  <a:lnTo>
                    <a:pt x="1594" y="84"/>
                  </a:lnTo>
                  <a:lnTo>
                    <a:pt x="1586" y="80"/>
                  </a:lnTo>
                  <a:lnTo>
                    <a:pt x="1586" y="80"/>
                  </a:lnTo>
                  <a:lnTo>
                    <a:pt x="1574" y="80"/>
                  </a:lnTo>
                  <a:lnTo>
                    <a:pt x="1574" y="80"/>
                  </a:lnTo>
                  <a:lnTo>
                    <a:pt x="1572" y="80"/>
                  </a:lnTo>
                  <a:lnTo>
                    <a:pt x="1572" y="54"/>
                  </a:lnTo>
                  <a:lnTo>
                    <a:pt x="1572" y="54"/>
                  </a:lnTo>
                  <a:lnTo>
                    <a:pt x="1576" y="52"/>
                  </a:lnTo>
                  <a:lnTo>
                    <a:pt x="1576" y="52"/>
                  </a:lnTo>
                  <a:lnTo>
                    <a:pt x="1600" y="54"/>
                  </a:lnTo>
                  <a:lnTo>
                    <a:pt x="1600" y="54"/>
                  </a:lnTo>
                  <a:lnTo>
                    <a:pt x="1610" y="56"/>
                  </a:lnTo>
                  <a:lnTo>
                    <a:pt x="1620" y="60"/>
                  </a:lnTo>
                  <a:lnTo>
                    <a:pt x="1620" y="60"/>
                  </a:lnTo>
                  <a:lnTo>
                    <a:pt x="1628" y="66"/>
                  </a:lnTo>
                  <a:lnTo>
                    <a:pt x="1636" y="74"/>
                  </a:lnTo>
                  <a:lnTo>
                    <a:pt x="1636" y="74"/>
                  </a:lnTo>
                  <a:lnTo>
                    <a:pt x="1640" y="82"/>
                  </a:lnTo>
                  <a:lnTo>
                    <a:pt x="1642" y="94"/>
                  </a:lnTo>
                  <a:lnTo>
                    <a:pt x="1642" y="172"/>
                  </a:lnTo>
                  <a:lnTo>
                    <a:pt x="1642" y="172"/>
                  </a:lnTo>
                  <a:lnTo>
                    <a:pt x="1642" y="190"/>
                  </a:lnTo>
                  <a:lnTo>
                    <a:pt x="1642" y="190"/>
                  </a:lnTo>
                  <a:lnTo>
                    <a:pt x="1644" y="198"/>
                  </a:lnTo>
                  <a:lnTo>
                    <a:pt x="1646" y="204"/>
                  </a:lnTo>
                  <a:lnTo>
                    <a:pt x="1606" y="204"/>
                  </a:lnTo>
                  <a:lnTo>
                    <a:pt x="1606" y="204"/>
                  </a:lnTo>
                  <a:lnTo>
                    <a:pt x="1604" y="198"/>
                  </a:lnTo>
                  <a:lnTo>
                    <a:pt x="1604" y="198"/>
                  </a:lnTo>
                  <a:lnTo>
                    <a:pt x="1602" y="190"/>
                  </a:lnTo>
                  <a:lnTo>
                    <a:pt x="1602" y="190"/>
                  </a:lnTo>
                  <a:lnTo>
                    <a:pt x="1592" y="198"/>
                  </a:lnTo>
                  <a:lnTo>
                    <a:pt x="1580" y="204"/>
                  </a:lnTo>
                  <a:lnTo>
                    <a:pt x="1580" y="204"/>
                  </a:lnTo>
                  <a:lnTo>
                    <a:pt x="1572" y="206"/>
                  </a:lnTo>
                  <a:lnTo>
                    <a:pt x="1572" y="206"/>
                  </a:lnTo>
                  <a:close/>
                  <a:moveTo>
                    <a:pt x="1718" y="204"/>
                  </a:moveTo>
                  <a:lnTo>
                    <a:pt x="1676" y="204"/>
                  </a:lnTo>
                  <a:lnTo>
                    <a:pt x="1676" y="0"/>
                  </a:lnTo>
                  <a:lnTo>
                    <a:pt x="1718" y="0"/>
                  </a:lnTo>
                  <a:lnTo>
                    <a:pt x="1718" y="204"/>
                  </a:lnTo>
                  <a:close/>
                  <a:moveTo>
                    <a:pt x="1572" y="54"/>
                  </a:moveTo>
                  <a:lnTo>
                    <a:pt x="1572" y="80"/>
                  </a:lnTo>
                  <a:lnTo>
                    <a:pt x="1572" y="80"/>
                  </a:lnTo>
                  <a:lnTo>
                    <a:pt x="1564" y="82"/>
                  </a:lnTo>
                  <a:lnTo>
                    <a:pt x="1556" y="86"/>
                  </a:lnTo>
                  <a:lnTo>
                    <a:pt x="1556" y="86"/>
                  </a:lnTo>
                  <a:lnTo>
                    <a:pt x="1550" y="92"/>
                  </a:lnTo>
                  <a:lnTo>
                    <a:pt x="1548" y="102"/>
                  </a:lnTo>
                  <a:lnTo>
                    <a:pt x="1508" y="102"/>
                  </a:lnTo>
                  <a:lnTo>
                    <a:pt x="1508" y="102"/>
                  </a:lnTo>
                  <a:lnTo>
                    <a:pt x="1510" y="90"/>
                  </a:lnTo>
                  <a:lnTo>
                    <a:pt x="1514" y="78"/>
                  </a:lnTo>
                  <a:lnTo>
                    <a:pt x="1514" y="78"/>
                  </a:lnTo>
                  <a:lnTo>
                    <a:pt x="1522" y="70"/>
                  </a:lnTo>
                  <a:lnTo>
                    <a:pt x="1530" y="64"/>
                  </a:lnTo>
                  <a:lnTo>
                    <a:pt x="1530" y="64"/>
                  </a:lnTo>
                  <a:lnTo>
                    <a:pt x="1540" y="58"/>
                  </a:lnTo>
                  <a:lnTo>
                    <a:pt x="1552" y="56"/>
                  </a:lnTo>
                  <a:lnTo>
                    <a:pt x="1552" y="56"/>
                  </a:lnTo>
                  <a:lnTo>
                    <a:pt x="1572" y="54"/>
                  </a:lnTo>
                  <a:lnTo>
                    <a:pt x="1572" y="54"/>
                  </a:lnTo>
                  <a:close/>
                  <a:moveTo>
                    <a:pt x="1572" y="116"/>
                  </a:moveTo>
                  <a:lnTo>
                    <a:pt x="1572" y="140"/>
                  </a:lnTo>
                  <a:lnTo>
                    <a:pt x="1572" y="140"/>
                  </a:lnTo>
                  <a:lnTo>
                    <a:pt x="1568" y="140"/>
                  </a:lnTo>
                  <a:lnTo>
                    <a:pt x="1568" y="140"/>
                  </a:lnTo>
                  <a:lnTo>
                    <a:pt x="1558" y="144"/>
                  </a:lnTo>
                  <a:lnTo>
                    <a:pt x="1558" y="144"/>
                  </a:lnTo>
                  <a:lnTo>
                    <a:pt x="1550" y="146"/>
                  </a:lnTo>
                  <a:lnTo>
                    <a:pt x="1550" y="146"/>
                  </a:lnTo>
                  <a:lnTo>
                    <a:pt x="1546" y="154"/>
                  </a:lnTo>
                  <a:lnTo>
                    <a:pt x="1546" y="154"/>
                  </a:lnTo>
                  <a:lnTo>
                    <a:pt x="1544" y="162"/>
                  </a:lnTo>
                  <a:lnTo>
                    <a:pt x="1544" y="162"/>
                  </a:lnTo>
                  <a:lnTo>
                    <a:pt x="1546" y="172"/>
                  </a:lnTo>
                  <a:lnTo>
                    <a:pt x="1546" y="172"/>
                  </a:lnTo>
                  <a:lnTo>
                    <a:pt x="1550" y="178"/>
                  </a:lnTo>
                  <a:lnTo>
                    <a:pt x="1550" y="178"/>
                  </a:lnTo>
                  <a:lnTo>
                    <a:pt x="1558" y="180"/>
                  </a:lnTo>
                  <a:lnTo>
                    <a:pt x="1558" y="180"/>
                  </a:lnTo>
                  <a:lnTo>
                    <a:pt x="1568" y="182"/>
                  </a:lnTo>
                  <a:lnTo>
                    <a:pt x="1568" y="182"/>
                  </a:lnTo>
                  <a:lnTo>
                    <a:pt x="1572" y="182"/>
                  </a:lnTo>
                  <a:lnTo>
                    <a:pt x="1572" y="206"/>
                  </a:lnTo>
                  <a:lnTo>
                    <a:pt x="1572" y="206"/>
                  </a:lnTo>
                  <a:lnTo>
                    <a:pt x="1554" y="208"/>
                  </a:lnTo>
                  <a:lnTo>
                    <a:pt x="1554" y="208"/>
                  </a:lnTo>
                  <a:lnTo>
                    <a:pt x="1544" y="208"/>
                  </a:lnTo>
                  <a:lnTo>
                    <a:pt x="1534" y="206"/>
                  </a:lnTo>
                  <a:lnTo>
                    <a:pt x="1534" y="206"/>
                  </a:lnTo>
                  <a:lnTo>
                    <a:pt x="1524" y="202"/>
                  </a:lnTo>
                  <a:lnTo>
                    <a:pt x="1518" y="198"/>
                  </a:lnTo>
                  <a:lnTo>
                    <a:pt x="1518" y="198"/>
                  </a:lnTo>
                  <a:lnTo>
                    <a:pt x="1512" y="192"/>
                  </a:lnTo>
                  <a:lnTo>
                    <a:pt x="1506" y="184"/>
                  </a:lnTo>
                  <a:lnTo>
                    <a:pt x="1506" y="184"/>
                  </a:lnTo>
                  <a:lnTo>
                    <a:pt x="1504" y="174"/>
                  </a:lnTo>
                  <a:lnTo>
                    <a:pt x="1504" y="164"/>
                  </a:lnTo>
                  <a:lnTo>
                    <a:pt x="1504" y="164"/>
                  </a:lnTo>
                  <a:lnTo>
                    <a:pt x="1504" y="152"/>
                  </a:lnTo>
                  <a:lnTo>
                    <a:pt x="1508" y="144"/>
                  </a:lnTo>
                  <a:lnTo>
                    <a:pt x="1508" y="144"/>
                  </a:lnTo>
                  <a:lnTo>
                    <a:pt x="1512" y="136"/>
                  </a:lnTo>
                  <a:lnTo>
                    <a:pt x="1518" y="130"/>
                  </a:lnTo>
                  <a:lnTo>
                    <a:pt x="1518" y="130"/>
                  </a:lnTo>
                  <a:lnTo>
                    <a:pt x="1526" y="126"/>
                  </a:lnTo>
                  <a:lnTo>
                    <a:pt x="1534" y="124"/>
                  </a:lnTo>
                  <a:lnTo>
                    <a:pt x="1534" y="124"/>
                  </a:lnTo>
                  <a:lnTo>
                    <a:pt x="1552" y="120"/>
                  </a:lnTo>
                  <a:lnTo>
                    <a:pt x="1552" y="120"/>
                  </a:lnTo>
                  <a:lnTo>
                    <a:pt x="1570" y="118"/>
                  </a:lnTo>
                  <a:lnTo>
                    <a:pt x="1572" y="116"/>
                  </a:lnTo>
                  <a:lnTo>
                    <a:pt x="1572" y="116"/>
                  </a:lnTo>
                  <a:close/>
                  <a:moveTo>
                    <a:pt x="1232" y="208"/>
                  </a:moveTo>
                  <a:lnTo>
                    <a:pt x="1232" y="178"/>
                  </a:lnTo>
                  <a:lnTo>
                    <a:pt x="1232" y="178"/>
                  </a:lnTo>
                  <a:lnTo>
                    <a:pt x="1242" y="176"/>
                  </a:lnTo>
                  <a:lnTo>
                    <a:pt x="1250" y="174"/>
                  </a:lnTo>
                  <a:lnTo>
                    <a:pt x="1250" y="174"/>
                  </a:lnTo>
                  <a:lnTo>
                    <a:pt x="1256" y="170"/>
                  </a:lnTo>
                  <a:lnTo>
                    <a:pt x="1260" y="164"/>
                  </a:lnTo>
                  <a:lnTo>
                    <a:pt x="1260" y="164"/>
                  </a:lnTo>
                  <a:lnTo>
                    <a:pt x="1264" y="156"/>
                  </a:lnTo>
                  <a:lnTo>
                    <a:pt x="1266" y="148"/>
                  </a:lnTo>
                  <a:lnTo>
                    <a:pt x="1266" y="148"/>
                  </a:lnTo>
                  <a:lnTo>
                    <a:pt x="1268" y="130"/>
                  </a:lnTo>
                  <a:lnTo>
                    <a:pt x="1268" y="130"/>
                  </a:lnTo>
                  <a:lnTo>
                    <a:pt x="1266" y="114"/>
                  </a:lnTo>
                  <a:lnTo>
                    <a:pt x="1266" y="114"/>
                  </a:lnTo>
                  <a:lnTo>
                    <a:pt x="1264" y="106"/>
                  </a:lnTo>
                  <a:lnTo>
                    <a:pt x="1260" y="98"/>
                  </a:lnTo>
                  <a:lnTo>
                    <a:pt x="1260" y="98"/>
                  </a:lnTo>
                  <a:lnTo>
                    <a:pt x="1256" y="92"/>
                  </a:lnTo>
                  <a:lnTo>
                    <a:pt x="1250" y="88"/>
                  </a:lnTo>
                  <a:lnTo>
                    <a:pt x="1250" y="88"/>
                  </a:lnTo>
                  <a:lnTo>
                    <a:pt x="1242" y="84"/>
                  </a:lnTo>
                  <a:lnTo>
                    <a:pt x="1232" y="8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48" y="54"/>
                  </a:lnTo>
                  <a:lnTo>
                    <a:pt x="1264" y="58"/>
                  </a:lnTo>
                  <a:lnTo>
                    <a:pt x="1264" y="58"/>
                  </a:lnTo>
                  <a:lnTo>
                    <a:pt x="1276" y="66"/>
                  </a:lnTo>
                  <a:lnTo>
                    <a:pt x="1288" y="74"/>
                  </a:lnTo>
                  <a:lnTo>
                    <a:pt x="1288" y="74"/>
                  </a:lnTo>
                  <a:lnTo>
                    <a:pt x="1296" y="86"/>
                  </a:lnTo>
                  <a:lnTo>
                    <a:pt x="1302" y="98"/>
                  </a:lnTo>
                  <a:lnTo>
                    <a:pt x="1302" y="98"/>
                  </a:lnTo>
                  <a:lnTo>
                    <a:pt x="1308" y="114"/>
                  </a:lnTo>
                  <a:lnTo>
                    <a:pt x="1308" y="130"/>
                  </a:lnTo>
                  <a:lnTo>
                    <a:pt x="1308" y="130"/>
                  </a:lnTo>
                  <a:lnTo>
                    <a:pt x="1308" y="148"/>
                  </a:lnTo>
                  <a:lnTo>
                    <a:pt x="1302" y="162"/>
                  </a:lnTo>
                  <a:lnTo>
                    <a:pt x="1302" y="162"/>
                  </a:lnTo>
                  <a:lnTo>
                    <a:pt x="1296" y="176"/>
                  </a:lnTo>
                  <a:lnTo>
                    <a:pt x="1288" y="188"/>
                  </a:lnTo>
                  <a:lnTo>
                    <a:pt x="1288" y="188"/>
                  </a:lnTo>
                  <a:lnTo>
                    <a:pt x="1276" y="196"/>
                  </a:lnTo>
                  <a:lnTo>
                    <a:pt x="1264" y="202"/>
                  </a:lnTo>
                  <a:lnTo>
                    <a:pt x="1264" y="202"/>
                  </a:lnTo>
                  <a:lnTo>
                    <a:pt x="1248" y="206"/>
                  </a:lnTo>
                  <a:lnTo>
                    <a:pt x="1232" y="208"/>
                  </a:lnTo>
                  <a:lnTo>
                    <a:pt x="1232" y="208"/>
                  </a:lnTo>
                  <a:close/>
                  <a:moveTo>
                    <a:pt x="1376" y="56"/>
                  </a:moveTo>
                  <a:lnTo>
                    <a:pt x="1376" y="78"/>
                  </a:lnTo>
                  <a:lnTo>
                    <a:pt x="1376" y="78"/>
                  </a:lnTo>
                  <a:lnTo>
                    <a:pt x="1376" y="78"/>
                  </a:lnTo>
                  <a:lnTo>
                    <a:pt x="1386" y="66"/>
                  </a:lnTo>
                  <a:lnTo>
                    <a:pt x="1396" y="58"/>
                  </a:lnTo>
                  <a:lnTo>
                    <a:pt x="1396" y="58"/>
                  </a:lnTo>
                  <a:lnTo>
                    <a:pt x="1410" y="54"/>
                  </a:lnTo>
                  <a:lnTo>
                    <a:pt x="1422" y="52"/>
                  </a:lnTo>
                  <a:lnTo>
                    <a:pt x="1422" y="52"/>
                  </a:lnTo>
                  <a:lnTo>
                    <a:pt x="1436" y="54"/>
                  </a:lnTo>
                  <a:lnTo>
                    <a:pt x="1448" y="58"/>
                  </a:lnTo>
                  <a:lnTo>
                    <a:pt x="1448" y="58"/>
                  </a:lnTo>
                  <a:lnTo>
                    <a:pt x="1458" y="62"/>
                  </a:lnTo>
                  <a:lnTo>
                    <a:pt x="1464" y="70"/>
                  </a:lnTo>
                  <a:lnTo>
                    <a:pt x="1464" y="70"/>
                  </a:lnTo>
                  <a:lnTo>
                    <a:pt x="1470" y="78"/>
                  </a:lnTo>
                  <a:lnTo>
                    <a:pt x="1474" y="88"/>
                  </a:lnTo>
                  <a:lnTo>
                    <a:pt x="1474" y="88"/>
                  </a:lnTo>
                  <a:lnTo>
                    <a:pt x="1476" y="100"/>
                  </a:lnTo>
                  <a:lnTo>
                    <a:pt x="1476" y="114"/>
                  </a:lnTo>
                  <a:lnTo>
                    <a:pt x="1476" y="204"/>
                  </a:lnTo>
                  <a:lnTo>
                    <a:pt x="1436" y="204"/>
                  </a:lnTo>
                  <a:lnTo>
                    <a:pt x="1436" y="122"/>
                  </a:lnTo>
                  <a:lnTo>
                    <a:pt x="1436" y="122"/>
                  </a:lnTo>
                  <a:lnTo>
                    <a:pt x="1434" y="106"/>
                  </a:lnTo>
                  <a:lnTo>
                    <a:pt x="1430" y="94"/>
                  </a:lnTo>
                  <a:lnTo>
                    <a:pt x="1430" y="94"/>
                  </a:lnTo>
                  <a:lnTo>
                    <a:pt x="1426" y="90"/>
                  </a:lnTo>
                  <a:lnTo>
                    <a:pt x="1422" y="88"/>
                  </a:lnTo>
                  <a:lnTo>
                    <a:pt x="1416" y="86"/>
                  </a:lnTo>
                  <a:lnTo>
                    <a:pt x="1410" y="84"/>
                  </a:lnTo>
                  <a:lnTo>
                    <a:pt x="1410" y="84"/>
                  </a:lnTo>
                  <a:lnTo>
                    <a:pt x="1402" y="86"/>
                  </a:lnTo>
                  <a:lnTo>
                    <a:pt x="1396" y="88"/>
                  </a:lnTo>
                  <a:lnTo>
                    <a:pt x="1390" y="90"/>
                  </a:lnTo>
                  <a:lnTo>
                    <a:pt x="1386" y="94"/>
                  </a:lnTo>
                  <a:lnTo>
                    <a:pt x="1386" y="94"/>
                  </a:lnTo>
                  <a:lnTo>
                    <a:pt x="1382" y="100"/>
                  </a:lnTo>
                  <a:lnTo>
                    <a:pt x="1380" y="108"/>
                  </a:lnTo>
                  <a:lnTo>
                    <a:pt x="1378" y="128"/>
                  </a:lnTo>
                  <a:lnTo>
                    <a:pt x="1378" y="204"/>
                  </a:lnTo>
                  <a:lnTo>
                    <a:pt x="1338" y="204"/>
                  </a:lnTo>
                  <a:lnTo>
                    <a:pt x="1338" y="56"/>
                  </a:lnTo>
                  <a:lnTo>
                    <a:pt x="1376" y="56"/>
                  </a:lnTo>
                  <a:close/>
                  <a:moveTo>
                    <a:pt x="1232" y="52"/>
                  </a:moveTo>
                  <a:lnTo>
                    <a:pt x="1232" y="84"/>
                  </a:lnTo>
                  <a:lnTo>
                    <a:pt x="1232" y="84"/>
                  </a:lnTo>
                  <a:lnTo>
                    <a:pt x="1232" y="84"/>
                  </a:lnTo>
                  <a:lnTo>
                    <a:pt x="1222" y="84"/>
                  </a:lnTo>
                  <a:lnTo>
                    <a:pt x="1214" y="88"/>
                  </a:lnTo>
                  <a:lnTo>
                    <a:pt x="1214" y="88"/>
                  </a:lnTo>
                  <a:lnTo>
                    <a:pt x="1208" y="92"/>
                  </a:lnTo>
                  <a:lnTo>
                    <a:pt x="1204" y="98"/>
                  </a:lnTo>
                  <a:lnTo>
                    <a:pt x="1204" y="98"/>
                  </a:lnTo>
                  <a:lnTo>
                    <a:pt x="1200" y="106"/>
                  </a:lnTo>
                  <a:lnTo>
                    <a:pt x="1198" y="114"/>
                  </a:lnTo>
                  <a:lnTo>
                    <a:pt x="1198" y="114"/>
                  </a:lnTo>
                  <a:lnTo>
                    <a:pt x="1196" y="130"/>
                  </a:lnTo>
                  <a:lnTo>
                    <a:pt x="1196" y="130"/>
                  </a:lnTo>
                  <a:lnTo>
                    <a:pt x="1198" y="148"/>
                  </a:lnTo>
                  <a:lnTo>
                    <a:pt x="1198" y="148"/>
                  </a:lnTo>
                  <a:lnTo>
                    <a:pt x="1200" y="156"/>
                  </a:lnTo>
                  <a:lnTo>
                    <a:pt x="1204" y="164"/>
                  </a:lnTo>
                  <a:lnTo>
                    <a:pt x="1204" y="164"/>
                  </a:lnTo>
                  <a:lnTo>
                    <a:pt x="1208" y="170"/>
                  </a:lnTo>
                  <a:lnTo>
                    <a:pt x="1214" y="174"/>
                  </a:lnTo>
                  <a:lnTo>
                    <a:pt x="1214" y="174"/>
                  </a:lnTo>
                  <a:lnTo>
                    <a:pt x="1222" y="176"/>
                  </a:lnTo>
                  <a:lnTo>
                    <a:pt x="1232" y="178"/>
                  </a:lnTo>
                  <a:lnTo>
                    <a:pt x="1232" y="17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16" y="206"/>
                  </a:lnTo>
                  <a:lnTo>
                    <a:pt x="1200" y="202"/>
                  </a:lnTo>
                  <a:lnTo>
                    <a:pt x="1200" y="202"/>
                  </a:lnTo>
                  <a:lnTo>
                    <a:pt x="1188" y="196"/>
                  </a:lnTo>
                  <a:lnTo>
                    <a:pt x="1176" y="188"/>
                  </a:lnTo>
                  <a:lnTo>
                    <a:pt x="1176" y="188"/>
                  </a:lnTo>
                  <a:lnTo>
                    <a:pt x="1168" y="176"/>
                  </a:lnTo>
                  <a:lnTo>
                    <a:pt x="1162" y="162"/>
                  </a:lnTo>
                  <a:lnTo>
                    <a:pt x="1162" y="162"/>
                  </a:lnTo>
                  <a:lnTo>
                    <a:pt x="1158" y="148"/>
                  </a:lnTo>
                  <a:lnTo>
                    <a:pt x="1156" y="130"/>
                  </a:lnTo>
                  <a:lnTo>
                    <a:pt x="1156" y="130"/>
                  </a:lnTo>
                  <a:lnTo>
                    <a:pt x="1158" y="114"/>
                  </a:lnTo>
                  <a:lnTo>
                    <a:pt x="1162" y="98"/>
                  </a:lnTo>
                  <a:lnTo>
                    <a:pt x="1162" y="98"/>
                  </a:lnTo>
                  <a:lnTo>
                    <a:pt x="1168" y="86"/>
                  </a:lnTo>
                  <a:lnTo>
                    <a:pt x="1176" y="74"/>
                  </a:lnTo>
                  <a:lnTo>
                    <a:pt x="1176" y="74"/>
                  </a:lnTo>
                  <a:lnTo>
                    <a:pt x="1188" y="66"/>
                  </a:lnTo>
                  <a:lnTo>
                    <a:pt x="1200" y="58"/>
                  </a:lnTo>
                  <a:lnTo>
                    <a:pt x="1200" y="58"/>
                  </a:lnTo>
                  <a:lnTo>
                    <a:pt x="1216" y="5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32" y="52"/>
                  </a:lnTo>
                  <a:close/>
                  <a:moveTo>
                    <a:pt x="878" y="206"/>
                  </a:moveTo>
                  <a:lnTo>
                    <a:pt x="878" y="182"/>
                  </a:lnTo>
                  <a:lnTo>
                    <a:pt x="878" y="182"/>
                  </a:lnTo>
                  <a:lnTo>
                    <a:pt x="886" y="180"/>
                  </a:lnTo>
                  <a:lnTo>
                    <a:pt x="892" y="178"/>
                  </a:lnTo>
                  <a:lnTo>
                    <a:pt x="892" y="178"/>
                  </a:lnTo>
                  <a:lnTo>
                    <a:pt x="898" y="172"/>
                  </a:lnTo>
                  <a:lnTo>
                    <a:pt x="902" y="168"/>
                  </a:lnTo>
                  <a:lnTo>
                    <a:pt x="902" y="168"/>
                  </a:lnTo>
                  <a:lnTo>
                    <a:pt x="904" y="162"/>
                  </a:lnTo>
                  <a:lnTo>
                    <a:pt x="906" y="156"/>
                  </a:lnTo>
                  <a:lnTo>
                    <a:pt x="906" y="156"/>
                  </a:lnTo>
                  <a:lnTo>
                    <a:pt x="906" y="148"/>
                  </a:lnTo>
                  <a:lnTo>
                    <a:pt x="906" y="132"/>
                  </a:lnTo>
                  <a:lnTo>
                    <a:pt x="906" y="132"/>
                  </a:lnTo>
                  <a:lnTo>
                    <a:pt x="900" y="136"/>
                  </a:lnTo>
                  <a:lnTo>
                    <a:pt x="900" y="136"/>
                  </a:lnTo>
                  <a:lnTo>
                    <a:pt x="892" y="138"/>
                  </a:lnTo>
                  <a:lnTo>
                    <a:pt x="892" y="138"/>
                  </a:lnTo>
                  <a:lnTo>
                    <a:pt x="882" y="140"/>
                  </a:lnTo>
                  <a:lnTo>
                    <a:pt x="882" y="140"/>
                  </a:lnTo>
                  <a:lnTo>
                    <a:pt x="878" y="140"/>
                  </a:lnTo>
                  <a:lnTo>
                    <a:pt x="878" y="116"/>
                  </a:lnTo>
                  <a:lnTo>
                    <a:pt x="878" y="116"/>
                  </a:lnTo>
                  <a:lnTo>
                    <a:pt x="892" y="114"/>
                  </a:lnTo>
                  <a:lnTo>
                    <a:pt x="892" y="114"/>
                  </a:lnTo>
                  <a:lnTo>
                    <a:pt x="898" y="112"/>
                  </a:lnTo>
                  <a:lnTo>
                    <a:pt x="902" y="110"/>
                  </a:lnTo>
                  <a:lnTo>
                    <a:pt x="902" y="110"/>
                  </a:lnTo>
                  <a:lnTo>
                    <a:pt x="906" y="106"/>
                  </a:lnTo>
                  <a:lnTo>
                    <a:pt x="906" y="100"/>
                  </a:lnTo>
                  <a:lnTo>
                    <a:pt x="906" y="100"/>
                  </a:lnTo>
                  <a:lnTo>
                    <a:pt x="906" y="94"/>
                  </a:lnTo>
                  <a:lnTo>
                    <a:pt x="904" y="90"/>
                  </a:lnTo>
                  <a:lnTo>
                    <a:pt x="904" y="90"/>
                  </a:lnTo>
                  <a:lnTo>
                    <a:pt x="898" y="84"/>
                  </a:lnTo>
                  <a:lnTo>
                    <a:pt x="898" y="84"/>
                  </a:lnTo>
                  <a:lnTo>
                    <a:pt x="890" y="80"/>
                  </a:lnTo>
                  <a:lnTo>
                    <a:pt x="890" y="80"/>
                  </a:lnTo>
                  <a:lnTo>
                    <a:pt x="880" y="80"/>
                  </a:lnTo>
                  <a:lnTo>
                    <a:pt x="880" y="80"/>
                  </a:lnTo>
                  <a:lnTo>
                    <a:pt x="878" y="80"/>
                  </a:lnTo>
                  <a:lnTo>
                    <a:pt x="878" y="54"/>
                  </a:lnTo>
                  <a:lnTo>
                    <a:pt x="878" y="54"/>
                  </a:lnTo>
                  <a:lnTo>
                    <a:pt x="882" y="52"/>
                  </a:lnTo>
                  <a:lnTo>
                    <a:pt x="882" y="52"/>
                  </a:lnTo>
                  <a:lnTo>
                    <a:pt x="904" y="54"/>
                  </a:lnTo>
                  <a:lnTo>
                    <a:pt x="904" y="54"/>
                  </a:lnTo>
                  <a:lnTo>
                    <a:pt x="916" y="56"/>
                  </a:lnTo>
                  <a:lnTo>
                    <a:pt x="926" y="60"/>
                  </a:lnTo>
                  <a:lnTo>
                    <a:pt x="926" y="60"/>
                  </a:lnTo>
                  <a:lnTo>
                    <a:pt x="934" y="66"/>
                  </a:lnTo>
                  <a:lnTo>
                    <a:pt x="940" y="74"/>
                  </a:lnTo>
                  <a:lnTo>
                    <a:pt x="940" y="74"/>
                  </a:lnTo>
                  <a:lnTo>
                    <a:pt x="946" y="82"/>
                  </a:lnTo>
                  <a:lnTo>
                    <a:pt x="946" y="94"/>
                  </a:lnTo>
                  <a:lnTo>
                    <a:pt x="946" y="172"/>
                  </a:lnTo>
                  <a:lnTo>
                    <a:pt x="946" y="172"/>
                  </a:lnTo>
                  <a:lnTo>
                    <a:pt x="948" y="190"/>
                  </a:lnTo>
                  <a:lnTo>
                    <a:pt x="948" y="190"/>
                  </a:lnTo>
                  <a:lnTo>
                    <a:pt x="950" y="198"/>
                  </a:lnTo>
                  <a:lnTo>
                    <a:pt x="952" y="204"/>
                  </a:lnTo>
                  <a:lnTo>
                    <a:pt x="910" y="204"/>
                  </a:lnTo>
                  <a:lnTo>
                    <a:pt x="910" y="204"/>
                  </a:lnTo>
                  <a:lnTo>
                    <a:pt x="908" y="198"/>
                  </a:lnTo>
                  <a:lnTo>
                    <a:pt x="908" y="198"/>
                  </a:lnTo>
                  <a:lnTo>
                    <a:pt x="908" y="190"/>
                  </a:lnTo>
                  <a:lnTo>
                    <a:pt x="908" y="190"/>
                  </a:lnTo>
                  <a:lnTo>
                    <a:pt x="898" y="198"/>
                  </a:lnTo>
                  <a:lnTo>
                    <a:pt x="886" y="204"/>
                  </a:lnTo>
                  <a:lnTo>
                    <a:pt x="886" y="204"/>
                  </a:lnTo>
                  <a:lnTo>
                    <a:pt x="878" y="206"/>
                  </a:lnTo>
                  <a:lnTo>
                    <a:pt x="878" y="206"/>
                  </a:lnTo>
                  <a:close/>
                  <a:moveTo>
                    <a:pt x="1062" y="56"/>
                  </a:moveTo>
                  <a:lnTo>
                    <a:pt x="1062" y="84"/>
                  </a:lnTo>
                  <a:lnTo>
                    <a:pt x="1032" y="84"/>
                  </a:lnTo>
                  <a:lnTo>
                    <a:pt x="1032" y="156"/>
                  </a:lnTo>
                  <a:lnTo>
                    <a:pt x="1032" y="156"/>
                  </a:lnTo>
                  <a:lnTo>
                    <a:pt x="1032" y="166"/>
                  </a:lnTo>
                  <a:lnTo>
                    <a:pt x="1036" y="170"/>
                  </a:lnTo>
                  <a:lnTo>
                    <a:pt x="1036" y="170"/>
                  </a:lnTo>
                  <a:lnTo>
                    <a:pt x="1040" y="174"/>
                  </a:lnTo>
                  <a:lnTo>
                    <a:pt x="1050" y="174"/>
                  </a:lnTo>
                  <a:lnTo>
                    <a:pt x="1050" y="174"/>
                  </a:lnTo>
                  <a:lnTo>
                    <a:pt x="1056" y="174"/>
                  </a:lnTo>
                  <a:lnTo>
                    <a:pt x="1056" y="174"/>
                  </a:lnTo>
                  <a:lnTo>
                    <a:pt x="1062" y="172"/>
                  </a:lnTo>
                  <a:lnTo>
                    <a:pt x="1062" y="204"/>
                  </a:lnTo>
                  <a:lnTo>
                    <a:pt x="1062" y="204"/>
                  </a:lnTo>
                  <a:lnTo>
                    <a:pt x="1050" y="206"/>
                  </a:lnTo>
                  <a:lnTo>
                    <a:pt x="1050" y="206"/>
                  </a:lnTo>
                  <a:lnTo>
                    <a:pt x="1038" y="206"/>
                  </a:lnTo>
                  <a:lnTo>
                    <a:pt x="1038" y="206"/>
                  </a:lnTo>
                  <a:lnTo>
                    <a:pt x="1020" y="204"/>
                  </a:lnTo>
                  <a:lnTo>
                    <a:pt x="1020" y="204"/>
                  </a:lnTo>
                  <a:lnTo>
                    <a:pt x="1012" y="202"/>
                  </a:lnTo>
                  <a:lnTo>
                    <a:pt x="1006" y="200"/>
                  </a:lnTo>
                  <a:lnTo>
                    <a:pt x="1006" y="200"/>
                  </a:lnTo>
                  <a:lnTo>
                    <a:pt x="1000" y="194"/>
                  </a:lnTo>
                  <a:lnTo>
                    <a:pt x="996" y="188"/>
                  </a:lnTo>
                  <a:lnTo>
                    <a:pt x="996" y="188"/>
                  </a:lnTo>
                  <a:lnTo>
                    <a:pt x="992" y="182"/>
                  </a:lnTo>
                  <a:lnTo>
                    <a:pt x="992" y="170"/>
                  </a:lnTo>
                  <a:lnTo>
                    <a:pt x="992" y="84"/>
                  </a:lnTo>
                  <a:lnTo>
                    <a:pt x="968" y="84"/>
                  </a:lnTo>
                  <a:lnTo>
                    <a:pt x="968" y="56"/>
                  </a:lnTo>
                  <a:lnTo>
                    <a:pt x="992" y="56"/>
                  </a:lnTo>
                  <a:lnTo>
                    <a:pt x="992" y="12"/>
                  </a:lnTo>
                  <a:lnTo>
                    <a:pt x="1032" y="12"/>
                  </a:lnTo>
                  <a:lnTo>
                    <a:pt x="1032" y="56"/>
                  </a:lnTo>
                  <a:lnTo>
                    <a:pt x="1062" y="56"/>
                  </a:lnTo>
                  <a:lnTo>
                    <a:pt x="1062" y="56"/>
                  </a:lnTo>
                  <a:close/>
                  <a:moveTo>
                    <a:pt x="1126" y="204"/>
                  </a:moveTo>
                  <a:lnTo>
                    <a:pt x="1086" y="204"/>
                  </a:lnTo>
                  <a:lnTo>
                    <a:pt x="1086" y="56"/>
                  </a:lnTo>
                  <a:lnTo>
                    <a:pt x="1126" y="56"/>
                  </a:lnTo>
                  <a:lnTo>
                    <a:pt x="1126" y="204"/>
                  </a:lnTo>
                  <a:lnTo>
                    <a:pt x="1126" y="204"/>
                  </a:lnTo>
                  <a:close/>
                  <a:moveTo>
                    <a:pt x="1086" y="0"/>
                  </a:moveTo>
                  <a:lnTo>
                    <a:pt x="1126" y="0"/>
                  </a:lnTo>
                  <a:lnTo>
                    <a:pt x="1126" y="34"/>
                  </a:lnTo>
                  <a:lnTo>
                    <a:pt x="1086" y="34"/>
                  </a:lnTo>
                  <a:lnTo>
                    <a:pt x="1086" y="0"/>
                  </a:lnTo>
                  <a:close/>
                  <a:moveTo>
                    <a:pt x="878" y="54"/>
                  </a:moveTo>
                  <a:lnTo>
                    <a:pt x="878" y="80"/>
                  </a:lnTo>
                  <a:lnTo>
                    <a:pt x="878" y="80"/>
                  </a:lnTo>
                  <a:lnTo>
                    <a:pt x="868" y="82"/>
                  </a:lnTo>
                  <a:lnTo>
                    <a:pt x="862" y="86"/>
                  </a:lnTo>
                  <a:lnTo>
                    <a:pt x="862" y="86"/>
                  </a:lnTo>
                  <a:lnTo>
                    <a:pt x="856" y="92"/>
                  </a:lnTo>
                  <a:lnTo>
                    <a:pt x="854" y="102"/>
                  </a:lnTo>
                  <a:lnTo>
                    <a:pt x="812" y="102"/>
                  </a:lnTo>
                  <a:lnTo>
                    <a:pt x="812" y="102"/>
                  </a:lnTo>
                  <a:lnTo>
                    <a:pt x="814" y="90"/>
                  </a:lnTo>
                  <a:lnTo>
                    <a:pt x="820" y="78"/>
                  </a:lnTo>
                  <a:lnTo>
                    <a:pt x="820" y="78"/>
                  </a:lnTo>
                  <a:lnTo>
                    <a:pt x="826" y="70"/>
                  </a:lnTo>
                  <a:lnTo>
                    <a:pt x="836" y="64"/>
                  </a:lnTo>
                  <a:lnTo>
                    <a:pt x="836" y="64"/>
                  </a:lnTo>
                  <a:lnTo>
                    <a:pt x="846" y="58"/>
                  </a:lnTo>
                  <a:lnTo>
                    <a:pt x="858" y="56"/>
                  </a:lnTo>
                  <a:lnTo>
                    <a:pt x="858" y="56"/>
                  </a:lnTo>
                  <a:lnTo>
                    <a:pt x="878" y="54"/>
                  </a:lnTo>
                  <a:lnTo>
                    <a:pt x="878" y="54"/>
                  </a:lnTo>
                  <a:close/>
                  <a:moveTo>
                    <a:pt x="878" y="116"/>
                  </a:moveTo>
                  <a:lnTo>
                    <a:pt x="878" y="140"/>
                  </a:lnTo>
                  <a:lnTo>
                    <a:pt x="878" y="140"/>
                  </a:lnTo>
                  <a:lnTo>
                    <a:pt x="872" y="140"/>
                  </a:lnTo>
                  <a:lnTo>
                    <a:pt x="872" y="140"/>
                  </a:lnTo>
                  <a:lnTo>
                    <a:pt x="864" y="144"/>
                  </a:lnTo>
                  <a:lnTo>
                    <a:pt x="864" y="144"/>
                  </a:lnTo>
                  <a:lnTo>
                    <a:pt x="856" y="146"/>
                  </a:lnTo>
                  <a:lnTo>
                    <a:pt x="856" y="146"/>
                  </a:lnTo>
                  <a:lnTo>
                    <a:pt x="850" y="154"/>
                  </a:lnTo>
                  <a:lnTo>
                    <a:pt x="850" y="154"/>
                  </a:lnTo>
                  <a:lnTo>
                    <a:pt x="850" y="158"/>
                  </a:lnTo>
                  <a:lnTo>
                    <a:pt x="848" y="162"/>
                  </a:lnTo>
                  <a:lnTo>
                    <a:pt x="848" y="162"/>
                  </a:lnTo>
                  <a:lnTo>
                    <a:pt x="850" y="168"/>
                  </a:lnTo>
                  <a:lnTo>
                    <a:pt x="850" y="172"/>
                  </a:lnTo>
                  <a:lnTo>
                    <a:pt x="850" y="172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64" y="180"/>
                  </a:lnTo>
                  <a:lnTo>
                    <a:pt x="864" y="180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8" y="182"/>
                  </a:lnTo>
                  <a:lnTo>
                    <a:pt x="878" y="206"/>
                  </a:lnTo>
                  <a:lnTo>
                    <a:pt x="878" y="206"/>
                  </a:lnTo>
                  <a:lnTo>
                    <a:pt x="858" y="208"/>
                  </a:lnTo>
                  <a:lnTo>
                    <a:pt x="858" y="208"/>
                  </a:lnTo>
                  <a:lnTo>
                    <a:pt x="848" y="208"/>
                  </a:lnTo>
                  <a:lnTo>
                    <a:pt x="838" y="206"/>
                  </a:lnTo>
                  <a:lnTo>
                    <a:pt x="838" y="206"/>
                  </a:lnTo>
                  <a:lnTo>
                    <a:pt x="830" y="202"/>
                  </a:lnTo>
                  <a:lnTo>
                    <a:pt x="822" y="19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12" y="184"/>
                  </a:lnTo>
                  <a:lnTo>
                    <a:pt x="812" y="184"/>
                  </a:lnTo>
                  <a:lnTo>
                    <a:pt x="810" y="174"/>
                  </a:lnTo>
                  <a:lnTo>
                    <a:pt x="808" y="164"/>
                  </a:lnTo>
                  <a:lnTo>
                    <a:pt x="808" y="164"/>
                  </a:lnTo>
                  <a:lnTo>
                    <a:pt x="810" y="152"/>
                  </a:lnTo>
                  <a:lnTo>
                    <a:pt x="812" y="144"/>
                  </a:lnTo>
                  <a:lnTo>
                    <a:pt x="812" y="144"/>
                  </a:lnTo>
                  <a:lnTo>
                    <a:pt x="818" y="136"/>
                  </a:lnTo>
                  <a:lnTo>
                    <a:pt x="824" y="130"/>
                  </a:lnTo>
                  <a:lnTo>
                    <a:pt x="824" y="130"/>
                  </a:lnTo>
                  <a:lnTo>
                    <a:pt x="832" y="126"/>
                  </a:lnTo>
                  <a:lnTo>
                    <a:pt x="840" y="124"/>
                  </a:lnTo>
                  <a:lnTo>
                    <a:pt x="840" y="124"/>
                  </a:lnTo>
                  <a:lnTo>
                    <a:pt x="858" y="120"/>
                  </a:lnTo>
                  <a:lnTo>
                    <a:pt x="858" y="120"/>
                  </a:lnTo>
                  <a:lnTo>
                    <a:pt x="876" y="118"/>
                  </a:lnTo>
                  <a:lnTo>
                    <a:pt x="878" y="116"/>
                  </a:lnTo>
                  <a:lnTo>
                    <a:pt x="878" y="116"/>
                  </a:lnTo>
                  <a:close/>
                  <a:moveTo>
                    <a:pt x="424" y="208"/>
                  </a:moveTo>
                  <a:lnTo>
                    <a:pt x="424" y="178"/>
                  </a:lnTo>
                  <a:lnTo>
                    <a:pt x="424" y="178"/>
                  </a:lnTo>
                  <a:lnTo>
                    <a:pt x="426" y="178"/>
                  </a:lnTo>
                  <a:lnTo>
                    <a:pt x="426" y="178"/>
                  </a:lnTo>
                  <a:lnTo>
                    <a:pt x="438" y="176"/>
                  </a:lnTo>
                  <a:lnTo>
                    <a:pt x="448" y="172"/>
                  </a:lnTo>
                  <a:lnTo>
                    <a:pt x="448" y="172"/>
                  </a:lnTo>
                  <a:lnTo>
                    <a:pt x="454" y="166"/>
                  </a:lnTo>
                  <a:lnTo>
                    <a:pt x="458" y="158"/>
                  </a:lnTo>
                  <a:lnTo>
                    <a:pt x="494" y="158"/>
                  </a:lnTo>
                  <a:lnTo>
                    <a:pt x="494" y="158"/>
                  </a:lnTo>
                  <a:lnTo>
                    <a:pt x="490" y="172"/>
                  </a:lnTo>
                  <a:lnTo>
                    <a:pt x="484" y="182"/>
                  </a:lnTo>
                  <a:lnTo>
                    <a:pt x="476" y="190"/>
                  </a:lnTo>
                  <a:lnTo>
                    <a:pt x="468" y="196"/>
                  </a:lnTo>
                  <a:lnTo>
                    <a:pt x="468" y="196"/>
                  </a:lnTo>
                  <a:lnTo>
                    <a:pt x="458" y="202"/>
                  </a:lnTo>
                  <a:lnTo>
                    <a:pt x="448" y="206"/>
                  </a:lnTo>
                  <a:lnTo>
                    <a:pt x="438" y="208"/>
                  </a:lnTo>
                  <a:lnTo>
                    <a:pt x="426" y="208"/>
                  </a:lnTo>
                  <a:lnTo>
                    <a:pt x="424" y="208"/>
                  </a:lnTo>
                  <a:lnTo>
                    <a:pt x="424" y="208"/>
                  </a:lnTo>
                  <a:close/>
                  <a:moveTo>
                    <a:pt x="424" y="140"/>
                  </a:moveTo>
                  <a:lnTo>
                    <a:pt x="424" y="114"/>
                  </a:lnTo>
                  <a:lnTo>
                    <a:pt x="456" y="114"/>
                  </a:lnTo>
                  <a:lnTo>
                    <a:pt x="456" y="114"/>
                  </a:lnTo>
                  <a:lnTo>
                    <a:pt x="452" y="102"/>
                  </a:lnTo>
                  <a:lnTo>
                    <a:pt x="446" y="92"/>
                  </a:lnTo>
                  <a:lnTo>
                    <a:pt x="446" y="92"/>
                  </a:lnTo>
                  <a:lnTo>
                    <a:pt x="442" y="88"/>
                  </a:lnTo>
                  <a:lnTo>
                    <a:pt x="438" y="86"/>
                  </a:lnTo>
                  <a:lnTo>
                    <a:pt x="424" y="84"/>
                  </a:lnTo>
                  <a:lnTo>
                    <a:pt x="424" y="84"/>
                  </a:lnTo>
                  <a:lnTo>
                    <a:pt x="424" y="52"/>
                  </a:lnTo>
                  <a:lnTo>
                    <a:pt x="426" y="52"/>
                  </a:lnTo>
                  <a:lnTo>
                    <a:pt x="426" y="52"/>
                  </a:lnTo>
                  <a:lnTo>
                    <a:pt x="442" y="54"/>
                  </a:lnTo>
                  <a:lnTo>
                    <a:pt x="458" y="60"/>
                  </a:lnTo>
                  <a:lnTo>
                    <a:pt x="458" y="60"/>
                  </a:lnTo>
                  <a:lnTo>
                    <a:pt x="470" y="68"/>
                  </a:lnTo>
                  <a:lnTo>
                    <a:pt x="482" y="80"/>
                  </a:lnTo>
                  <a:lnTo>
                    <a:pt x="482" y="80"/>
                  </a:lnTo>
                  <a:lnTo>
                    <a:pt x="488" y="92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6" y="124"/>
                  </a:lnTo>
                  <a:lnTo>
                    <a:pt x="496" y="140"/>
                  </a:lnTo>
                  <a:lnTo>
                    <a:pt x="424" y="140"/>
                  </a:lnTo>
                  <a:lnTo>
                    <a:pt x="424" y="140"/>
                  </a:lnTo>
                  <a:close/>
                  <a:moveTo>
                    <a:pt x="562" y="56"/>
                  </a:moveTo>
                  <a:lnTo>
                    <a:pt x="562" y="84"/>
                  </a:lnTo>
                  <a:lnTo>
                    <a:pt x="562" y="84"/>
                  </a:lnTo>
                  <a:lnTo>
                    <a:pt x="562" y="84"/>
                  </a:lnTo>
                  <a:lnTo>
                    <a:pt x="570" y="72"/>
                  </a:lnTo>
                  <a:lnTo>
                    <a:pt x="570" y="72"/>
                  </a:lnTo>
                  <a:lnTo>
                    <a:pt x="582" y="62"/>
                  </a:lnTo>
                  <a:lnTo>
                    <a:pt x="582" y="62"/>
                  </a:lnTo>
                  <a:lnTo>
                    <a:pt x="594" y="56"/>
                  </a:lnTo>
                  <a:lnTo>
                    <a:pt x="594" y="56"/>
                  </a:lnTo>
                  <a:lnTo>
                    <a:pt x="602" y="54"/>
                  </a:lnTo>
                  <a:lnTo>
                    <a:pt x="610" y="52"/>
                  </a:lnTo>
                  <a:lnTo>
                    <a:pt x="610" y="52"/>
                  </a:lnTo>
                  <a:lnTo>
                    <a:pt x="618" y="54"/>
                  </a:lnTo>
                  <a:lnTo>
                    <a:pt x="618" y="92"/>
                  </a:lnTo>
                  <a:lnTo>
                    <a:pt x="618" y="92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04" y="90"/>
                  </a:lnTo>
                  <a:lnTo>
                    <a:pt x="604" y="90"/>
                  </a:lnTo>
                  <a:lnTo>
                    <a:pt x="594" y="92"/>
                  </a:lnTo>
                  <a:lnTo>
                    <a:pt x="586" y="94"/>
                  </a:lnTo>
                  <a:lnTo>
                    <a:pt x="586" y="94"/>
                  </a:lnTo>
                  <a:lnTo>
                    <a:pt x="578" y="98"/>
                  </a:lnTo>
                  <a:lnTo>
                    <a:pt x="572" y="104"/>
                  </a:lnTo>
                  <a:lnTo>
                    <a:pt x="572" y="104"/>
                  </a:lnTo>
                  <a:lnTo>
                    <a:pt x="568" y="112"/>
                  </a:lnTo>
                  <a:lnTo>
                    <a:pt x="566" y="120"/>
                  </a:lnTo>
                  <a:lnTo>
                    <a:pt x="566" y="120"/>
                  </a:lnTo>
                  <a:lnTo>
                    <a:pt x="564" y="138"/>
                  </a:lnTo>
                  <a:lnTo>
                    <a:pt x="564" y="204"/>
                  </a:lnTo>
                  <a:lnTo>
                    <a:pt x="524" y="204"/>
                  </a:lnTo>
                  <a:lnTo>
                    <a:pt x="524" y="56"/>
                  </a:lnTo>
                  <a:lnTo>
                    <a:pt x="562" y="56"/>
                  </a:lnTo>
                  <a:lnTo>
                    <a:pt x="562" y="56"/>
                  </a:lnTo>
                  <a:close/>
                  <a:moveTo>
                    <a:pt x="680" y="56"/>
                  </a:moveTo>
                  <a:lnTo>
                    <a:pt x="680" y="78"/>
                  </a:lnTo>
                  <a:lnTo>
                    <a:pt x="682" y="78"/>
                  </a:lnTo>
                  <a:lnTo>
                    <a:pt x="682" y="78"/>
                  </a:lnTo>
                  <a:lnTo>
                    <a:pt x="690" y="66"/>
                  </a:lnTo>
                  <a:lnTo>
                    <a:pt x="702" y="58"/>
                  </a:lnTo>
                  <a:lnTo>
                    <a:pt x="702" y="58"/>
                  </a:lnTo>
                  <a:lnTo>
                    <a:pt x="714" y="54"/>
                  </a:lnTo>
                  <a:lnTo>
                    <a:pt x="726" y="52"/>
                  </a:lnTo>
                  <a:lnTo>
                    <a:pt x="726" y="52"/>
                  </a:lnTo>
                  <a:lnTo>
                    <a:pt x="742" y="54"/>
                  </a:lnTo>
                  <a:lnTo>
                    <a:pt x="754" y="58"/>
                  </a:lnTo>
                  <a:lnTo>
                    <a:pt x="754" y="58"/>
                  </a:lnTo>
                  <a:lnTo>
                    <a:pt x="762" y="62"/>
                  </a:lnTo>
                  <a:lnTo>
                    <a:pt x="770" y="70"/>
                  </a:lnTo>
                  <a:lnTo>
                    <a:pt x="770" y="70"/>
                  </a:lnTo>
                  <a:lnTo>
                    <a:pt x="774" y="78"/>
                  </a:lnTo>
                  <a:lnTo>
                    <a:pt x="778" y="88"/>
                  </a:lnTo>
                  <a:lnTo>
                    <a:pt x="778" y="88"/>
                  </a:lnTo>
                  <a:lnTo>
                    <a:pt x="780" y="100"/>
                  </a:lnTo>
                  <a:lnTo>
                    <a:pt x="780" y="114"/>
                  </a:lnTo>
                  <a:lnTo>
                    <a:pt x="780" y="204"/>
                  </a:lnTo>
                  <a:lnTo>
                    <a:pt x="740" y="204"/>
                  </a:lnTo>
                  <a:lnTo>
                    <a:pt x="740" y="122"/>
                  </a:lnTo>
                  <a:lnTo>
                    <a:pt x="740" y="122"/>
                  </a:lnTo>
                  <a:lnTo>
                    <a:pt x="738" y="106"/>
                  </a:lnTo>
                  <a:lnTo>
                    <a:pt x="734" y="94"/>
                  </a:lnTo>
                  <a:lnTo>
                    <a:pt x="734" y="94"/>
                  </a:lnTo>
                  <a:lnTo>
                    <a:pt x="732" y="90"/>
                  </a:lnTo>
                  <a:lnTo>
                    <a:pt x="726" y="88"/>
                  </a:lnTo>
                  <a:lnTo>
                    <a:pt x="722" y="86"/>
                  </a:lnTo>
                  <a:lnTo>
                    <a:pt x="714" y="84"/>
                  </a:lnTo>
                  <a:lnTo>
                    <a:pt x="714" y="84"/>
                  </a:lnTo>
                  <a:lnTo>
                    <a:pt x="706" y="86"/>
                  </a:lnTo>
                  <a:lnTo>
                    <a:pt x="700" y="88"/>
                  </a:lnTo>
                  <a:lnTo>
                    <a:pt x="694" y="90"/>
                  </a:lnTo>
                  <a:lnTo>
                    <a:pt x="690" y="94"/>
                  </a:lnTo>
                  <a:lnTo>
                    <a:pt x="690" y="94"/>
                  </a:lnTo>
                  <a:lnTo>
                    <a:pt x="688" y="100"/>
                  </a:lnTo>
                  <a:lnTo>
                    <a:pt x="684" y="108"/>
                  </a:lnTo>
                  <a:lnTo>
                    <a:pt x="682" y="128"/>
                  </a:lnTo>
                  <a:lnTo>
                    <a:pt x="682" y="204"/>
                  </a:lnTo>
                  <a:lnTo>
                    <a:pt x="642" y="204"/>
                  </a:lnTo>
                  <a:lnTo>
                    <a:pt x="642" y="56"/>
                  </a:lnTo>
                  <a:lnTo>
                    <a:pt x="680" y="56"/>
                  </a:lnTo>
                  <a:close/>
                  <a:moveTo>
                    <a:pt x="44" y="204"/>
                  </a:moveTo>
                  <a:lnTo>
                    <a:pt x="0" y="20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04"/>
                  </a:lnTo>
                  <a:lnTo>
                    <a:pt x="44" y="204"/>
                  </a:lnTo>
                  <a:close/>
                  <a:moveTo>
                    <a:pt x="424" y="52"/>
                  </a:moveTo>
                  <a:lnTo>
                    <a:pt x="424" y="84"/>
                  </a:lnTo>
                  <a:lnTo>
                    <a:pt x="424" y="84"/>
                  </a:lnTo>
                  <a:lnTo>
                    <a:pt x="414" y="84"/>
                  </a:lnTo>
                  <a:lnTo>
                    <a:pt x="408" y="86"/>
                  </a:lnTo>
                  <a:lnTo>
                    <a:pt x="408" y="86"/>
                  </a:lnTo>
                  <a:lnTo>
                    <a:pt x="402" y="90"/>
                  </a:lnTo>
                  <a:lnTo>
                    <a:pt x="398" y="94"/>
                  </a:lnTo>
                  <a:lnTo>
                    <a:pt x="398" y="94"/>
                  </a:lnTo>
                  <a:lnTo>
                    <a:pt x="392" y="106"/>
                  </a:lnTo>
                  <a:lnTo>
                    <a:pt x="392" y="106"/>
                  </a:lnTo>
                  <a:lnTo>
                    <a:pt x="390" y="114"/>
                  </a:lnTo>
                  <a:lnTo>
                    <a:pt x="424" y="114"/>
                  </a:lnTo>
                  <a:lnTo>
                    <a:pt x="424" y="140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92" y="150"/>
                  </a:lnTo>
                  <a:lnTo>
                    <a:pt x="394" y="158"/>
                  </a:lnTo>
                  <a:lnTo>
                    <a:pt x="396" y="164"/>
                  </a:lnTo>
                  <a:lnTo>
                    <a:pt x="400" y="168"/>
                  </a:lnTo>
                  <a:lnTo>
                    <a:pt x="400" y="168"/>
                  </a:lnTo>
                  <a:lnTo>
                    <a:pt x="410" y="176"/>
                  </a:lnTo>
                  <a:lnTo>
                    <a:pt x="424" y="178"/>
                  </a:lnTo>
                  <a:lnTo>
                    <a:pt x="424" y="208"/>
                  </a:lnTo>
                  <a:lnTo>
                    <a:pt x="424" y="208"/>
                  </a:lnTo>
                  <a:lnTo>
                    <a:pt x="408" y="206"/>
                  </a:lnTo>
                  <a:lnTo>
                    <a:pt x="394" y="202"/>
                  </a:lnTo>
                  <a:lnTo>
                    <a:pt x="394" y="202"/>
                  </a:lnTo>
                  <a:lnTo>
                    <a:pt x="382" y="196"/>
                  </a:lnTo>
                  <a:lnTo>
                    <a:pt x="370" y="186"/>
                  </a:lnTo>
                  <a:lnTo>
                    <a:pt x="370" y="186"/>
                  </a:lnTo>
                  <a:lnTo>
                    <a:pt x="362" y="176"/>
                  </a:lnTo>
                  <a:lnTo>
                    <a:pt x="356" y="162"/>
                  </a:lnTo>
                  <a:lnTo>
                    <a:pt x="356" y="162"/>
                  </a:lnTo>
                  <a:lnTo>
                    <a:pt x="352" y="148"/>
                  </a:lnTo>
                  <a:lnTo>
                    <a:pt x="350" y="130"/>
                  </a:lnTo>
                  <a:lnTo>
                    <a:pt x="350" y="130"/>
                  </a:lnTo>
                  <a:lnTo>
                    <a:pt x="352" y="114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62" y="86"/>
                  </a:lnTo>
                  <a:lnTo>
                    <a:pt x="370" y="76"/>
                  </a:lnTo>
                  <a:lnTo>
                    <a:pt x="370" y="76"/>
                  </a:lnTo>
                  <a:lnTo>
                    <a:pt x="382" y="66"/>
                  </a:lnTo>
                  <a:lnTo>
                    <a:pt x="394" y="58"/>
                  </a:lnTo>
                  <a:lnTo>
                    <a:pt x="394" y="58"/>
                  </a:lnTo>
                  <a:lnTo>
                    <a:pt x="408" y="54"/>
                  </a:lnTo>
                  <a:lnTo>
                    <a:pt x="424" y="52"/>
                  </a:lnTo>
                  <a:lnTo>
                    <a:pt x="424" y="52"/>
                  </a:lnTo>
                  <a:close/>
                  <a:moveTo>
                    <a:pt x="120" y="56"/>
                  </a:moveTo>
                  <a:lnTo>
                    <a:pt x="120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30" y="66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4" y="54"/>
                  </a:lnTo>
                  <a:lnTo>
                    <a:pt x="166" y="52"/>
                  </a:lnTo>
                  <a:lnTo>
                    <a:pt x="166" y="52"/>
                  </a:lnTo>
                  <a:lnTo>
                    <a:pt x="182" y="54"/>
                  </a:lnTo>
                  <a:lnTo>
                    <a:pt x="194" y="58"/>
                  </a:lnTo>
                  <a:lnTo>
                    <a:pt x="194" y="58"/>
                  </a:lnTo>
                  <a:lnTo>
                    <a:pt x="202" y="62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4" y="78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20" y="100"/>
                  </a:lnTo>
                  <a:lnTo>
                    <a:pt x="220" y="114"/>
                  </a:lnTo>
                  <a:lnTo>
                    <a:pt x="220" y="204"/>
                  </a:lnTo>
                  <a:lnTo>
                    <a:pt x="180" y="204"/>
                  </a:lnTo>
                  <a:lnTo>
                    <a:pt x="180" y="122"/>
                  </a:lnTo>
                  <a:lnTo>
                    <a:pt x="180" y="122"/>
                  </a:lnTo>
                  <a:lnTo>
                    <a:pt x="178" y="106"/>
                  </a:lnTo>
                  <a:lnTo>
                    <a:pt x="174" y="94"/>
                  </a:lnTo>
                  <a:lnTo>
                    <a:pt x="174" y="94"/>
                  </a:lnTo>
                  <a:lnTo>
                    <a:pt x="170" y="90"/>
                  </a:lnTo>
                  <a:lnTo>
                    <a:pt x="166" y="88"/>
                  </a:lnTo>
                  <a:lnTo>
                    <a:pt x="160" y="86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46" y="86"/>
                  </a:lnTo>
                  <a:lnTo>
                    <a:pt x="140" y="88"/>
                  </a:lnTo>
                  <a:lnTo>
                    <a:pt x="134" y="90"/>
                  </a:lnTo>
                  <a:lnTo>
                    <a:pt x="130" y="94"/>
                  </a:lnTo>
                  <a:lnTo>
                    <a:pt x="130" y="94"/>
                  </a:lnTo>
                  <a:lnTo>
                    <a:pt x="126" y="100"/>
                  </a:lnTo>
                  <a:lnTo>
                    <a:pt x="124" y="108"/>
                  </a:lnTo>
                  <a:lnTo>
                    <a:pt x="122" y="128"/>
                  </a:lnTo>
                  <a:lnTo>
                    <a:pt x="122" y="204"/>
                  </a:lnTo>
                  <a:lnTo>
                    <a:pt x="82" y="204"/>
                  </a:lnTo>
                  <a:lnTo>
                    <a:pt x="82" y="56"/>
                  </a:lnTo>
                  <a:lnTo>
                    <a:pt x="120" y="56"/>
                  </a:lnTo>
                  <a:lnTo>
                    <a:pt x="120" y="56"/>
                  </a:lnTo>
                  <a:close/>
                  <a:moveTo>
                    <a:pt x="334" y="56"/>
                  </a:moveTo>
                  <a:lnTo>
                    <a:pt x="334" y="84"/>
                  </a:lnTo>
                  <a:lnTo>
                    <a:pt x="306" y="84"/>
                  </a:lnTo>
                  <a:lnTo>
                    <a:pt x="306" y="156"/>
                  </a:lnTo>
                  <a:lnTo>
                    <a:pt x="306" y="156"/>
                  </a:lnTo>
                  <a:lnTo>
                    <a:pt x="306" y="166"/>
                  </a:lnTo>
                  <a:lnTo>
                    <a:pt x="308" y="170"/>
                  </a:lnTo>
                  <a:lnTo>
                    <a:pt x="308" y="170"/>
                  </a:lnTo>
                  <a:lnTo>
                    <a:pt x="314" y="174"/>
                  </a:lnTo>
                  <a:lnTo>
                    <a:pt x="322" y="174"/>
                  </a:lnTo>
                  <a:lnTo>
                    <a:pt x="322" y="174"/>
                  </a:lnTo>
                  <a:lnTo>
                    <a:pt x="328" y="174"/>
                  </a:lnTo>
                  <a:lnTo>
                    <a:pt x="328" y="174"/>
                  </a:lnTo>
                  <a:lnTo>
                    <a:pt x="334" y="172"/>
                  </a:lnTo>
                  <a:lnTo>
                    <a:pt x="334" y="204"/>
                  </a:lnTo>
                  <a:lnTo>
                    <a:pt x="334" y="204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12" y="206"/>
                  </a:lnTo>
                  <a:lnTo>
                    <a:pt x="312" y="206"/>
                  </a:lnTo>
                  <a:lnTo>
                    <a:pt x="294" y="204"/>
                  </a:lnTo>
                  <a:lnTo>
                    <a:pt x="294" y="204"/>
                  </a:lnTo>
                  <a:lnTo>
                    <a:pt x="286" y="202"/>
                  </a:lnTo>
                  <a:lnTo>
                    <a:pt x="278" y="200"/>
                  </a:lnTo>
                  <a:lnTo>
                    <a:pt x="278" y="200"/>
                  </a:lnTo>
                  <a:lnTo>
                    <a:pt x="272" y="194"/>
                  </a:lnTo>
                  <a:lnTo>
                    <a:pt x="268" y="188"/>
                  </a:lnTo>
                  <a:lnTo>
                    <a:pt x="268" y="188"/>
                  </a:lnTo>
                  <a:lnTo>
                    <a:pt x="266" y="182"/>
                  </a:lnTo>
                  <a:lnTo>
                    <a:pt x="264" y="170"/>
                  </a:lnTo>
                  <a:lnTo>
                    <a:pt x="264" y="84"/>
                  </a:lnTo>
                  <a:lnTo>
                    <a:pt x="240" y="84"/>
                  </a:lnTo>
                  <a:lnTo>
                    <a:pt x="240" y="56"/>
                  </a:lnTo>
                  <a:lnTo>
                    <a:pt x="264" y="56"/>
                  </a:lnTo>
                  <a:lnTo>
                    <a:pt x="264" y="12"/>
                  </a:lnTo>
                  <a:lnTo>
                    <a:pt x="306" y="12"/>
                  </a:lnTo>
                  <a:lnTo>
                    <a:pt x="306" y="56"/>
                  </a:lnTo>
                  <a:lnTo>
                    <a:pt x="334" y="56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1" name="Freeform 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2781300"/>
              <a:ext cx="5454650" cy="1108075"/>
            </a:xfrm>
            <a:custGeom>
              <a:avLst/>
              <a:gdLst>
                <a:gd name="T0" fmla="*/ 3292 w 3436"/>
                <a:gd name="T1" fmla="*/ 536 h 698"/>
                <a:gd name="T2" fmla="*/ 3202 w 3436"/>
                <a:gd name="T3" fmla="*/ 698 h 698"/>
                <a:gd name="T4" fmla="*/ 3220 w 3436"/>
                <a:gd name="T5" fmla="*/ 332 h 698"/>
                <a:gd name="T6" fmla="*/ 3368 w 3436"/>
                <a:gd name="T7" fmla="*/ 292 h 698"/>
                <a:gd name="T8" fmla="*/ 3202 w 3436"/>
                <a:gd name="T9" fmla="*/ 222 h 698"/>
                <a:gd name="T10" fmla="*/ 3104 w 3436"/>
                <a:gd name="T11" fmla="*/ 404 h 698"/>
                <a:gd name="T12" fmla="*/ 3182 w 3436"/>
                <a:gd name="T13" fmla="*/ 574 h 698"/>
                <a:gd name="T14" fmla="*/ 3054 w 3436"/>
                <a:gd name="T15" fmla="*/ 646 h 698"/>
                <a:gd name="T16" fmla="*/ 2968 w 3436"/>
                <a:gd name="T17" fmla="*/ 460 h 698"/>
                <a:gd name="T18" fmla="*/ 3072 w 3436"/>
                <a:gd name="T19" fmla="*/ 262 h 698"/>
                <a:gd name="T20" fmla="*/ 1782 w 3436"/>
                <a:gd name="T21" fmla="*/ 578 h 698"/>
                <a:gd name="T22" fmla="*/ 1932 w 3436"/>
                <a:gd name="T23" fmla="*/ 642 h 698"/>
                <a:gd name="T24" fmla="*/ 1782 w 3436"/>
                <a:gd name="T25" fmla="*/ 404 h 698"/>
                <a:gd name="T26" fmla="*/ 1782 w 3436"/>
                <a:gd name="T27" fmla="*/ 330 h 698"/>
                <a:gd name="T28" fmla="*/ 1950 w 3436"/>
                <a:gd name="T29" fmla="*/ 292 h 698"/>
                <a:gd name="T30" fmla="*/ 1782 w 3436"/>
                <a:gd name="T31" fmla="*/ 488 h 698"/>
                <a:gd name="T32" fmla="*/ 2138 w 3436"/>
                <a:gd name="T33" fmla="*/ 264 h 698"/>
                <a:gd name="T34" fmla="*/ 2346 w 3436"/>
                <a:gd name="T35" fmla="*/ 230 h 698"/>
                <a:gd name="T36" fmla="*/ 2478 w 3436"/>
                <a:gd name="T37" fmla="*/ 376 h 698"/>
                <a:gd name="T38" fmla="*/ 2328 w 3436"/>
                <a:gd name="T39" fmla="*/ 362 h 698"/>
                <a:gd name="T40" fmla="*/ 2196 w 3436"/>
                <a:gd name="T41" fmla="*/ 424 h 698"/>
                <a:gd name="T42" fmla="*/ 2684 w 3436"/>
                <a:gd name="T43" fmla="*/ 680 h 698"/>
                <a:gd name="T44" fmla="*/ 2544 w 3436"/>
                <a:gd name="T45" fmla="*/ 506 h 698"/>
                <a:gd name="T46" fmla="*/ 2608 w 3436"/>
                <a:gd name="T47" fmla="*/ 292 h 698"/>
                <a:gd name="T48" fmla="*/ 2800 w 3436"/>
                <a:gd name="T49" fmla="*/ 224 h 698"/>
                <a:gd name="T50" fmla="*/ 2848 w 3436"/>
                <a:gd name="T51" fmla="*/ 372 h 698"/>
                <a:gd name="T52" fmla="*/ 2712 w 3436"/>
                <a:gd name="T53" fmla="*/ 364 h 698"/>
                <a:gd name="T54" fmla="*/ 2712 w 3436"/>
                <a:gd name="T55" fmla="*/ 556 h 698"/>
                <a:gd name="T56" fmla="*/ 2852 w 3436"/>
                <a:gd name="T57" fmla="*/ 544 h 698"/>
                <a:gd name="T58" fmla="*/ 2774 w 3436"/>
                <a:gd name="T59" fmla="*/ 698 h 698"/>
                <a:gd name="T60" fmla="*/ 1690 w 3436"/>
                <a:gd name="T61" fmla="*/ 386 h 698"/>
                <a:gd name="T62" fmla="*/ 1746 w 3436"/>
                <a:gd name="T63" fmla="*/ 570 h 698"/>
                <a:gd name="T64" fmla="*/ 1634 w 3436"/>
                <a:gd name="T65" fmla="*/ 646 h 698"/>
                <a:gd name="T66" fmla="*/ 1548 w 3436"/>
                <a:gd name="T67" fmla="*/ 460 h 698"/>
                <a:gd name="T68" fmla="*/ 1652 w 3436"/>
                <a:gd name="T69" fmla="*/ 262 h 698"/>
                <a:gd name="T70" fmla="*/ 1258 w 3436"/>
                <a:gd name="T71" fmla="*/ 576 h 698"/>
                <a:gd name="T72" fmla="*/ 1360 w 3436"/>
                <a:gd name="T73" fmla="*/ 412 h 698"/>
                <a:gd name="T74" fmla="*/ 1274 w 3436"/>
                <a:gd name="T75" fmla="*/ 226 h 698"/>
                <a:gd name="T76" fmla="*/ 1490 w 3436"/>
                <a:gd name="T77" fmla="*/ 402 h 698"/>
                <a:gd name="T78" fmla="*/ 1400 w 3436"/>
                <a:gd name="T79" fmla="*/ 658 h 698"/>
                <a:gd name="T80" fmla="*/ 1214 w 3436"/>
                <a:gd name="T81" fmla="*/ 352 h 698"/>
                <a:gd name="T82" fmla="*/ 1180 w 3436"/>
                <a:gd name="T83" fmla="*/ 542 h 698"/>
                <a:gd name="T84" fmla="*/ 1168 w 3436"/>
                <a:gd name="T85" fmla="*/ 680 h 698"/>
                <a:gd name="T86" fmla="*/ 1030 w 3436"/>
                <a:gd name="T87" fmla="*/ 520 h 698"/>
                <a:gd name="T88" fmla="*/ 1078 w 3436"/>
                <a:gd name="T89" fmla="*/ 308 h 698"/>
                <a:gd name="T90" fmla="*/ 1248 w 3436"/>
                <a:gd name="T91" fmla="*/ 224 h 698"/>
                <a:gd name="T92" fmla="*/ 1024 w 3436"/>
                <a:gd name="T93" fmla="*/ 460 h 698"/>
                <a:gd name="T94" fmla="*/ 858 w 3436"/>
                <a:gd name="T95" fmla="*/ 288 h 698"/>
                <a:gd name="T96" fmla="*/ 694 w 3436"/>
                <a:gd name="T97" fmla="*/ 344 h 698"/>
                <a:gd name="T98" fmla="*/ 802 w 3436"/>
                <a:gd name="T99" fmla="*/ 484 h 698"/>
                <a:gd name="T100" fmla="*/ 720 w 3436"/>
                <a:gd name="T101" fmla="*/ 698 h 698"/>
                <a:gd name="T102" fmla="*/ 472 w 3436"/>
                <a:gd name="T103" fmla="*/ 2 h 698"/>
                <a:gd name="T104" fmla="*/ 694 w 3436"/>
                <a:gd name="T105" fmla="*/ 222 h 698"/>
                <a:gd name="T106" fmla="*/ 524 w 3436"/>
                <a:gd name="T107" fmla="*/ 292 h 698"/>
                <a:gd name="T108" fmla="*/ 524 w 3436"/>
                <a:gd name="T109" fmla="*/ 628 h 698"/>
                <a:gd name="T110" fmla="*/ 694 w 3436"/>
                <a:gd name="T111" fmla="*/ 576 h 698"/>
                <a:gd name="T112" fmla="*/ 592 w 3436"/>
                <a:gd name="T113" fmla="*/ 416 h 698"/>
                <a:gd name="T114" fmla="*/ 134 w 3436"/>
                <a:gd name="T115" fmla="*/ 264 h 698"/>
                <a:gd name="T116" fmla="*/ 0 w 3436"/>
                <a:gd name="T117" fmla="*/ 2 h 698"/>
                <a:gd name="T118" fmla="*/ 466 w 3436"/>
                <a:gd name="T119" fmla="*/ 52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36" h="698">
                  <a:moveTo>
                    <a:pt x="3202" y="698"/>
                  </a:moveTo>
                  <a:lnTo>
                    <a:pt x="3202" y="578"/>
                  </a:lnTo>
                  <a:lnTo>
                    <a:pt x="3202" y="578"/>
                  </a:lnTo>
                  <a:lnTo>
                    <a:pt x="3208" y="578"/>
                  </a:lnTo>
                  <a:lnTo>
                    <a:pt x="3208" y="578"/>
                  </a:lnTo>
                  <a:lnTo>
                    <a:pt x="3220" y="576"/>
                  </a:lnTo>
                  <a:lnTo>
                    <a:pt x="3230" y="574"/>
                  </a:lnTo>
                  <a:lnTo>
                    <a:pt x="3240" y="572"/>
                  </a:lnTo>
                  <a:lnTo>
                    <a:pt x="3252" y="566"/>
                  </a:lnTo>
                  <a:lnTo>
                    <a:pt x="3272" y="554"/>
                  </a:lnTo>
                  <a:lnTo>
                    <a:pt x="3292" y="536"/>
                  </a:lnTo>
                  <a:lnTo>
                    <a:pt x="3370" y="624"/>
                  </a:lnTo>
                  <a:lnTo>
                    <a:pt x="3370" y="624"/>
                  </a:lnTo>
                  <a:lnTo>
                    <a:pt x="3352" y="642"/>
                  </a:lnTo>
                  <a:lnTo>
                    <a:pt x="3332" y="658"/>
                  </a:lnTo>
                  <a:lnTo>
                    <a:pt x="3312" y="670"/>
                  </a:lnTo>
                  <a:lnTo>
                    <a:pt x="3290" y="680"/>
                  </a:lnTo>
                  <a:lnTo>
                    <a:pt x="3270" y="688"/>
                  </a:lnTo>
                  <a:lnTo>
                    <a:pt x="3248" y="694"/>
                  </a:lnTo>
                  <a:lnTo>
                    <a:pt x="3224" y="698"/>
                  </a:lnTo>
                  <a:lnTo>
                    <a:pt x="3202" y="698"/>
                  </a:lnTo>
                  <a:lnTo>
                    <a:pt x="3202" y="698"/>
                  </a:lnTo>
                  <a:close/>
                  <a:moveTo>
                    <a:pt x="3202" y="488"/>
                  </a:moveTo>
                  <a:lnTo>
                    <a:pt x="3202" y="404"/>
                  </a:lnTo>
                  <a:lnTo>
                    <a:pt x="3300" y="404"/>
                  </a:lnTo>
                  <a:lnTo>
                    <a:pt x="3300" y="404"/>
                  </a:lnTo>
                  <a:lnTo>
                    <a:pt x="3294" y="388"/>
                  </a:lnTo>
                  <a:lnTo>
                    <a:pt x="3288" y="374"/>
                  </a:lnTo>
                  <a:lnTo>
                    <a:pt x="3278" y="360"/>
                  </a:lnTo>
                  <a:lnTo>
                    <a:pt x="3266" y="350"/>
                  </a:lnTo>
                  <a:lnTo>
                    <a:pt x="3252" y="342"/>
                  </a:lnTo>
                  <a:lnTo>
                    <a:pt x="3236" y="336"/>
                  </a:lnTo>
                  <a:lnTo>
                    <a:pt x="3220" y="332"/>
                  </a:lnTo>
                  <a:lnTo>
                    <a:pt x="3202" y="330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26" y="224"/>
                  </a:lnTo>
                  <a:lnTo>
                    <a:pt x="3250" y="226"/>
                  </a:lnTo>
                  <a:lnTo>
                    <a:pt x="3272" y="232"/>
                  </a:lnTo>
                  <a:lnTo>
                    <a:pt x="3294" y="240"/>
                  </a:lnTo>
                  <a:lnTo>
                    <a:pt x="3314" y="250"/>
                  </a:lnTo>
                  <a:lnTo>
                    <a:pt x="3334" y="262"/>
                  </a:lnTo>
                  <a:lnTo>
                    <a:pt x="3352" y="276"/>
                  </a:lnTo>
                  <a:lnTo>
                    <a:pt x="3368" y="292"/>
                  </a:lnTo>
                  <a:lnTo>
                    <a:pt x="3382" y="310"/>
                  </a:lnTo>
                  <a:lnTo>
                    <a:pt x="3396" y="330"/>
                  </a:lnTo>
                  <a:lnTo>
                    <a:pt x="3408" y="352"/>
                  </a:lnTo>
                  <a:lnTo>
                    <a:pt x="3418" y="374"/>
                  </a:lnTo>
                  <a:lnTo>
                    <a:pt x="3426" y="398"/>
                  </a:lnTo>
                  <a:lnTo>
                    <a:pt x="3430" y="424"/>
                  </a:lnTo>
                  <a:lnTo>
                    <a:pt x="3434" y="452"/>
                  </a:lnTo>
                  <a:lnTo>
                    <a:pt x="3436" y="482"/>
                  </a:lnTo>
                  <a:lnTo>
                    <a:pt x="3436" y="488"/>
                  </a:lnTo>
                  <a:lnTo>
                    <a:pt x="3202" y="488"/>
                  </a:lnTo>
                  <a:close/>
                  <a:moveTo>
                    <a:pt x="3202" y="222"/>
                  </a:moveTo>
                  <a:lnTo>
                    <a:pt x="3202" y="330"/>
                  </a:lnTo>
                  <a:lnTo>
                    <a:pt x="3202" y="330"/>
                  </a:lnTo>
                  <a:lnTo>
                    <a:pt x="3202" y="330"/>
                  </a:lnTo>
                  <a:lnTo>
                    <a:pt x="3184" y="332"/>
                  </a:lnTo>
                  <a:lnTo>
                    <a:pt x="3166" y="334"/>
                  </a:lnTo>
                  <a:lnTo>
                    <a:pt x="3152" y="340"/>
                  </a:lnTo>
                  <a:lnTo>
                    <a:pt x="3138" y="350"/>
                  </a:lnTo>
                  <a:lnTo>
                    <a:pt x="3126" y="360"/>
                  </a:lnTo>
                  <a:lnTo>
                    <a:pt x="3116" y="372"/>
                  </a:lnTo>
                  <a:lnTo>
                    <a:pt x="3108" y="386"/>
                  </a:lnTo>
                  <a:lnTo>
                    <a:pt x="3104" y="404"/>
                  </a:lnTo>
                  <a:lnTo>
                    <a:pt x="3202" y="404"/>
                  </a:lnTo>
                  <a:lnTo>
                    <a:pt x="3202" y="488"/>
                  </a:lnTo>
                  <a:lnTo>
                    <a:pt x="3096" y="488"/>
                  </a:lnTo>
                  <a:lnTo>
                    <a:pt x="3096" y="488"/>
                  </a:lnTo>
                  <a:lnTo>
                    <a:pt x="3102" y="506"/>
                  </a:lnTo>
                  <a:lnTo>
                    <a:pt x="3110" y="524"/>
                  </a:lnTo>
                  <a:lnTo>
                    <a:pt x="3122" y="540"/>
                  </a:lnTo>
                  <a:lnTo>
                    <a:pt x="3134" y="552"/>
                  </a:lnTo>
                  <a:lnTo>
                    <a:pt x="3148" y="562"/>
                  </a:lnTo>
                  <a:lnTo>
                    <a:pt x="3164" y="570"/>
                  </a:lnTo>
                  <a:lnTo>
                    <a:pt x="3182" y="574"/>
                  </a:lnTo>
                  <a:lnTo>
                    <a:pt x="3202" y="57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178" y="698"/>
                  </a:lnTo>
                  <a:lnTo>
                    <a:pt x="3156" y="694"/>
                  </a:lnTo>
                  <a:lnTo>
                    <a:pt x="3134" y="688"/>
                  </a:lnTo>
                  <a:lnTo>
                    <a:pt x="3112" y="680"/>
                  </a:lnTo>
                  <a:lnTo>
                    <a:pt x="3092" y="672"/>
                  </a:lnTo>
                  <a:lnTo>
                    <a:pt x="3072" y="660"/>
                  </a:lnTo>
                  <a:lnTo>
                    <a:pt x="3054" y="646"/>
                  </a:lnTo>
                  <a:lnTo>
                    <a:pt x="3036" y="630"/>
                  </a:lnTo>
                  <a:lnTo>
                    <a:pt x="3036" y="630"/>
                  </a:lnTo>
                  <a:lnTo>
                    <a:pt x="3020" y="612"/>
                  </a:lnTo>
                  <a:lnTo>
                    <a:pt x="3006" y="592"/>
                  </a:lnTo>
                  <a:lnTo>
                    <a:pt x="2994" y="572"/>
                  </a:lnTo>
                  <a:lnTo>
                    <a:pt x="2986" y="552"/>
                  </a:lnTo>
                  <a:lnTo>
                    <a:pt x="2978" y="530"/>
                  </a:lnTo>
                  <a:lnTo>
                    <a:pt x="2972" y="506"/>
                  </a:lnTo>
                  <a:lnTo>
                    <a:pt x="2968" y="484"/>
                  </a:lnTo>
                  <a:lnTo>
                    <a:pt x="2968" y="460"/>
                  </a:lnTo>
                  <a:lnTo>
                    <a:pt x="2968" y="460"/>
                  </a:lnTo>
                  <a:lnTo>
                    <a:pt x="2968" y="436"/>
                  </a:lnTo>
                  <a:lnTo>
                    <a:pt x="2972" y="414"/>
                  </a:lnTo>
                  <a:lnTo>
                    <a:pt x="2978" y="390"/>
                  </a:lnTo>
                  <a:lnTo>
                    <a:pt x="2986" y="368"/>
                  </a:lnTo>
                  <a:lnTo>
                    <a:pt x="2994" y="348"/>
                  </a:lnTo>
                  <a:lnTo>
                    <a:pt x="3006" y="328"/>
                  </a:lnTo>
                  <a:lnTo>
                    <a:pt x="3020" y="310"/>
                  </a:lnTo>
                  <a:lnTo>
                    <a:pt x="3036" y="292"/>
                  </a:lnTo>
                  <a:lnTo>
                    <a:pt x="3036" y="292"/>
                  </a:lnTo>
                  <a:lnTo>
                    <a:pt x="3054" y="276"/>
                  </a:lnTo>
                  <a:lnTo>
                    <a:pt x="3072" y="262"/>
                  </a:lnTo>
                  <a:lnTo>
                    <a:pt x="3092" y="250"/>
                  </a:lnTo>
                  <a:lnTo>
                    <a:pt x="3112" y="240"/>
                  </a:lnTo>
                  <a:lnTo>
                    <a:pt x="3134" y="232"/>
                  </a:lnTo>
                  <a:lnTo>
                    <a:pt x="3156" y="226"/>
                  </a:lnTo>
                  <a:lnTo>
                    <a:pt x="3178" y="224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02" y="222"/>
                  </a:lnTo>
                  <a:close/>
                  <a:moveTo>
                    <a:pt x="1782" y="698"/>
                  </a:moveTo>
                  <a:lnTo>
                    <a:pt x="1782" y="578"/>
                  </a:lnTo>
                  <a:lnTo>
                    <a:pt x="1782" y="578"/>
                  </a:lnTo>
                  <a:lnTo>
                    <a:pt x="1788" y="578"/>
                  </a:lnTo>
                  <a:lnTo>
                    <a:pt x="1788" y="578"/>
                  </a:lnTo>
                  <a:lnTo>
                    <a:pt x="1800" y="576"/>
                  </a:lnTo>
                  <a:lnTo>
                    <a:pt x="1812" y="574"/>
                  </a:lnTo>
                  <a:lnTo>
                    <a:pt x="1822" y="572"/>
                  </a:lnTo>
                  <a:lnTo>
                    <a:pt x="1832" y="566"/>
                  </a:lnTo>
                  <a:lnTo>
                    <a:pt x="1852" y="554"/>
                  </a:lnTo>
                  <a:lnTo>
                    <a:pt x="1874" y="536"/>
                  </a:lnTo>
                  <a:lnTo>
                    <a:pt x="1952" y="624"/>
                  </a:lnTo>
                  <a:lnTo>
                    <a:pt x="1952" y="624"/>
                  </a:lnTo>
                  <a:lnTo>
                    <a:pt x="1932" y="642"/>
                  </a:lnTo>
                  <a:lnTo>
                    <a:pt x="1912" y="658"/>
                  </a:lnTo>
                  <a:lnTo>
                    <a:pt x="1892" y="670"/>
                  </a:lnTo>
                  <a:lnTo>
                    <a:pt x="1872" y="680"/>
                  </a:lnTo>
                  <a:lnTo>
                    <a:pt x="1850" y="688"/>
                  </a:lnTo>
                  <a:lnTo>
                    <a:pt x="1828" y="694"/>
                  </a:lnTo>
                  <a:lnTo>
                    <a:pt x="1806" y="69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82" y="698"/>
                  </a:lnTo>
                  <a:close/>
                  <a:moveTo>
                    <a:pt x="1782" y="488"/>
                  </a:moveTo>
                  <a:lnTo>
                    <a:pt x="1782" y="404"/>
                  </a:lnTo>
                  <a:lnTo>
                    <a:pt x="1880" y="404"/>
                  </a:lnTo>
                  <a:lnTo>
                    <a:pt x="1880" y="404"/>
                  </a:lnTo>
                  <a:lnTo>
                    <a:pt x="1876" y="388"/>
                  </a:lnTo>
                  <a:lnTo>
                    <a:pt x="1868" y="372"/>
                  </a:lnTo>
                  <a:lnTo>
                    <a:pt x="1858" y="360"/>
                  </a:lnTo>
                  <a:lnTo>
                    <a:pt x="1846" y="350"/>
                  </a:lnTo>
                  <a:lnTo>
                    <a:pt x="1834" y="342"/>
                  </a:lnTo>
                  <a:lnTo>
                    <a:pt x="1818" y="336"/>
                  </a:lnTo>
                  <a:lnTo>
                    <a:pt x="1800" y="332"/>
                  </a:lnTo>
                  <a:lnTo>
                    <a:pt x="1782" y="330"/>
                  </a:lnTo>
                  <a:lnTo>
                    <a:pt x="1782" y="330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806" y="224"/>
                  </a:lnTo>
                  <a:lnTo>
                    <a:pt x="1830" y="226"/>
                  </a:lnTo>
                  <a:lnTo>
                    <a:pt x="1854" y="232"/>
                  </a:lnTo>
                  <a:lnTo>
                    <a:pt x="1874" y="240"/>
                  </a:lnTo>
                  <a:lnTo>
                    <a:pt x="1896" y="250"/>
                  </a:lnTo>
                  <a:lnTo>
                    <a:pt x="1914" y="262"/>
                  </a:lnTo>
                  <a:lnTo>
                    <a:pt x="1932" y="276"/>
                  </a:lnTo>
                  <a:lnTo>
                    <a:pt x="1950" y="292"/>
                  </a:lnTo>
                  <a:lnTo>
                    <a:pt x="1964" y="310"/>
                  </a:lnTo>
                  <a:lnTo>
                    <a:pt x="1978" y="330"/>
                  </a:lnTo>
                  <a:lnTo>
                    <a:pt x="1988" y="352"/>
                  </a:lnTo>
                  <a:lnTo>
                    <a:pt x="1998" y="374"/>
                  </a:lnTo>
                  <a:lnTo>
                    <a:pt x="2006" y="398"/>
                  </a:lnTo>
                  <a:lnTo>
                    <a:pt x="2012" y="424"/>
                  </a:lnTo>
                  <a:lnTo>
                    <a:pt x="2016" y="452"/>
                  </a:lnTo>
                  <a:lnTo>
                    <a:pt x="2016" y="482"/>
                  </a:lnTo>
                  <a:lnTo>
                    <a:pt x="2016" y="488"/>
                  </a:lnTo>
                  <a:lnTo>
                    <a:pt x="1782" y="488"/>
                  </a:lnTo>
                  <a:lnTo>
                    <a:pt x="1782" y="488"/>
                  </a:lnTo>
                  <a:close/>
                  <a:moveTo>
                    <a:pt x="2070" y="448"/>
                  </a:moveTo>
                  <a:lnTo>
                    <a:pt x="2070" y="448"/>
                  </a:lnTo>
                  <a:lnTo>
                    <a:pt x="2072" y="420"/>
                  </a:lnTo>
                  <a:lnTo>
                    <a:pt x="2074" y="396"/>
                  </a:lnTo>
                  <a:lnTo>
                    <a:pt x="2078" y="372"/>
                  </a:lnTo>
                  <a:lnTo>
                    <a:pt x="2084" y="350"/>
                  </a:lnTo>
                  <a:lnTo>
                    <a:pt x="2092" y="328"/>
                  </a:lnTo>
                  <a:lnTo>
                    <a:pt x="2100" y="310"/>
                  </a:lnTo>
                  <a:lnTo>
                    <a:pt x="2112" y="294"/>
                  </a:lnTo>
                  <a:lnTo>
                    <a:pt x="2124" y="278"/>
                  </a:lnTo>
                  <a:lnTo>
                    <a:pt x="2138" y="264"/>
                  </a:lnTo>
                  <a:lnTo>
                    <a:pt x="2154" y="254"/>
                  </a:lnTo>
                  <a:lnTo>
                    <a:pt x="2170" y="244"/>
                  </a:lnTo>
                  <a:lnTo>
                    <a:pt x="2190" y="236"/>
                  </a:lnTo>
                  <a:lnTo>
                    <a:pt x="2210" y="230"/>
                  </a:lnTo>
                  <a:lnTo>
                    <a:pt x="2232" y="224"/>
                  </a:lnTo>
                  <a:lnTo>
                    <a:pt x="2256" y="222"/>
                  </a:lnTo>
                  <a:lnTo>
                    <a:pt x="2282" y="220"/>
                  </a:lnTo>
                  <a:lnTo>
                    <a:pt x="2282" y="220"/>
                  </a:lnTo>
                  <a:lnTo>
                    <a:pt x="2304" y="222"/>
                  </a:lnTo>
                  <a:lnTo>
                    <a:pt x="2326" y="226"/>
                  </a:lnTo>
                  <a:lnTo>
                    <a:pt x="2346" y="230"/>
                  </a:lnTo>
                  <a:lnTo>
                    <a:pt x="2366" y="238"/>
                  </a:lnTo>
                  <a:lnTo>
                    <a:pt x="2384" y="246"/>
                  </a:lnTo>
                  <a:lnTo>
                    <a:pt x="2402" y="256"/>
                  </a:lnTo>
                  <a:lnTo>
                    <a:pt x="2418" y="268"/>
                  </a:lnTo>
                  <a:lnTo>
                    <a:pt x="2432" y="282"/>
                  </a:lnTo>
                  <a:lnTo>
                    <a:pt x="2432" y="282"/>
                  </a:lnTo>
                  <a:lnTo>
                    <a:pt x="2446" y="300"/>
                  </a:lnTo>
                  <a:lnTo>
                    <a:pt x="2458" y="318"/>
                  </a:lnTo>
                  <a:lnTo>
                    <a:pt x="2468" y="336"/>
                  </a:lnTo>
                  <a:lnTo>
                    <a:pt x="2474" y="356"/>
                  </a:lnTo>
                  <a:lnTo>
                    <a:pt x="2478" y="376"/>
                  </a:lnTo>
                  <a:lnTo>
                    <a:pt x="2480" y="398"/>
                  </a:lnTo>
                  <a:lnTo>
                    <a:pt x="2482" y="448"/>
                  </a:lnTo>
                  <a:lnTo>
                    <a:pt x="2482" y="686"/>
                  </a:lnTo>
                  <a:lnTo>
                    <a:pt x="2360" y="686"/>
                  </a:lnTo>
                  <a:lnTo>
                    <a:pt x="2360" y="448"/>
                  </a:lnTo>
                  <a:lnTo>
                    <a:pt x="2360" y="448"/>
                  </a:lnTo>
                  <a:lnTo>
                    <a:pt x="2358" y="424"/>
                  </a:lnTo>
                  <a:lnTo>
                    <a:pt x="2354" y="404"/>
                  </a:lnTo>
                  <a:lnTo>
                    <a:pt x="2348" y="388"/>
                  </a:lnTo>
                  <a:lnTo>
                    <a:pt x="2340" y="372"/>
                  </a:lnTo>
                  <a:lnTo>
                    <a:pt x="2328" y="362"/>
                  </a:lnTo>
                  <a:lnTo>
                    <a:pt x="2314" y="354"/>
                  </a:lnTo>
                  <a:lnTo>
                    <a:pt x="2296" y="350"/>
                  </a:lnTo>
                  <a:lnTo>
                    <a:pt x="2276" y="348"/>
                  </a:lnTo>
                  <a:lnTo>
                    <a:pt x="2276" y="348"/>
                  </a:lnTo>
                  <a:lnTo>
                    <a:pt x="2256" y="350"/>
                  </a:lnTo>
                  <a:lnTo>
                    <a:pt x="2240" y="354"/>
                  </a:lnTo>
                  <a:lnTo>
                    <a:pt x="2226" y="362"/>
                  </a:lnTo>
                  <a:lnTo>
                    <a:pt x="2214" y="372"/>
                  </a:lnTo>
                  <a:lnTo>
                    <a:pt x="2206" y="386"/>
                  </a:lnTo>
                  <a:lnTo>
                    <a:pt x="2200" y="404"/>
                  </a:lnTo>
                  <a:lnTo>
                    <a:pt x="2196" y="424"/>
                  </a:lnTo>
                  <a:lnTo>
                    <a:pt x="2194" y="448"/>
                  </a:lnTo>
                  <a:lnTo>
                    <a:pt x="2194" y="686"/>
                  </a:lnTo>
                  <a:lnTo>
                    <a:pt x="2070" y="686"/>
                  </a:lnTo>
                  <a:lnTo>
                    <a:pt x="2070" y="448"/>
                  </a:lnTo>
                  <a:lnTo>
                    <a:pt x="2070" y="448"/>
                  </a:lnTo>
                  <a:close/>
                  <a:moveTo>
                    <a:pt x="2774" y="698"/>
                  </a:moveTo>
                  <a:lnTo>
                    <a:pt x="2774" y="698"/>
                  </a:lnTo>
                  <a:lnTo>
                    <a:pt x="2750" y="698"/>
                  </a:lnTo>
                  <a:lnTo>
                    <a:pt x="2728" y="694"/>
                  </a:lnTo>
                  <a:lnTo>
                    <a:pt x="2706" y="688"/>
                  </a:lnTo>
                  <a:lnTo>
                    <a:pt x="2684" y="680"/>
                  </a:lnTo>
                  <a:lnTo>
                    <a:pt x="2664" y="672"/>
                  </a:lnTo>
                  <a:lnTo>
                    <a:pt x="2644" y="660"/>
                  </a:lnTo>
                  <a:lnTo>
                    <a:pt x="2626" y="646"/>
                  </a:lnTo>
                  <a:lnTo>
                    <a:pt x="2608" y="630"/>
                  </a:lnTo>
                  <a:lnTo>
                    <a:pt x="2608" y="630"/>
                  </a:lnTo>
                  <a:lnTo>
                    <a:pt x="2592" y="612"/>
                  </a:lnTo>
                  <a:lnTo>
                    <a:pt x="2578" y="592"/>
                  </a:lnTo>
                  <a:lnTo>
                    <a:pt x="2568" y="572"/>
                  </a:lnTo>
                  <a:lnTo>
                    <a:pt x="2558" y="552"/>
                  </a:lnTo>
                  <a:lnTo>
                    <a:pt x="2550" y="530"/>
                  </a:lnTo>
                  <a:lnTo>
                    <a:pt x="2544" y="506"/>
                  </a:lnTo>
                  <a:lnTo>
                    <a:pt x="2540" y="484"/>
                  </a:lnTo>
                  <a:lnTo>
                    <a:pt x="2540" y="460"/>
                  </a:lnTo>
                  <a:lnTo>
                    <a:pt x="2540" y="460"/>
                  </a:lnTo>
                  <a:lnTo>
                    <a:pt x="2540" y="436"/>
                  </a:lnTo>
                  <a:lnTo>
                    <a:pt x="2544" y="414"/>
                  </a:lnTo>
                  <a:lnTo>
                    <a:pt x="2550" y="390"/>
                  </a:lnTo>
                  <a:lnTo>
                    <a:pt x="2558" y="368"/>
                  </a:lnTo>
                  <a:lnTo>
                    <a:pt x="2568" y="348"/>
                  </a:lnTo>
                  <a:lnTo>
                    <a:pt x="2578" y="328"/>
                  </a:lnTo>
                  <a:lnTo>
                    <a:pt x="2592" y="310"/>
                  </a:lnTo>
                  <a:lnTo>
                    <a:pt x="2608" y="292"/>
                  </a:lnTo>
                  <a:lnTo>
                    <a:pt x="2608" y="292"/>
                  </a:lnTo>
                  <a:lnTo>
                    <a:pt x="2626" y="276"/>
                  </a:lnTo>
                  <a:lnTo>
                    <a:pt x="2644" y="262"/>
                  </a:lnTo>
                  <a:lnTo>
                    <a:pt x="2664" y="250"/>
                  </a:lnTo>
                  <a:lnTo>
                    <a:pt x="2684" y="240"/>
                  </a:lnTo>
                  <a:lnTo>
                    <a:pt x="2706" y="232"/>
                  </a:lnTo>
                  <a:lnTo>
                    <a:pt x="2728" y="226"/>
                  </a:lnTo>
                  <a:lnTo>
                    <a:pt x="2750" y="224"/>
                  </a:lnTo>
                  <a:lnTo>
                    <a:pt x="2774" y="222"/>
                  </a:lnTo>
                  <a:lnTo>
                    <a:pt x="2774" y="222"/>
                  </a:lnTo>
                  <a:lnTo>
                    <a:pt x="2800" y="224"/>
                  </a:lnTo>
                  <a:lnTo>
                    <a:pt x="2824" y="228"/>
                  </a:lnTo>
                  <a:lnTo>
                    <a:pt x="2848" y="234"/>
                  </a:lnTo>
                  <a:lnTo>
                    <a:pt x="2870" y="242"/>
                  </a:lnTo>
                  <a:lnTo>
                    <a:pt x="2892" y="254"/>
                  </a:lnTo>
                  <a:lnTo>
                    <a:pt x="2914" y="270"/>
                  </a:lnTo>
                  <a:lnTo>
                    <a:pt x="2934" y="286"/>
                  </a:lnTo>
                  <a:lnTo>
                    <a:pt x="2952" y="306"/>
                  </a:lnTo>
                  <a:lnTo>
                    <a:pt x="2866" y="394"/>
                  </a:lnTo>
                  <a:lnTo>
                    <a:pt x="2866" y="394"/>
                  </a:lnTo>
                  <a:lnTo>
                    <a:pt x="2856" y="382"/>
                  </a:lnTo>
                  <a:lnTo>
                    <a:pt x="2848" y="372"/>
                  </a:lnTo>
                  <a:lnTo>
                    <a:pt x="2836" y="364"/>
                  </a:lnTo>
                  <a:lnTo>
                    <a:pt x="2826" y="356"/>
                  </a:lnTo>
                  <a:lnTo>
                    <a:pt x="2814" y="350"/>
                  </a:lnTo>
                  <a:lnTo>
                    <a:pt x="2802" y="348"/>
                  </a:lnTo>
                  <a:lnTo>
                    <a:pt x="2788" y="346"/>
                  </a:lnTo>
                  <a:lnTo>
                    <a:pt x="2774" y="344"/>
                  </a:lnTo>
                  <a:lnTo>
                    <a:pt x="2774" y="344"/>
                  </a:lnTo>
                  <a:lnTo>
                    <a:pt x="2764" y="344"/>
                  </a:lnTo>
                  <a:lnTo>
                    <a:pt x="2752" y="346"/>
                  </a:lnTo>
                  <a:lnTo>
                    <a:pt x="2730" y="354"/>
                  </a:lnTo>
                  <a:lnTo>
                    <a:pt x="2712" y="364"/>
                  </a:lnTo>
                  <a:lnTo>
                    <a:pt x="2696" y="380"/>
                  </a:lnTo>
                  <a:lnTo>
                    <a:pt x="2682" y="396"/>
                  </a:lnTo>
                  <a:lnTo>
                    <a:pt x="2672" y="418"/>
                  </a:lnTo>
                  <a:lnTo>
                    <a:pt x="2666" y="440"/>
                  </a:lnTo>
                  <a:lnTo>
                    <a:pt x="2664" y="462"/>
                  </a:lnTo>
                  <a:lnTo>
                    <a:pt x="2664" y="462"/>
                  </a:lnTo>
                  <a:lnTo>
                    <a:pt x="2666" y="486"/>
                  </a:lnTo>
                  <a:lnTo>
                    <a:pt x="2672" y="506"/>
                  </a:lnTo>
                  <a:lnTo>
                    <a:pt x="2682" y="526"/>
                  </a:lnTo>
                  <a:lnTo>
                    <a:pt x="2696" y="542"/>
                  </a:lnTo>
                  <a:lnTo>
                    <a:pt x="2712" y="556"/>
                  </a:lnTo>
                  <a:lnTo>
                    <a:pt x="2732" y="566"/>
                  </a:lnTo>
                  <a:lnTo>
                    <a:pt x="2752" y="574"/>
                  </a:lnTo>
                  <a:lnTo>
                    <a:pt x="2774" y="576"/>
                  </a:lnTo>
                  <a:lnTo>
                    <a:pt x="2774" y="576"/>
                  </a:lnTo>
                  <a:lnTo>
                    <a:pt x="2788" y="574"/>
                  </a:lnTo>
                  <a:lnTo>
                    <a:pt x="2800" y="572"/>
                  </a:lnTo>
                  <a:lnTo>
                    <a:pt x="2812" y="570"/>
                  </a:lnTo>
                  <a:lnTo>
                    <a:pt x="2822" y="564"/>
                  </a:lnTo>
                  <a:lnTo>
                    <a:pt x="2834" y="558"/>
                  </a:lnTo>
                  <a:lnTo>
                    <a:pt x="2842" y="552"/>
                  </a:lnTo>
                  <a:lnTo>
                    <a:pt x="2852" y="544"/>
                  </a:lnTo>
                  <a:lnTo>
                    <a:pt x="2858" y="534"/>
                  </a:lnTo>
                  <a:lnTo>
                    <a:pt x="2948" y="618"/>
                  </a:lnTo>
                  <a:lnTo>
                    <a:pt x="2948" y="618"/>
                  </a:lnTo>
                  <a:lnTo>
                    <a:pt x="2930" y="638"/>
                  </a:lnTo>
                  <a:lnTo>
                    <a:pt x="2910" y="654"/>
                  </a:lnTo>
                  <a:lnTo>
                    <a:pt x="2890" y="668"/>
                  </a:lnTo>
                  <a:lnTo>
                    <a:pt x="2868" y="678"/>
                  </a:lnTo>
                  <a:lnTo>
                    <a:pt x="2846" y="688"/>
                  </a:lnTo>
                  <a:lnTo>
                    <a:pt x="2822" y="694"/>
                  </a:lnTo>
                  <a:lnTo>
                    <a:pt x="2798" y="698"/>
                  </a:lnTo>
                  <a:lnTo>
                    <a:pt x="2774" y="698"/>
                  </a:lnTo>
                  <a:lnTo>
                    <a:pt x="2774" y="698"/>
                  </a:lnTo>
                  <a:close/>
                  <a:moveTo>
                    <a:pt x="1782" y="222"/>
                  </a:moveTo>
                  <a:lnTo>
                    <a:pt x="1782" y="330"/>
                  </a:lnTo>
                  <a:lnTo>
                    <a:pt x="1782" y="330"/>
                  </a:lnTo>
                  <a:lnTo>
                    <a:pt x="1764" y="332"/>
                  </a:lnTo>
                  <a:lnTo>
                    <a:pt x="1748" y="334"/>
                  </a:lnTo>
                  <a:lnTo>
                    <a:pt x="1732" y="340"/>
                  </a:lnTo>
                  <a:lnTo>
                    <a:pt x="1718" y="350"/>
                  </a:lnTo>
                  <a:lnTo>
                    <a:pt x="1708" y="360"/>
                  </a:lnTo>
                  <a:lnTo>
                    <a:pt x="1698" y="372"/>
                  </a:lnTo>
                  <a:lnTo>
                    <a:pt x="1690" y="386"/>
                  </a:lnTo>
                  <a:lnTo>
                    <a:pt x="1684" y="404"/>
                  </a:lnTo>
                  <a:lnTo>
                    <a:pt x="1782" y="404"/>
                  </a:lnTo>
                  <a:lnTo>
                    <a:pt x="1782" y="488"/>
                  </a:lnTo>
                  <a:lnTo>
                    <a:pt x="1676" y="488"/>
                  </a:lnTo>
                  <a:lnTo>
                    <a:pt x="1676" y="488"/>
                  </a:lnTo>
                  <a:lnTo>
                    <a:pt x="1684" y="506"/>
                  </a:lnTo>
                  <a:lnTo>
                    <a:pt x="1692" y="524"/>
                  </a:lnTo>
                  <a:lnTo>
                    <a:pt x="1702" y="540"/>
                  </a:lnTo>
                  <a:lnTo>
                    <a:pt x="1716" y="552"/>
                  </a:lnTo>
                  <a:lnTo>
                    <a:pt x="1730" y="562"/>
                  </a:lnTo>
                  <a:lnTo>
                    <a:pt x="1746" y="570"/>
                  </a:lnTo>
                  <a:lnTo>
                    <a:pt x="1764" y="574"/>
                  </a:lnTo>
                  <a:lnTo>
                    <a:pt x="1782" y="57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60" y="698"/>
                  </a:lnTo>
                  <a:lnTo>
                    <a:pt x="1736" y="694"/>
                  </a:lnTo>
                  <a:lnTo>
                    <a:pt x="1714" y="688"/>
                  </a:lnTo>
                  <a:lnTo>
                    <a:pt x="1692" y="680"/>
                  </a:lnTo>
                  <a:lnTo>
                    <a:pt x="1672" y="672"/>
                  </a:lnTo>
                  <a:lnTo>
                    <a:pt x="1652" y="660"/>
                  </a:lnTo>
                  <a:lnTo>
                    <a:pt x="1634" y="646"/>
                  </a:lnTo>
                  <a:lnTo>
                    <a:pt x="1616" y="630"/>
                  </a:lnTo>
                  <a:lnTo>
                    <a:pt x="1616" y="630"/>
                  </a:lnTo>
                  <a:lnTo>
                    <a:pt x="1602" y="612"/>
                  </a:lnTo>
                  <a:lnTo>
                    <a:pt x="1588" y="592"/>
                  </a:lnTo>
                  <a:lnTo>
                    <a:pt x="1576" y="572"/>
                  </a:lnTo>
                  <a:lnTo>
                    <a:pt x="1566" y="552"/>
                  </a:lnTo>
                  <a:lnTo>
                    <a:pt x="1558" y="530"/>
                  </a:lnTo>
                  <a:lnTo>
                    <a:pt x="1552" y="506"/>
                  </a:lnTo>
                  <a:lnTo>
                    <a:pt x="1550" y="484"/>
                  </a:lnTo>
                  <a:lnTo>
                    <a:pt x="1548" y="460"/>
                  </a:lnTo>
                  <a:lnTo>
                    <a:pt x="1548" y="460"/>
                  </a:lnTo>
                  <a:lnTo>
                    <a:pt x="1550" y="436"/>
                  </a:lnTo>
                  <a:lnTo>
                    <a:pt x="1552" y="414"/>
                  </a:lnTo>
                  <a:lnTo>
                    <a:pt x="1558" y="390"/>
                  </a:lnTo>
                  <a:lnTo>
                    <a:pt x="1566" y="368"/>
                  </a:lnTo>
                  <a:lnTo>
                    <a:pt x="1576" y="348"/>
                  </a:lnTo>
                  <a:lnTo>
                    <a:pt x="1588" y="328"/>
                  </a:lnTo>
                  <a:lnTo>
                    <a:pt x="1602" y="310"/>
                  </a:lnTo>
                  <a:lnTo>
                    <a:pt x="1616" y="292"/>
                  </a:lnTo>
                  <a:lnTo>
                    <a:pt x="1616" y="292"/>
                  </a:lnTo>
                  <a:lnTo>
                    <a:pt x="1634" y="276"/>
                  </a:lnTo>
                  <a:lnTo>
                    <a:pt x="1652" y="262"/>
                  </a:lnTo>
                  <a:lnTo>
                    <a:pt x="1672" y="250"/>
                  </a:lnTo>
                  <a:lnTo>
                    <a:pt x="1692" y="240"/>
                  </a:lnTo>
                  <a:lnTo>
                    <a:pt x="1714" y="232"/>
                  </a:lnTo>
                  <a:lnTo>
                    <a:pt x="1736" y="226"/>
                  </a:lnTo>
                  <a:lnTo>
                    <a:pt x="1760" y="224"/>
                  </a:lnTo>
                  <a:lnTo>
                    <a:pt x="1782" y="222"/>
                  </a:lnTo>
                  <a:lnTo>
                    <a:pt x="1782" y="222"/>
                  </a:lnTo>
                  <a:close/>
                  <a:moveTo>
                    <a:pt x="1258" y="698"/>
                  </a:moveTo>
                  <a:lnTo>
                    <a:pt x="1258" y="576"/>
                  </a:lnTo>
                  <a:lnTo>
                    <a:pt x="1258" y="576"/>
                  </a:lnTo>
                  <a:lnTo>
                    <a:pt x="1258" y="576"/>
                  </a:lnTo>
                  <a:lnTo>
                    <a:pt x="1282" y="574"/>
                  </a:lnTo>
                  <a:lnTo>
                    <a:pt x="1302" y="568"/>
                  </a:lnTo>
                  <a:lnTo>
                    <a:pt x="1320" y="558"/>
                  </a:lnTo>
                  <a:lnTo>
                    <a:pt x="1336" y="544"/>
                  </a:lnTo>
                  <a:lnTo>
                    <a:pt x="1350" y="528"/>
                  </a:lnTo>
                  <a:lnTo>
                    <a:pt x="1358" y="508"/>
                  </a:lnTo>
                  <a:lnTo>
                    <a:pt x="1364" y="486"/>
                  </a:lnTo>
                  <a:lnTo>
                    <a:pt x="1368" y="460"/>
                  </a:lnTo>
                  <a:lnTo>
                    <a:pt x="1368" y="460"/>
                  </a:lnTo>
                  <a:lnTo>
                    <a:pt x="1366" y="436"/>
                  </a:lnTo>
                  <a:lnTo>
                    <a:pt x="1360" y="412"/>
                  </a:lnTo>
                  <a:lnTo>
                    <a:pt x="1350" y="392"/>
                  </a:lnTo>
                  <a:lnTo>
                    <a:pt x="1338" y="376"/>
                  </a:lnTo>
                  <a:lnTo>
                    <a:pt x="1322" y="362"/>
                  </a:lnTo>
                  <a:lnTo>
                    <a:pt x="1304" y="352"/>
                  </a:lnTo>
                  <a:lnTo>
                    <a:pt x="1282" y="344"/>
                  </a:lnTo>
                  <a:lnTo>
                    <a:pt x="1260" y="342"/>
                  </a:lnTo>
                  <a:lnTo>
                    <a:pt x="1260" y="342"/>
                  </a:lnTo>
                  <a:lnTo>
                    <a:pt x="1258" y="342"/>
                  </a:lnTo>
                  <a:lnTo>
                    <a:pt x="1258" y="224"/>
                  </a:lnTo>
                  <a:lnTo>
                    <a:pt x="1258" y="224"/>
                  </a:lnTo>
                  <a:lnTo>
                    <a:pt x="1274" y="226"/>
                  </a:lnTo>
                  <a:lnTo>
                    <a:pt x="1290" y="228"/>
                  </a:lnTo>
                  <a:lnTo>
                    <a:pt x="1306" y="232"/>
                  </a:lnTo>
                  <a:lnTo>
                    <a:pt x="1320" y="238"/>
                  </a:lnTo>
                  <a:lnTo>
                    <a:pt x="1334" y="244"/>
                  </a:lnTo>
                  <a:lnTo>
                    <a:pt x="1346" y="252"/>
                  </a:lnTo>
                  <a:lnTo>
                    <a:pt x="1356" y="260"/>
                  </a:lnTo>
                  <a:lnTo>
                    <a:pt x="1368" y="270"/>
                  </a:lnTo>
                  <a:lnTo>
                    <a:pt x="1368" y="0"/>
                  </a:lnTo>
                  <a:lnTo>
                    <a:pt x="1490" y="0"/>
                  </a:lnTo>
                  <a:lnTo>
                    <a:pt x="1490" y="402"/>
                  </a:lnTo>
                  <a:lnTo>
                    <a:pt x="1490" y="402"/>
                  </a:lnTo>
                  <a:lnTo>
                    <a:pt x="1488" y="458"/>
                  </a:lnTo>
                  <a:lnTo>
                    <a:pt x="1488" y="484"/>
                  </a:lnTo>
                  <a:lnTo>
                    <a:pt x="1484" y="510"/>
                  </a:lnTo>
                  <a:lnTo>
                    <a:pt x="1480" y="532"/>
                  </a:lnTo>
                  <a:lnTo>
                    <a:pt x="1474" y="556"/>
                  </a:lnTo>
                  <a:lnTo>
                    <a:pt x="1466" y="576"/>
                  </a:lnTo>
                  <a:lnTo>
                    <a:pt x="1456" y="596"/>
                  </a:lnTo>
                  <a:lnTo>
                    <a:pt x="1456" y="596"/>
                  </a:lnTo>
                  <a:lnTo>
                    <a:pt x="1440" y="620"/>
                  </a:lnTo>
                  <a:lnTo>
                    <a:pt x="1422" y="640"/>
                  </a:lnTo>
                  <a:lnTo>
                    <a:pt x="1400" y="658"/>
                  </a:lnTo>
                  <a:lnTo>
                    <a:pt x="1376" y="672"/>
                  </a:lnTo>
                  <a:lnTo>
                    <a:pt x="1350" y="684"/>
                  </a:lnTo>
                  <a:lnTo>
                    <a:pt x="1320" y="692"/>
                  </a:lnTo>
                  <a:lnTo>
                    <a:pt x="1290" y="696"/>
                  </a:lnTo>
                  <a:lnTo>
                    <a:pt x="1258" y="698"/>
                  </a:lnTo>
                  <a:lnTo>
                    <a:pt x="1258" y="698"/>
                  </a:lnTo>
                  <a:close/>
                  <a:moveTo>
                    <a:pt x="1258" y="224"/>
                  </a:moveTo>
                  <a:lnTo>
                    <a:pt x="1258" y="342"/>
                  </a:lnTo>
                  <a:lnTo>
                    <a:pt x="1258" y="342"/>
                  </a:lnTo>
                  <a:lnTo>
                    <a:pt x="1236" y="346"/>
                  </a:lnTo>
                  <a:lnTo>
                    <a:pt x="1214" y="352"/>
                  </a:lnTo>
                  <a:lnTo>
                    <a:pt x="1196" y="362"/>
                  </a:lnTo>
                  <a:lnTo>
                    <a:pt x="1180" y="378"/>
                  </a:lnTo>
                  <a:lnTo>
                    <a:pt x="1166" y="394"/>
                  </a:lnTo>
                  <a:lnTo>
                    <a:pt x="1156" y="414"/>
                  </a:lnTo>
                  <a:lnTo>
                    <a:pt x="1150" y="436"/>
                  </a:lnTo>
                  <a:lnTo>
                    <a:pt x="1148" y="460"/>
                  </a:lnTo>
                  <a:lnTo>
                    <a:pt x="1148" y="460"/>
                  </a:lnTo>
                  <a:lnTo>
                    <a:pt x="1150" y="484"/>
                  </a:lnTo>
                  <a:lnTo>
                    <a:pt x="1158" y="506"/>
                  </a:lnTo>
                  <a:lnTo>
                    <a:pt x="1168" y="526"/>
                  </a:lnTo>
                  <a:lnTo>
                    <a:pt x="1180" y="542"/>
                  </a:lnTo>
                  <a:lnTo>
                    <a:pt x="1198" y="556"/>
                  </a:lnTo>
                  <a:lnTo>
                    <a:pt x="1216" y="568"/>
                  </a:lnTo>
                  <a:lnTo>
                    <a:pt x="1236" y="574"/>
                  </a:lnTo>
                  <a:lnTo>
                    <a:pt x="1258" y="576"/>
                  </a:lnTo>
                  <a:lnTo>
                    <a:pt x="1258" y="698"/>
                  </a:lnTo>
                  <a:lnTo>
                    <a:pt x="1256" y="698"/>
                  </a:lnTo>
                  <a:lnTo>
                    <a:pt x="1256" y="698"/>
                  </a:lnTo>
                  <a:lnTo>
                    <a:pt x="1234" y="698"/>
                  </a:lnTo>
                  <a:lnTo>
                    <a:pt x="1210" y="694"/>
                  </a:lnTo>
                  <a:lnTo>
                    <a:pt x="1188" y="688"/>
                  </a:lnTo>
                  <a:lnTo>
                    <a:pt x="1168" y="680"/>
                  </a:lnTo>
                  <a:lnTo>
                    <a:pt x="1146" y="670"/>
                  </a:lnTo>
                  <a:lnTo>
                    <a:pt x="1128" y="658"/>
                  </a:lnTo>
                  <a:lnTo>
                    <a:pt x="1108" y="644"/>
                  </a:lnTo>
                  <a:lnTo>
                    <a:pt x="1092" y="628"/>
                  </a:lnTo>
                  <a:lnTo>
                    <a:pt x="1092" y="628"/>
                  </a:lnTo>
                  <a:lnTo>
                    <a:pt x="1078" y="612"/>
                  </a:lnTo>
                  <a:lnTo>
                    <a:pt x="1064" y="596"/>
                  </a:lnTo>
                  <a:lnTo>
                    <a:pt x="1054" y="578"/>
                  </a:lnTo>
                  <a:lnTo>
                    <a:pt x="1044" y="560"/>
                  </a:lnTo>
                  <a:lnTo>
                    <a:pt x="1036" y="540"/>
                  </a:lnTo>
                  <a:lnTo>
                    <a:pt x="1030" y="520"/>
                  </a:lnTo>
                  <a:lnTo>
                    <a:pt x="1026" y="500"/>
                  </a:lnTo>
                  <a:lnTo>
                    <a:pt x="1024" y="480"/>
                  </a:lnTo>
                  <a:lnTo>
                    <a:pt x="1024" y="440"/>
                  </a:lnTo>
                  <a:lnTo>
                    <a:pt x="1024" y="440"/>
                  </a:lnTo>
                  <a:lnTo>
                    <a:pt x="1026" y="420"/>
                  </a:lnTo>
                  <a:lnTo>
                    <a:pt x="1030" y="400"/>
                  </a:lnTo>
                  <a:lnTo>
                    <a:pt x="1036" y="380"/>
                  </a:lnTo>
                  <a:lnTo>
                    <a:pt x="1044" y="360"/>
                  </a:lnTo>
                  <a:lnTo>
                    <a:pt x="1054" y="342"/>
                  </a:lnTo>
                  <a:lnTo>
                    <a:pt x="1064" y="324"/>
                  </a:lnTo>
                  <a:lnTo>
                    <a:pt x="1078" y="308"/>
                  </a:lnTo>
                  <a:lnTo>
                    <a:pt x="1092" y="292"/>
                  </a:lnTo>
                  <a:lnTo>
                    <a:pt x="1092" y="292"/>
                  </a:lnTo>
                  <a:lnTo>
                    <a:pt x="1108" y="276"/>
                  </a:lnTo>
                  <a:lnTo>
                    <a:pt x="1126" y="262"/>
                  </a:lnTo>
                  <a:lnTo>
                    <a:pt x="1144" y="250"/>
                  </a:lnTo>
                  <a:lnTo>
                    <a:pt x="1164" y="242"/>
                  </a:lnTo>
                  <a:lnTo>
                    <a:pt x="1184" y="234"/>
                  </a:lnTo>
                  <a:lnTo>
                    <a:pt x="1204" y="228"/>
                  </a:lnTo>
                  <a:lnTo>
                    <a:pt x="1226" y="226"/>
                  </a:lnTo>
                  <a:lnTo>
                    <a:pt x="1248" y="224"/>
                  </a:lnTo>
                  <a:lnTo>
                    <a:pt x="1248" y="224"/>
                  </a:lnTo>
                  <a:lnTo>
                    <a:pt x="1258" y="224"/>
                  </a:lnTo>
                  <a:lnTo>
                    <a:pt x="1258" y="224"/>
                  </a:lnTo>
                  <a:close/>
                  <a:moveTo>
                    <a:pt x="1024" y="686"/>
                  </a:moveTo>
                  <a:lnTo>
                    <a:pt x="1024" y="686"/>
                  </a:lnTo>
                  <a:lnTo>
                    <a:pt x="1024" y="684"/>
                  </a:lnTo>
                  <a:lnTo>
                    <a:pt x="1024" y="686"/>
                  </a:lnTo>
                  <a:close/>
                  <a:moveTo>
                    <a:pt x="1024" y="440"/>
                  </a:moveTo>
                  <a:lnTo>
                    <a:pt x="1024" y="480"/>
                  </a:lnTo>
                  <a:lnTo>
                    <a:pt x="1024" y="480"/>
                  </a:lnTo>
                  <a:lnTo>
                    <a:pt x="1024" y="460"/>
                  </a:lnTo>
                  <a:lnTo>
                    <a:pt x="1024" y="460"/>
                  </a:lnTo>
                  <a:lnTo>
                    <a:pt x="1024" y="440"/>
                  </a:lnTo>
                  <a:lnTo>
                    <a:pt x="1024" y="440"/>
                  </a:lnTo>
                  <a:close/>
                  <a:moveTo>
                    <a:pt x="1024" y="684"/>
                  </a:moveTo>
                  <a:lnTo>
                    <a:pt x="940" y="446"/>
                  </a:lnTo>
                  <a:lnTo>
                    <a:pt x="940" y="446"/>
                  </a:lnTo>
                  <a:lnTo>
                    <a:pt x="922" y="400"/>
                  </a:lnTo>
                  <a:lnTo>
                    <a:pt x="906" y="358"/>
                  </a:lnTo>
                  <a:lnTo>
                    <a:pt x="896" y="338"/>
                  </a:lnTo>
                  <a:lnTo>
                    <a:pt x="884" y="320"/>
                  </a:lnTo>
                  <a:lnTo>
                    <a:pt x="872" y="304"/>
                  </a:lnTo>
                  <a:lnTo>
                    <a:pt x="858" y="288"/>
                  </a:lnTo>
                  <a:lnTo>
                    <a:pt x="858" y="288"/>
                  </a:lnTo>
                  <a:lnTo>
                    <a:pt x="842" y="274"/>
                  </a:lnTo>
                  <a:lnTo>
                    <a:pt x="822" y="260"/>
                  </a:lnTo>
                  <a:lnTo>
                    <a:pt x="804" y="248"/>
                  </a:lnTo>
                  <a:lnTo>
                    <a:pt x="784" y="238"/>
                  </a:lnTo>
                  <a:lnTo>
                    <a:pt x="762" y="232"/>
                  </a:lnTo>
                  <a:lnTo>
                    <a:pt x="740" y="226"/>
                  </a:lnTo>
                  <a:lnTo>
                    <a:pt x="718" y="222"/>
                  </a:lnTo>
                  <a:lnTo>
                    <a:pt x="694" y="222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716" y="346"/>
                  </a:lnTo>
                  <a:lnTo>
                    <a:pt x="738" y="352"/>
                  </a:lnTo>
                  <a:lnTo>
                    <a:pt x="756" y="362"/>
                  </a:lnTo>
                  <a:lnTo>
                    <a:pt x="772" y="376"/>
                  </a:lnTo>
                  <a:lnTo>
                    <a:pt x="786" y="394"/>
                  </a:lnTo>
                  <a:lnTo>
                    <a:pt x="796" y="414"/>
                  </a:lnTo>
                  <a:lnTo>
                    <a:pt x="802" y="436"/>
                  </a:lnTo>
                  <a:lnTo>
                    <a:pt x="804" y="460"/>
                  </a:lnTo>
                  <a:lnTo>
                    <a:pt x="804" y="460"/>
                  </a:lnTo>
                  <a:lnTo>
                    <a:pt x="802" y="484"/>
                  </a:lnTo>
                  <a:lnTo>
                    <a:pt x="796" y="506"/>
                  </a:lnTo>
                  <a:lnTo>
                    <a:pt x="786" y="526"/>
                  </a:lnTo>
                  <a:lnTo>
                    <a:pt x="772" y="544"/>
                  </a:lnTo>
                  <a:lnTo>
                    <a:pt x="756" y="558"/>
                  </a:lnTo>
                  <a:lnTo>
                    <a:pt x="738" y="568"/>
                  </a:lnTo>
                  <a:lnTo>
                    <a:pt x="716" y="574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94" y="698"/>
                  </a:lnTo>
                  <a:lnTo>
                    <a:pt x="694" y="698"/>
                  </a:lnTo>
                  <a:lnTo>
                    <a:pt x="720" y="698"/>
                  </a:lnTo>
                  <a:lnTo>
                    <a:pt x="744" y="692"/>
                  </a:lnTo>
                  <a:lnTo>
                    <a:pt x="766" y="686"/>
                  </a:lnTo>
                  <a:lnTo>
                    <a:pt x="788" y="676"/>
                  </a:lnTo>
                  <a:lnTo>
                    <a:pt x="808" y="664"/>
                  </a:lnTo>
                  <a:lnTo>
                    <a:pt x="826" y="648"/>
                  </a:lnTo>
                  <a:lnTo>
                    <a:pt x="842" y="630"/>
                  </a:lnTo>
                  <a:lnTo>
                    <a:pt x="858" y="608"/>
                  </a:lnTo>
                  <a:lnTo>
                    <a:pt x="886" y="686"/>
                  </a:lnTo>
                  <a:lnTo>
                    <a:pt x="1024" y="686"/>
                  </a:lnTo>
                  <a:lnTo>
                    <a:pt x="1024" y="684"/>
                  </a:lnTo>
                  <a:close/>
                  <a:moveTo>
                    <a:pt x="472" y="2"/>
                  </a:moveTo>
                  <a:lnTo>
                    <a:pt x="488" y="2"/>
                  </a:lnTo>
                  <a:lnTo>
                    <a:pt x="472" y="24"/>
                  </a:lnTo>
                  <a:lnTo>
                    <a:pt x="472" y="2"/>
                  </a:lnTo>
                  <a:lnTo>
                    <a:pt x="472" y="2"/>
                  </a:lnTo>
                  <a:close/>
                  <a:moveTo>
                    <a:pt x="472" y="662"/>
                  </a:moveTo>
                  <a:lnTo>
                    <a:pt x="488" y="686"/>
                  </a:lnTo>
                  <a:lnTo>
                    <a:pt x="472" y="686"/>
                  </a:lnTo>
                  <a:lnTo>
                    <a:pt x="472" y="662"/>
                  </a:lnTo>
                  <a:lnTo>
                    <a:pt x="472" y="662"/>
                  </a:lnTo>
                  <a:close/>
                  <a:moveTo>
                    <a:pt x="694" y="222"/>
                  </a:moveTo>
                  <a:lnTo>
                    <a:pt x="694" y="222"/>
                  </a:lnTo>
                  <a:lnTo>
                    <a:pt x="690" y="220"/>
                  </a:lnTo>
                  <a:lnTo>
                    <a:pt x="690" y="220"/>
                  </a:lnTo>
                  <a:lnTo>
                    <a:pt x="666" y="222"/>
                  </a:lnTo>
                  <a:lnTo>
                    <a:pt x="644" y="226"/>
                  </a:lnTo>
                  <a:lnTo>
                    <a:pt x="622" y="232"/>
                  </a:lnTo>
                  <a:lnTo>
                    <a:pt x="600" y="240"/>
                  </a:lnTo>
                  <a:lnTo>
                    <a:pt x="580" y="250"/>
                  </a:lnTo>
                  <a:lnTo>
                    <a:pt x="560" y="262"/>
                  </a:lnTo>
                  <a:lnTo>
                    <a:pt x="542" y="276"/>
                  </a:lnTo>
                  <a:lnTo>
                    <a:pt x="524" y="292"/>
                  </a:lnTo>
                  <a:lnTo>
                    <a:pt x="524" y="292"/>
                  </a:lnTo>
                  <a:lnTo>
                    <a:pt x="508" y="310"/>
                  </a:lnTo>
                  <a:lnTo>
                    <a:pt x="494" y="328"/>
                  </a:lnTo>
                  <a:lnTo>
                    <a:pt x="482" y="350"/>
                  </a:lnTo>
                  <a:lnTo>
                    <a:pt x="472" y="372"/>
                  </a:lnTo>
                  <a:lnTo>
                    <a:pt x="472" y="548"/>
                  </a:lnTo>
                  <a:lnTo>
                    <a:pt x="472" y="548"/>
                  </a:lnTo>
                  <a:lnTo>
                    <a:pt x="482" y="570"/>
                  </a:lnTo>
                  <a:lnTo>
                    <a:pt x="494" y="592"/>
                  </a:lnTo>
                  <a:lnTo>
                    <a:pt x="508" y="610"/>
                  </a:lnTo>
                  <a:lnTo>
                    <a:pt x="524" y="628"/>
                  </a:lnTo>
                  <a:lnTo>
                    <a:pt x="524" y="628"/>
                  </a:lnTo>
                  <a:lnTo>
                    <a:pt x="542" y="644"/>
                  </a:lnTo>
                  <a:lnTo>
                    <a:pt x="560" y="658"/>
                  </a:lnTo>
                  <a:lnTo>
                    <a:pt x="580" y="670"/>
                  </a:lnTo>
                  <a:lnTo>
                    <a:pt x="600" y="680"/>
                  </a:lnTo>
                  <a:lnTo>
                    <a:pt x="622" y="688"/>
                  </a:lnTo>
                  <a:lnTo>
                    <a:pt x="644" y="694"/>
                  </a:lnTo>
                  <a:lnTo>
                    <a:pt x="668" y="698"/>
                  </a:lnTo>
                  <a:lnTo>
                    <a:pt x="692" y="698"/>
                  </a:lnTo>
                  <a:lnTo>
                    <a:pt x="694" y="698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72" y="574"/>
                  </a:lnTo>
                  <a:lnTo>
                    <a:pt x="650" y="568"/>
                  </a:lnTo>
                  <a:lnTo>
                    <a:pt x="632" y="556"/>
                  </a:lnTo>
                  <a:lnTo>
                    <a:pt x="616" y="542"/>
                  </a:lnTo>
                  <a:lnTo>
                    <a:pt x="602" y="526"/>
                  </a:lnTo>
                  <a:lnTo>
                    <a:pt x="592" y="506"/>
                  </a:lnTo>
                  <a:lnTo>
                    <a:pt x="586" y="484"/>
                  </a:lnTo>
                  <a:lnTo>
                    <a:pt x="582" y="460"/>
                  </a:lnTo>
                  <a:lnTo>
                    <a:pt x="582" y="460"/>
                  </a:lnTo>
                  <a:lnTo>
                    <a:pt x="586" y="438"/>
                  </a:lnTo>
                  <a:lnTo>
                    <a:pt x="592" y="416"/>
                  </a:lnTo>
                  <a:lnTo>
                    <a:pt x="602" y="396"/>
                  </a:lnTo>
                  <a:lnTo>
                    <a:pt x="616" y="378"/>
                  </a:lnTo>
                  <a:lnTo>
                    <a:pt x="632" y="364"/>
                  </a:lnTo>
                  <a:lnTo>
                    <a:pt x="650" y="352"/>
                  </a:lnTo>
                  <a:lnTo>
                    <a:pt x="672" y="346"/>
                  </a:lnTo>
                  <a:lnTo>
                    <a:pt x="682" y="344"/>
                  </a:lnTo>
                  <a:lnTo>
                    <a:pt x="694" y="344"/>
                  </a:lnTo>
                  <a:lnTo>
                    <a:pt x="694" y="222"/>
                  </a:lnTo>
                  <a:close/>
                  <a:moveTo>
                    <a:pt x="0" y="2"/>
                  </a:moveTo>
                  <a:lnTo>
                    <a:pt x="134" y="2"/>
                  </a:lnTo>
                  <a:lnTo>
                    <a:pt x="134" y="264"/>
                  </a:lnTo>
                  <a:lnTo>
                    <a:pt x="322" y="2"/>
                  </a:lnTo>
                  <a:lnTo>
                    <a:pt x="472" y="2"/>
                  </a:lnTo>
                  <a:lnTo>
                    <a:pt x="472" y="24"/>
                  </a:lnTo>
                  <a:lnTo>
                    <a:pt x="248" y="328"/>
                  </a:lnTo>
                  <a:lnTo>
                    <a:pt x="472" y="662"/>
                  </a:lnTo>
                  <a:lnTo>
                    <a:pt x="472" y="686"/>
                  </a:lnTo>
                  <a:lnTo>
                    <a:pt x="322" y="686"/>
                  </a:lnTo>
                  <a:lnTo>
                    <a:pt x="134" y="396"/>
                  </a:lnTo>
                  <a:lnTo>
                    <a:pt x="134" y="686"/>
                  </a:lnTo>
                  <a:lnTo>
                    <a:pt x="0" y="686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472" y="372"/>
                  </a:moveTo>
                  <a:lnTo>
                    <a:pt x="472" y="372"/>
                  </a:lnTo>
                  <a:lnTo>
                    <a:pt x="466" y="392"/>
                  </a:lnTo>
                  <a:lnTo>
                    <a:pt x="460" y="414"/>
                  </a:lnTo>
                  <a:lnTo>
                    <a:pt x="456" y="438"/>
                  </a:lnTo>
                  <a:lnTo>
                    <a:pt x="456" y="460"/>
                  </a:lnTo>
                  <a:lnTo>
                    <a:pt x="456" y="460"/>
                  </a:lnTo>
                  <a:lnTo>
                    <a:pt x="456" y="484"/>
                  </a:lnTo>
                  <a:lnTo>
                    <a:pt x="460" y="506"/>
                  </a:lnTo>
                  <a:lnTo>
                    <a:pt x="466" y="528"/>
                  </a:lnTo>
                  <a:lnTo>
                    <a:pt x="472" y="548"/>
                  </a:lnTo>
                  <a:lnTo>
                    <a:pt x="472" y="37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2" name="Freeform 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6388" y="2413000"/>
              <a:ext cx="1514475" cy="1514475"/>
            </a:xfrm>
            <a:custGeom>
              <a:avLst/>
              <a:gdLst>
                <a:gd name="T0" fmla="*/ 248 w 954"/>
                <a:gd name="T1" fmla="*/ 904 h 954"/>
                <a:gd name="T2" fmla="*/ 140 w 954"/>
                <a:gd name="T3" fmla="*/ 954 h 954"/>
                <a:gd name="T4" fmla="*/ 42 w 954"/>
                <a:gd name="T5" fmla="*/ 914 h 954"/>
                <a:gd name="T6" fmla="*/ 0 w 954"/>
                <a:gd name="T7" fmla="*/ 814 h 954"/>
                <a:gd name="T8" fmla="*/ 52 w 954"/>
                <a:gd name="T9" fmla="*/ 706 h 954"/>
                <a:gd name="T10" fmla="*/ 154 w 954"/>
                <a:gd name="T11" fmla="*/ 674 h 954"/>
                <a:gd name="T12" fmla="*/ 258 w 954"/>
                <a:gd name="T13" fmla="*/ 736 h 954"/>
                <a:gd name="T14" fmla="*/ 618 w 954"/>
                <a:gd name="T15" fmla="*/ 814 h 954"/>
                <a:gd name="T16" fmla="*/ 566 w 954"/>
                <a:gd name="T17" fmla="*/ 922 h 954"/>
                <a:gd name="T18" fmla="*/ 464 w 954"/>
                <a:gd name="T19" fmla="*/ 954 h 954"/>
                <a:gd name="T20" fmla="*/ 362 w 954"/>
                <a:gd name="T21" fmla="*/ 892 h 954"/>
                <a:gd name="T22" fmla="*/ 340 w 954"/>
                <a:gd name="T23" fmla="*/ 786 h 954"/>
                <a:gd name="T24" fmla="*/ 410 w 954"/>
                <a:gd name="T25" fmla="*/ 690 h 954"/>
                <a:gd name="T26" fmla="*/ 520 w 954"/>
                <a:gd name="T27" fmla="*/ 680 h 954"/>
                <a:gd name="T28" fmla="*/ 606 w 954"/>
                <a:gd name="T29" fmla="*/ 760 h 954"/>
                <a:gd name="T30" fmla="*/ 278 w 954"/>
                <a:gd name="T31" fmla="*/ 506 h 954"/>
                <a:gd name="T32" fmla="*/ 208 w 954"/>
                <a:gd name="T33" fmla="*/ 600 h 954"/>
                <a:gd name="T34" fmla="*/ 98 w 954"/>
                <a:gd name="T35" fmla="*/ 610 h 954"/>
                <a:gd name="T36" fmla="*/ 12 w 954"/>
                <a:gd name="T37" fmla="*/ 532 h 954"/>
                <a:gd name="T38" fmla="*/ 12 w 954"/>
                <a:gd name="T39" fmla="*/ 422 h 954"/>
                <a:gd name="T40" fmla="*/ 98 w 954"/>
                <a:gd name="T41" fmla="*/ 342 h 954"/>
                <a:gd name="T42" fmla="*/ 208 w 954"/>
                <a:gd name="T43" fmla="*/ 354 h 954"/>
                <a:gd name="T44" fmla="*/ 278 w 954"/>
                <a:gd name="T45" fmla="*/ 448 h 954"/>
                <a:gd name="T46" fmla="*/ 606 w 954"/>
                <a:gd name="T47" fmla="*/ 532 h 954"/>
                <a:gd name="T48" fmla="*/ 520 w 954"/>
                <a:gd name="T49" fmla="*/ 610 h 954"/>
                <a:gd name="T50" fmla="*/ 410 w 954"/>
                <a:gd name="T51" fmla="*/ 600 h 954"/>
                <a:gd name="T52" fmla="*/ 340 w 954"/>
                <a:gd name="T53" fmla="*/ 506 h 954"/>
                <a:gd name="T54" fmla="*/ 362 w 954"/>
                <a:gd name="T55" fmla="*/ 398 h 954"/>
                <a:gd name="T56" fmla="*/ 464 w 954"/>
                <a:gd name="T57" fmla="*/ 338 h 954"/>
                <a:gd name="T58" fmla="*/ 566 w 954"/>
                <a:gd name="T59" fmla="*/ 368 h 954"/>
                <a:gd name="T60" fmla="*/ 618 w 954"/>
                <a:gd name="T61" fmla="*/ 476 h 954"/>
                <a:gd name="T62" fmla="*/ 930 w 954"/>
                <a:gd name="T63" fmla="*/ 556 h 954"/>
                <a:gd name="T64" fmla="*/ 828 w 954"/>
                <a:gd name="T65" fmla="*/ 616 h 954"/>
                <a:gd name="T66" fmla="*/ 726 w 954"/>
                <a:gd name="T67" fmla="*/ 586 h 954"/>
                <a:gd name="T68" fmla="*/ 674 w 954"/>
                <a:gd name="T69" fmla="*/ 476 h 954"/>
                <a:gd name="T70" fmla="*/ 716 w 954"/>
                <a:gd name="T71" fmla="*/ 378 h 954"/>
                <a:gd name="T72" fmla="*/ 814 w 954"/>
                <a:gd name="T73" fmla="*/ 336 h 954"/>
                <a:gd name="T74" fmla="*/ 922 w 954"/>
                <a:gd name="T75" fmla="*/ 388 h 954"/>
                <a:gd name="T76" fmla="*/ 280 w 954"/>
                <a:gd name="T77" fmla="*/ 140 h 954"/>
                <a:gd name="T78" fmla="*/ 240 w 954"/>
                <a:gd name="T79" fmla="*/ 240 h 954"/>
                <a:gd name="T80" fmla="*/ 140 w 954"/>
                <a:gd name="T81" fmla="*/ 280 h 954"/>
                <a:gd name="T82" fmla="*/ 32 w 954"/>
                <a:gd name="T83" fmla="*/ 230 h 954"/>
                <a:gd name="T84" fmla="*/ 2 w 954"/>
                <a:gd name="T85" fmla="*/ 126 h 954"/>
                <a:gd name="T86" fmla="*/ 62 w 954"/>
                <a:gd name="T87" fmla="*/ 24 h 954"/>
                <a:gd name="T88" fmla="*/ 168 w 954"/>
                <a:gd name="T89" fmla="*/ 2 h 954"/>
                <a:gd name="T90" fmla="*/ 264 w 954"/>
                <a:gd name="T91" fmla="*/ 74 h 954"/>
                <a:gd name="T92" fmla="*/ 618 w 954"/>
                <a:gd name="T93" fmla="*/ 154 h 954"/>
                <a:gd name="T94" fmla="*/ 556 w 954"/>
                <a:gd name="T95" fmla="*/ 256 h 954"/>
                <a:gd name="T96" fmla="*/ 450 w 954"/>
                <a:gd name="T97" fmla="*/ 278 h 954"/>
                <a:gd name="T98" fmla="*/ 354 w 954"/>
                <a:gd name="T99" fmla="*/ 206 h 954"/>
                <a:gd name="T100" fmla="*/ 344 w 954"/>
                <a:gd name="T101" fmla="*/ 98 h 954"/>
                <a:gd name="T102" fmla="*/ 422 w 954"/>
                <a:gd name="T103" fmla="*/ 10 h 954"/>
                <a:gd name="T104" fmla="*/ 532 w 954"/>
                <a:gd name="T105" fmla="*/ 10 h 954"/>
                <a:gd name="T106" fmla="*/ 612 w 954"/>
                <a:gd name="T107" fmla="*/ 98 h 954"/>
                <a:gd name="T108" fmla="*/ 948 w 954"/>
                <a:gd name="T109" fmla="*/ 182 h 954"/>
                <a:gd name="T110" fmla="*/ 870 w 954"/>
                <a:gd name="T111" fmla="*/ 270 h 954"/>
                <a:gd name="T112" fmla="*/ 760 w 954"/>
                <a:gd name="T113" fmla="*/ 270 h 954"/>
                <a:gd name="T114" fmla="*/ 680 w 954"/>
                <a:gd name="T115" fmla="*/ 182 h 954"/>
                <a:gd name="T116" fmla="*/ 692 w 954"/>
                <a:gd name="T117" fmla="*/ 74 h 954"/>
                <a:gd name="T118" fmla="*/ 786 w 954"/>
                <a:gd name="T119" fmla="*/ 2 h 954"/>
                <a:gd name="T120" fmla="*/ 892 w 954"/>
                <a:gd name="T121" fmla="*/ 24 h 954"/>
                <a:gd name="T122" fmla="*/ 954 w 954"/>
                <a:gd name="T123" fmla="*/ 126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4" h="954">
                  <a:moveTo>
                    <a:pt x="280" y="814"/>
                  </a:moveTo>
                  <a:lnTo>
                    <a:pt x="280" y="814"/>
                  </a:lnTo>
                  <a:lnTo>
                    <a:pt x="280" y="828"/>
                  </a:lnTo>
                  <a:lnTo>
                    <a:pt x="278" y="842"/>
                  </a:lnTo>
                  <a:lnTo>
                    <a:pt x="274" y="856"/>
                  </a:lnTo>
                  <a:lnTo>
                    <a:pt x="270" y="868"/>
                  </a:lnTo>
                  <a:lnTo>
                    <a:pt x="264" y="880"/>
                  </a:lnTo>
                  <a:lnTo>
                    <a:pt x="258" y="892"/>
                  </a:lnTo>
                  <a:lnTo>
                    <a:pt x="248" y="904"/>
                  </a:lnTo>
                  <a:lnTo>
                    <a:pt x="240" y="914"/>
                  </a:lnTo>
                  <a:lnTo>
                    <a:pt x="230" y="922"/>
                  </a:lnTo>
                  <a:lnTo>
                    <a:pt x="220" y="930"/>
                  </a:lnTo>
                  <a:lnTo>
                    <a:pt x="208" y="938"/>
                  </a:lnTo>
                  <a:lnTo>
                    <a:pt x="196" y="944"/>
                  </a:lnTo>
                  <a:lnTo>
                    <a:pt x="182" y="948"/>
                  </a:lnTo>
                  <a:lnTo>
                    <a:pt x="168" y="952"/>
                  </a:lnTo>
                  <a:lnTo>
                    <a:pt x="154" y="954"/>
                  </a:lnTo>
                  <a:lnTo>
                    <a:pt x="140" y="954"/>
                  </a:lnTo>
                  <a:lnTo>
                    <a:pt x="140" y="954"/>
                  </a:lnTo>
                  <a:lnTo>
                    <a:pt x="126" y="954"/>
                  </a:lnTo>
                  <a:lnTo>
                    <a:pt x="112" y="952"/>
                  </a:lnTo>
                  <a:lnTo>
                    <a:pt x="98" y="948"/>
                  </a:lnTo>
                  <a:lnTo>
                    <a:pt x="86" y="944"/>
                  </a:lnTo>
                  <a:lnTo>
                    <a:pt x="74" y="938"/>
                  </a:lnTo>
                  <a:lnTo>
                    <a:pt x="62" y="930"/>
                  </a:lnTo>
                  <a:lnTo>
                    <a:pt x="52" y="922"/>
                  </a:lnTo>
                  <a:lnTo>
                    <a:pt x="42" y="914"/>
                  </a:lnTo>
                  <a:lnTo>
                    <a:pt x="32" y="904"/>
                  </a:lnTo>
                  <a:lnTo>
                    <a:pt x="24" y="892"/>
                  </a:lnTo>
                  <a:lnTo>
                    <a:pt x="18" y="880"/>
                  </a:lnTo>
                  <a:lnTo>
                    <a:pt x="12" y="868"/>
                  </a:lnTo>
                  <a:lnTo>
                    <a:pt x="6" y="856"/>
                  </a:lnTo>
                  <a:lnTo>
                    <a:pt x="4" y="842"/>
                  </a:lnTo>
                  <a:lnTo>
                    <a:pt x="2" y="828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00"/>
                  </a:lnTo>
                  <a:lnTo>
                    <a:pt x="4" y="786"/>
                  </a:lnTo>
                  <a:lnTo>
                    <a:pt x="6" y="772"/>
                  </a:lnTo>
                  <a:lnTo>
                    <a:pt x="12" y="760"/>
                  </a:lnTo>
                  <a:lnTo>
                    <a:pt x="18" y="746"/>
                  </a:lnTo>
                  <a:lnTo>
                    <a:pt x="24" y="736"/>
                  </a:lnTo>
                  <a:lnTo>
                    <a:pt x="32" y="724"/>
                  </a:lnTo>
                  <a:lnTo>
                    <a:pt x="42" y="714"/>
                  </a:lnTo>
                  <a:lnTo>
                    <a:pt x="52" y="706"/>
                  </a:lnTo>
                  <a:lnTo>
                    <a:pt x="62" y="698"/>
                  </a:lnTo>
                  <a:lnTo>
                    <a:pt x="74" y="690"/>
                  </a:lnTo>
                  <a:lnTo>
                    <a:pt x="86" y="684"/>
                  </a:lnTo>
                  <a:lnTo>
                    <a:pt x="98" y="680"/>
                  </a:lnTo>
                  <a:lnTo>
                    <a:pt x="112" y="676"/>
                  </a:lnTo>
                  <a:lnTo>
                    <a:pt x="126" y="674"/>
                  </a:lnTo>
                  <a:lnTo>
                    <a:pt x="140" y="674"/>
                  </a:lnTo>
                  <a:lnTo>
                    <a:pt x="140" y="674"/>
                  </a:lnTo>
                  <a:lnTo>
                    <a:pt x="154" y="674"/>
                  </a:lnTo>
                  <a:lnTo>
                    <a:pt x="168" y="676"/>
                  </a:lnTo>
                  <a:lnTo>
                    <a:pt x="182" y="680"/>
                  </a:lnTo>
                  <a:lnTo>
                    <a:pt x="196" y="684"/>
                  </a:lnTo>
                  <a:lnTo>
                    <a:pt x="208" y="690"/>
                  </a:lnTo>
                  <a:lnTo>
                    <a:pt x="220" y="698"/>
                  </a:lnTo>
                  <a:lnTo>
                    <a:pt x="230" y="706"/>
                  </a:lnTo>
                  <a:lnTo>
                    <a:pt x="240" y="714"/>
                  </a:lnTo>
                  <a:lnTo>
                    <a:pt x="248" y="724"/>
                  </a:lnTo>
                  <a:lnTo>
                    <a:pt x="258" y="736"/>
                  </a:lnTo>
                  <a:lnTo>
                    <a:pt x="264" y="746"/>
                  </a:lnTo>
                  <a:lnTo>
                    <a:pt x="270" y="760"/>
                  </a:lnTo>
                  <a:lnTo>
                    <a:pt x="274" y="772"/>
                  </a:lnTo>
                  <a:lnTo>
                    <a:pt x="278" y="786"/>
                  </a:lnTo>
                  <a:lnTo>
                    <a:pt x="280" y="800"/>
                  </a:lnTo>
                  <a:lnTo>
                    <a:pt x="280" y="814"/>
                  </a:lnTo>
                  <a:lnTo>
                    <a:pt x="280" y="814"/>
                  </a:lnTo>
                  <a:close/>
                  <a:moveTo>
                    <a:pt x="618" y="814"/>
                  </a:moveTo>
                  <a:lnTo>
                    <a:pt x="618" y="814"/>
                  </a:lnTo>
                  <a:lnTo>
                    <a:pt x="618" y="828"/>
                  </a:lnTo>
                  <a:lnTo>
                    <a:pt x="616" y="842"/>
                  </a:lnTo>
                  <a:lnTo>
                    <a:pt x="612" y="856"/>
                  </a:lnTo>
                  <a:lnTo>
                    <a:pt x="606" y="868"/>
                  </a:lnTo>
                  <a:lnTo>
                    <a:pt x="600" y="880"/>
                  </a:lnTo>
                  <a:lnTo>
                    <a:pt x="594" y="892"/>
                  </a:lnTo>
                  <a:lnTo>
                    <a:pt x="586" y="904"/>
                  </a:lnTo>
                  <a:lnTo>
                    <a:pt x="576" y="914"/>
                  </a:lnTo>
                  <a:lnTo>
                    <a:pt x="566" y="922"/>
                  </a:lnTo>
                  <a:lnTo>
                    <a:pt x="556" y="930"/>
                  </a:lnTo>
                  <a:lnTo>
                    <a:pt x="544" y="938"/>
                  </a:lnTo>
                  <a:lnTo>
                    <a:pt x="532" y="944"/>
                  </a:lnTo>
                  <a:lnTo>
                    <a:pt x="520" y="948"/>
                  </a:lnTo>
                  <a:lnTo>
                    <a:pt x="506" y="952"/>
                  </a:lnTo>
                  <a:lnTo>
                    <a:pt x="492" y="954"/>
                  </a:lnTo>
                  <a:lnTo>
                    <a:pt x="478" y="954"/>
                  </a:lnTo>
                  <a:lnTo>
                    <a:pt x="478" y="954"/>
                  </a:lnTo>
                  <a:lnTo>
                    <a:pt x="464" y="954"/>
                  </a:lnTo>
                  <a:lnTo>
                    <a:pt x="450" y="952"/>
                  </a:lnTo>
                  <a:lnTo>
                    <a:pt x="436" y="948"/>
                  </a:lnTo>
                  <a:lnTo>
                    <a:pt x="422" y="944"/>
                  </a:lnTo>
                  <a:lnTo>
                    <a:pt x="410" y="938"/>
                  </a:lnTo>
                  <a:lnTo>
                    <a:pt x="400" y="930"/>
                  </a:lnTo>
                  <a:lnTo>
                    <a:pt x="388" y="922"/>
                  </a:lnTo>
                  <a:lnTo>
                    <a:pt x="378" y="914"/>
                  </a:lnTo>
                  <a:lnTo>
                    <a:pt x="370" y="904"/>
                  </a:lnTo>
                  <a:lnTo>
                    <a:pt x="362" y="892"/>
                  </a:lnTo>
                  <a:lnTo>
                    <a:pt x="354" y="880"/>
                  </a:lnTo>
                  <a:lnTo>
                    <a:pt x="348" y="868"/>
                  </a:lnTo>
                  <a:lnTo>
                    <a:pt x="344" y="856"/>
                  </a:lnTo>
                  <a:lnTo>
                    <a:pt x="340" y="842"/>
                  </a:lnTo>
                  <a:lnTo>
                    <a:pt x="338" y="828"/>
                  </a:lnTo>
                  <a:lnTo>
                    <a:pt x="338" y="814"/>
                  </a:lnTo>
                  <a:lnTo>
                    <a:pt x="338" y="814"/>
                  </a:lnTo>
                  <a:lnTo>
                    <a:pt x="338" y="800"/>
                  </a:lnTo>
                  <a:lnTo>
                    <a:pt x="340" y="786"/>
                  </a:lnTo>
                  <a:lnTo>
                    <a:pt x="344" y="772"/>
                  </a:lnTo>
                  <a:lnTo>
                    <a:pt x="348" y="760"/>
                  </a:lnTo>
                  <a:lnTo>
                    <a:pt x="354" y="746"/>
                  </a:lnTo>
                  <a:lnTo>
                    <a:pt x="362" y="736"/>
                  </a:lnTo>
                  <a:lnTo>
                    <a:pt x="370" y="724"/>
                  </a:lnTo>
                  <a:lnTo>
                    <a:pt x="378" y="714"/>
                  </a:lnTo>
                  <a:lnTo>
                    <a:pt x="388" y="706"/>
                  </a:lnTo>
                  <a:lnTo>
                    <a:pt x="400" y="698"/>
                  </a:lnTo>
                  <a:lnTo>
                    <a:pt x="410" y="690"/>
                  </a:lnTo>
                  <a:lnTo>
                    <a:pt x="422" y="684"/>
                  </a:lnTo>
                  <a:lnTo>
                    <a:pt x="436" y="680"/>
                  </a:lnTo>
                  <a:lnTo>
                    <a:pt x="450" y="676"/>
                  </a:lnTo>
                  <a:lnTo>
                    <a:pt x="464" y="674"/>
                  </a:lnTo>
                  <a:lnTo>
                    <a:pt x="478" y="674"/>
                  </a:lnTo>
                  <a:lnTo>
                    <a:pt x="478" y="674"/>
                  </a:lnTo>
                  <a:lnTo>
                    <a:pt x="492" y="674"/>
                  </a:lnTo>
                  <a:lnTo>
                    <a:pt x="506" y="676"/>
                  </a:lnTo>
                  <a:lnTo>
                    <a:pt x="520" y="680"/>
                  </a:lnTo>
                  <a:lnTo>
                    <a:pt x="532" y="684"/>
                  </a:lnTo>
                  <a:lnTo>
                    <a:pt x="544" y="690"/>
                  </a:lnTo>
                  <a:lnTo>
                    <a:pt x="556" y="698"/>
                  </a:lnTo>
                  <a:lnTo>
                    <a:pt x="566" y="706"/>
                  </a:lnTo>
                  <a:lnTo>
                    <a:pt x="576" y="714"/>
                  </a:lnTo>
                  <a:lnTo>
                    <a:pt x="586" y="724"/>
                  </a:lnTo>
                  <a:lnTo>
                    <a:pt x="594" y="736"/>
                  </a:lnTo>
                  <a:lnTo>
                    <a:pt x="600" y="746"/>
                  </a:lnTo>
                  <a:lnTo>
                    <a:pt x="606" y="760"/>
                  </a:lnTo>
                  <a:lnTo>
                    <a:pt x="612" y="772"/>
                  </a:lnTo>
                  <a:lnTo>
                    <a:pt x="616" y="786"/>
                  </a:lnTo>
                  <a:lnTo>
                    <a:pt x="618" y="800"/>
                  </a:lnTo>
                  <a:lnTo>
                    <a:pt x="618" y="814"/>
                  </a:lnTo>
                  <a:lnTo>
                    <a:pt x="618" y="814"/>
                  </a:lnTo>
                  <a:close/>
                  <a:moveTo>
                    <a:pt x="280" y="476"/>
                  </a:moveTo>
                  <a:lnTo>
                    <a:pt x="280" y="476"/>
                  </a:lnTo>
                  <a:lnTo>
                    <a:pt x="280" y="492"/>
                  </a:lnTo>
                  <a:lnTo>
                    <a:pt x="278" y="506"/>
                  </a:lnTo>
                  <a:lnTo>
                    <a:pt x="274" y="518"/>
                  </a:lnTo>
                  <a:lnTo>
                    <a:pt x="270" y="532"/>
                  </a:lnTo>
                  <a:lnTo>
                    <a:pt x="264" y="544"/>
                  </a:lnTo>
                  <a:lnTo>
                    <a:pt x="258" y="556"/>
                  </a:lnTo>
                  <a:lnTo>
                    <a:pt x="248" y="566"/>
                  </a:lnTo>
                  <a:lnTo>
                    <a:pt x="240" y="576"/>
                  </a:lnTo>
                  <a:lnTo>
                    <a:pt x="230" y="586"/>
                  </a:lnTo>
                  <a:lnTo>
                    <a:pt x="220" y="594"/>
                  </a:lnTo>
                  <a:lnTo>
                    <a:pt x="208" y="600"/>
                  </a:lnTo>
                  <a:lnTo>
                    <a:pt x="196" y="606"/>
                  </a:lnTo>
                  <a:lnTo>
                    <a:pt x="182" y="610"/>
                  </a:lnTo>
                  <a:lnTo>
                    <a:pt x="168" y="614"/>
                  </a:lnTo>
                  <a:lnTo>
                    <a:pt x="154" y="616"/>
                  </a:lnTo>
                  <a:lnTo>
                    <a:pt x="140" y="618"/>
                  </a:lnTo>
                  <a:lnTo>
                    <a:pt x="140" y="618"/>
                  </a:lnTo>
                  <a:lnTo>
                    <a:pt x="126" y="616"/>
                  </a:lnTo>
                  <a:lnTo>
                    <a:pt x="112" y="614"/>
                  </a:lnTo>
                  <a:lnTo>
                    <a:pt x="98" y="610"/>
                  </a:lnTo>
                  <a:lnTo>
                    <a:pt x="86" y="606"/>
                  </a:lnTo>
                  <a:lnTo>
                    <a:pt x="74" y="600"/>
                  </a:lnTo>
                  <a:lnTo>
                    <a:pt x="62" y="594"/>
                  </a:lnTo>
                  <a:lnTo>
                    <a:pt x="52" y="586"/>
                  </a:lnTo>
                  <a:lnTo>
                    <a:pt x="42" y="576"/>
                  </a:lnTo>
                  <a:lnTo>
                    <a:pt x="32" y="566"/>
                  </a:lnTo>
                  <a:lnTo>
                    <a:pt x="24" y="556"/>
                  </a:lnTo>
                  <a:lnTo>
                    <a:pt x="18" y="544"/>
                  </a:lnTo>
                  <a:lnTo>
                    <a:pt x="12" y="532"/>
                  </a:lnTo>
                  <a:lnTo>
                    <a:pt x="6" y="518"/>
                  </a:lnTo>
                  <a:lnTo>
                    <a:pt x="4" y="506"/>
                  </a:lnTo>
                  <a:lnTo>
                    <a:pt x="2" y="492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2" y="462"/>
                  </a:lnTo>
                  <a:lnTo>
                    <a:pt x="4" y="448"/>
                  </a:lnTo>
                  <a:lnTo>
                    <a:pt x="6" y="436"/>
                  </a:lnTo>
                  <a:lnTo>
                    <a:pt x="12" y="422"/>
                  </a:lnTo>
                  <a:lnTo>
                    <a:pt x="18" y="410"/>
                  </a:lnTo>
                  <a:lnTo>
                    <a:pt x="24" y="398"/>
                  </a:lnTo>
                  <a:lnTo>
                    <a:pt x="32" y="388"/>
                  </a:lnTo>
                  <a:lnTo>
                    <a:pt x="42" y="378"/>
                  </a:lnTo>
                  <a:lnTo>
                    <a:pt x="52" y="368"/>
                  </a:lnTo>
                  <a:lnTo>
                    <a:pt x="62" y="360"/>
                  </a:lnTo>
                  <a:lnTo>
                    <a:pt x="74" y="354"/>
                  </a:lnTo>
                  <a:lnTo>
                    <a:pt x="86" y="348"/>
                  </a:lnTo>
                  <a:lnTo>
                    <a:pt x="98" y="342"/>
                  </a:lnTo>
                  <a:lnTo>
                    <a:pt x="112" y="340"/>
                  </a:lnTo>
                  <a:lnTo>
                    <a:pt x="126" y="338"/>
                  </a:lnTo>
                  <a:lnTo>
                    <a:pt x="140" y="336"/>
                  </a:lnTo>
                  <a:lnTo>
                    <a:pt x="140" y="336"/>
                  </a:lnTo>
                  <a:lnTo>
                    <a:pt x="154" y="338"/>
                  </a:lnTo>
                  <a:lnTo>
                    <a:pt x="168" y="340"/>
                  </a:lnTo>
                  <a:lnTo>
                    <a:pt x="182" y="342"/>
                  </a:lnTo>
                  <a:lnTo>
                    <a:pt x="196" y="348"/>
                  </a:lnTo>
                  <a:lnTo>
                    <a:pt x="208" y="354"/>
                  </a:lnTo>
                  <a:lnTo>
                    <a:pt x="220" y="360"/>
                  </a:lnTo>
                  <a:lnTo>
                    <a:pt x="230" y="368"/>
                  </a:lnTo>
                  <a:lnTo>
                    <a:pt x="240" y="378"/>
                  </a:lnTo>
                  <a:lnTo>
                    <a:pt x="248" y="388"/>
                  </a:lnTo>
                  <a:lnTo>
                    <a:pt x="258" y="398"/>
                  </a:lnTo>
                  <a:lnTo>
                    <a:pt x="264" y="410"/>
                  </a:lnTo>
                  <a:lnTo>
                    <a:pt x="270" y="422"/>
                  </a:lnTo>
                  <a:lnTo>
                    <a:pt x="274" y="436"/>
                  </a:lnTo>
                  <a:lnTo>
                    <a:pt x="278" y="448"/>
                  </a:lnTo>
                  <a:lnTo>
                    <a:pt x="280" y="462"/>
                  </a:lnTo>
                  <a:lnTo>
                    <a:pt x="280" y="476"/>
                  </a:lnTo>
                  <a:lnTo>
                    <a:pt x="280" y="476"/>
                  </a:lnTo>
                  <a:close/>
                  <a:moveTo>
                    <a:pt x="618" y="476"/>
                  </a:moveTo>
                  <a:lnTo>
                    <a:pt x="618" y="476"/>
                  </a:lnTo>
                  <a:lnTo>
                    <a:pt x="618" y="492"/>
                  </a:lnTo>
                  <a:lnTo>
                    <a:pt x="616" y="506"/>
                  </a:lnTo>
                  <a:lnTo>
                    <a:pt x="612" y="518"/>
                  </a:lnTo>
                  <a:lnTo>
                    <a:pt x="606" y="532"/>
                  </a:lnTo>
                  <a:lnTo>
                    <a:pt x="600" y="544"/>
                  </a:lnTo>
                  <a:lnTo>
                    <a:pt x="594" y="556"/>
                  </a:lnTo>
                  <a:lnTo>
                    <a:pt x="586" y="566"/>
                  </a:lnTo>
                  <a:lnTo>
                    <a:pt x="576" y="576"/>
                  </a:lnTo>
                  <a:lnTo>
                    <a:pt x="566" y="586"/>
                  </a:lnTo>
                  <a:lnTo>
                    <a:pt x="556" y="594"/>
                  </a:lnTo>
                  <a:lnTo>
                    <a:pt x="544" y="600"/>
                  </a:lnTo>
                  <a:lnTo>
                    <a:pt x="532" y="606"/>
                  </a:lnTo>
                  <a:lnTo>
                    <a:pt x="520" y="610"/>
                  </a:lnTo>
                  <a:lnTo>
                    <a:pt x="506" y="614"/>
                  </a:lnTo>
                  <a:lnTo>
                    <a:pt x="492" y="616"/>
                  </a:lnTo>
                  <a:lnTo>
                    <a:pt x="478" y="618"/>
                  </a:lnTo>
                  <a:lnTo>
                    <a:pt x="478" y="618"/>
                  </a:lnTo>
                  <a:lnTo>
                    <a:pt x="464" y="616"/>
                  </a:lnTo>
                  <a:lnTo>
                    <a:pt x="450" y="614"/>
                  </a:lnTo>
                  <a:lnTo>
                    <a:pt x="436" y="610"/>
                  </a:lnTo>
                  <a:lnTo>
                    <a:pt x="422" y="606"/>
                  </a:lnTo>
                  <a:lnTo>
                    <a:pt x="410" y="600"/>
                  </a:lnTo>
                  <a:lnTo>
                    <a:pt x="400" y="594"/>
                  </a:lnTo>
                  <a:lnTo>
                    <a:pt x="388" y="586"/>
                  </a:lnTo>
                  <a:lnTo>
                    <a:pt x="378" y="576"/>
                  </a:lnTo>
                  <a:lnTo>
                    <a:pt x="370" y="566"/>
                  </a:lnTo>
                  <a:lnTo>
                    <a:pt x="362" y="556"/>
                  </a:lnTo>
                  <a:lnTo>
                    <a:pt x="354" y="544"/>
                  </a:lnTo>
                  <a:lnTo>
                    <a:pt x="348" y="532"/>
                  </a:lnTo>
                  <a:lnTo>
                    <a:pt x="344" y="518"/>
                  </a:lnTo>
                  <a:lnTo>
                    <a:pt x="340" y="506"/>
                  </a:lnTo>
                  <a:lnTo>
                    <a:pt x="338" y="492"/>
                  </a:lnTo>
                  <a:lnTo>
                    <a:pt x="338" y="476"/>
                  </a:lnTo>
                  <a:lnTo>
                    <a:pt x="338" y="476"/>
                  </a:lnTo>
                  <a:lnTo>
                    <a:pt x="338" y="462"/>
                  </a:lnTo>
                  <a:lnTo>
                    <a:pt x="340" y="448"/>
                  </a:lnTo>
                  <a:lnTo>
                    <a:pt x="344" y="436"/>
                  </a:lnTo>
                  <a:lnTo>
                    <a:pt x="348" y="422"/>
                  </a:lnTo>
                  <a:lnTo>
                    <a:pt x="354" y="410"/>
                  </a:lnTo>
                  <a:lnTo>
                    <a:pt x="362" y="398"/>
                  </a:lnTo>
                  <a:lnTo>
                    <a:pt x="370" y="388"/>
                  </a:lnTo>
                  <a:lnTo>
                    <a:pt x="378" y="378"/>
                  </a:lnTo>
                  <a:lnTo>
                    <a:pt x="388" y="368"/>
                  </a:lnTo>
                  <a:lnTo>
                    <a:pt x="400" y="360"/>
                  </a:lnTo>
                  <a:lnTo>
                    <a:pt x="410" y="354"/>
                  </a:lnTo>
                  <a:lnTo>
                    <a:pt x="422" y="348"/>
                  </a:lnTo>
                  <a:lnTo>
                    <a:pt x="436" y="342"/>
                  </a:lnTo>
                  <a:lnTo>
                    <a:pt x="450" y="340"/>
                  </a:lnTo>
                  <a:lnTo>
                    <a:pt x="464" y="338"/>
                  </a:lnTo>
                  <a:lnTo>
                    <a:pt x="478" y="336"/>
                  </a:lnTo>
                  <a:lnTo>
                    <a:pt x="478" y="336"/>
                  </a:lnTo>
                  <a:lnTo>
                    <a:pt x="492" y="338"/>
                  </a:lnTo>
                  <a:lnTo>
                    <a:pt x="506" y="340"/>
                  </a:lnTo>
                  <a:lnTo>
                    <a:pt x="520" y="342"/>
                  </a:lnTo>
                  <a:lnTo>
                    <a:pt x="532" y="348"/>
                  </a:lnTo>
                  <a:lnTo>
                    <a:pt x="544" y="354"/>
                  </a:lnTo>
                  <a:lnTo>
                    <a:pt x="556" y="360"/>
                  </a:lnTo>
                  <a:lnTo>
                    <a:pt x="566" y="368"/>
                  </a:lnTo>
                  <a:lnTo>
                    <a:pt x="576" y="378"/>
                  </a:lnTo>
                  <a:lnTo>
                    <a:pt x="586" y="388"/>
                  </a:lnTo>
                  <a:lnTo>
                    <a:pt x="594" y="398"/>
                  </a:lnTo>
                  <a:lnTo>
                    <a:pt x="600" y="410"/>
                  </a:lnTo>
                  <a:lnTo>
                    <a:pt x="606" y="422"/>
                  </a:lnTo>
                  <a:lnTo>
                    <a:pt x="612" y="436"/>
                  </a:lnTo>
                  <a:lnTo>
                    <a:pt x="616" y="448"/>
                  </a:lnTo>
                  <a:lnTo>
                    <a:pt x="618" y="462"/>
                  </a:lnTo>
                  <a:lnTo>
                    <a:pt x="618" y="476"/>
                  </a:lnTo>
                  <a:lnTo>
                    <a:pt x="618" y="476"/>
                  </a:lnTo>
                  <a:close/>
                  <a:moveTo>
                    <a:pt x="954" y="476"/>
                  </a:moveTo>
                  <a:lnTo>
                    <a:pt x="954" y="476"/>
                  </a:lnTo>
                  <a:lnTo>
                    <a:pt x="954" y="492"/>
                  </a:lnTo>
                  <a:lnTo>
                    <a:pt x="952" y="506"/>
                  </a:lnTo>
                  <a:lnTo>
                    <a:pt x="948" y="518"/>
                  </a:lnTo>
                  <a:lnTo>
                    <a:pt x="944" y="532"/>
                  </a:lnTo>
                  <a:lnTo>
                    <a:pt x="938" y="544"/>
                  </a:lnTo>
                  <a:lnTo>
                    <a:pt x="930" y="556"/>
                  </a:lnTo>
                  <a:lnTo>
                    <a:pt x="922" y="566"/>
                  </a:lnTo>
                  <a:lnTo>
                    <a:pt x="914" y="576"/>
                  </a:lnTo>
                  <a:lnTo>
                    <a:pt x="904" y="586"/>
                  </a:lnTo>
                  <a:lnTo>
                    <a:pt x="892" y="594"/>
                  </a:lnTo>
                  <a:lnTo>
                    <a:pt x="882" y="600"/>
                  </a:lnTo>
                  <a:lnTo>
                    <a:pt x="870" y="606"/>
                  </a:lnTo>
                  <a:lnTo>
                    <a:pt x="856" y="610"/>
                  </a:lnTo>
                  <a:lnTo>
                    <a:pt x="842" y="614"/>
                  </a:lnTo>
                  <a:lnTo>
                    <a:pt x="828" y="616"/>
                  </a:lnTo>
                  <a:lnTo>
                    <a:pt x="814" y="618"/>
                  </a:lnTo>
                  <a:lnTo>
                    <a:pt x="814" y="618"/>
                  </a:lnTo>
                  <a:lnTo>
                    <a:pt x="800" y="616"/>
                  </a:lnTo>
                  <a:lnTo>
                    <a:pt x="786" y="614"/>
                  </a:lnTo>
                  <a:lnTo>
                    <a:pt x="772" y="610"/>
                  </a:lnTo>
                  <a:lnTo>
                    <a:pt x="760" y="606"/>
                  </a:lnTo>
                  <a:lnTo>
                    <a:pt x="748" y="600"/>
                  </a:lnTo>
                  <a:lnTo>
                    <a:pt x="736" y="594"/>
                  </a:lnTo>
                  <a:lnTo>
                    <a:pt x="726" y="586"/>
                  </a:lnTo>
                  <a:lnTo>
                    <a:pt x="716" y="576"/>
                  </a:lnTo>
                  <a:lnTo>
                    <a:pt x="706" y="566"/>
                  </a:lnTo>
                  <a:lnTo>
                    <a:pt x="698" y="556"/>
                  </a:lnTo>
                  <a:lnTo>
                    <a:pt x="692" y="544"/>
                  </a:lnTo>
                  <a:lnTo>
                    <a:pt x="686" y="532"/>
                  </a:lnTo>
                  <a:lnTo>
                    <a:pt x="680" y="518"/>
                  </a:lnTo>
                  <a:lnTo>
                    <a:pt x="676" y="506"/>
                  </a:lnTo>
                  <a:lnTo>
                    <a:pt x="674" y="492"/>
                  </a:lnTo>
                  <a:lnTo>
                    <a:pt x="674" y="476"/>
                  </a:lnTo>
                  <a:lnTo>
                    <a:pt x="674" y="476"/>
                  </a:lnTo>
                  <a:lnTo>
                    <a:pt x="674" y="462"/>
                  </a:lnTo>
                  <a:lnTo>
                    <a:pt x="676" y="448"/>
                  </a:lnTo>
                  <a:lnTo>
                    <a:pt x="680" y="436"/>
                  </a:lnTo>
                  <a:lnTo>
                    <a:pt x="686" y="422"/>
                  </a:lnTo>
                  <a:lnTo>
                    <a:pt x="692" y="410"/>
                  </a:lnTo>
                  <a:lnTo>
                    <a:pt x="698" y="398"/>
                  </a:lnTo>
                  <a:lnTo>
                    <a:pt x="706" y="388"/>
                  </a:lnTo>
                  <a:lnTo>
                    <a:pt x="716" y="378"/>
                  </a:lnTo>
                  <a:lnTo>
                    <a:pt x="726" y="368"/>
                  </a:lnTo>
                  <a:lnTo>
                    <a:pt x="736" y="360"/>
                  </a:lnTo>
                  <a:lnTo>
                    <a:pt x="748" y="354"/>
                  </a:lnTo>
                  <a:lnTo>
                    <a:pt x="760" y="348"/>
                  </a:lnTo>
                  <a:lnTo>
                    <a:pt x="772" y="342"/>
                  </a:lnTo>
                  <a:lnTo>
                    <a:pt x="786" y="340"/>
                  </a:lnTo>
                  <a:lnTo>
                    <a:pt x="800" y="338"/>
                  </a:lnTo>
                  <a:lnTo>
                    <a:pt x="814" y="336"/>
                  </a:lnTo>
                  <a:lnTo>
                    <a:pt x="814" y="336"/>
                  </a:lnTo>
                  <a:lnTo>
                    <a:pt x="828" y="338"/>
                  </a:lnTo>
                  <a:lnTo>
                    <a:pt x="842" y="340"/>
                  </a:lnTo>
                  <a:lnTo>
                    <a:pt x="856" y="342"/>
                  </a:lnTo>
                  <a:lnTo>
                    <a:pt x="870" y="348"/>
                  </a:lnTo>
                  <a:lnTo>
                    <a:pt x="882" y="354"/>
                  </a:lnTo>
                  <a:lnTo>
                    <a:pt x="892" y="360"/>
                  </a:lnTo>
                  <a:lnTo>
                    <a:pt x="904" y="368"/>
                  </a:lnTo>
                  <a:lnTo>
                    <a:pt x="914" y="378"/>
                  </a:lnTo>
                  <a:lnTo>
                    <a:pt x="922" y="388"/>
                  </a:lnTo>
                  <a:lnTo>
                    <a:pt x="930" y="398"/>
                  </a:lnTo>
                  <a:lnTo>
                    <a:pt x="938" y="410"/>
                  </a:lnTo>
                  <a:lnTo>
                    <a:pt x="944" y="422"/>
                  </a:lnTo>
                  <a:lnTo>
                    <a:pt x="948" y="436"/>
                  </a:lnTo>
                  <a:lnTo>
                    <a:pt x="952" y="448"/>
                  </a:lnTo>
                  <a:lnTo>
                    <a:pt x="954" y="462"/>
                  </a:lnTo>
                  <a:lnTo>
                    <a:pt x="954" y="476"/>
                  </a:lnTo>
                  <a:lnTo>
                    <a:pt x="954" y="476"/>
                  </a:lnTo>
                  <a:close/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8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20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4" y="168"/>
                  </a:lnTo>
                  <a:lnTo>
                    <a:pt x="2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" y="126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4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20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8" y="62"/>
                  </a:lnTo>
                  <a:lnTo>
                    <a:pt x="264" y="74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  <a:moveTo>
                    <a:pt x="618" y="140"/>
                  </a:moveTo>
                  <a:lnTo>
                    <a:pt x="618" y="140"/>
                  </a:lnTo>
                  <a:lnTo>
                    <a:pt x="618" y="154"/>
                  </a:lnTo>
                  <a:lnTo>
                    <a:pt x="616" y="168"/>
                  </a:lnTo>
                  <a:lnTo>
                    <a:pt x="612" y="182"/>
                  </a:lnTo>
                  <a:lnTo>
                    <a:pt x="606" y="194"/>
                  </a:lnTo>
                  <a:lnTo>
                    <a:pt x="600" y="206"/>
                  </a:lnTo>
                  <a:lnTo>
                    <a:pt x="594" y="218"/>
                  </a:lnTo>
                  <a:lnTo>
                    <a:pt x="586" y="230"/>
                  </a:lnTo>
                  <a:lnTo>
                    <a:pt x="576" y="240"/>
                  </a:lnTo>
                  <a:lnTo>
                    <a:pt x="566" y="248"/>
                  </a:lnTo>
                  <a:lnTo>
                    <a:pt x="556" y="256"/>
                  </a:lnTo>
                  <a:lnTo>
                    <a:pt x="544" y="264"/>
                  </a:lnTo>
                  <a:lnTo>
                    <a:pt x="532" y="270"/>
                  </a:lnTo>
                  <a:lnTo>
                    <a:pt x="520" y="274"/>
                  </a:lnTo>
                  <a:lnTo>
                    <a:pt x="506" y="278"/>
                  </a:lnTo>
                  <a:lnTo>
                    <a:pt x="492" y="280"/>
                  </a:lnTo>
                  <a:lnTo>
                    <a:pt x="478" y="280"/>
                  </a:lnTo>
                  <a:lnTo>
                    <a:pt x="478" y="280"/>
                  </a:lnTo>
                  <a:lnTo>
                    <a:pt x="464" y="280"/>
                  </a:lnTo>
                  <a:lnTo>
                    <a:pt x="450" y="278"/>
                  </a:lnTo>
                  <a:lnTo>
                    <a:pt x="436" y="274"/>
                  </a:lnTo>
                  <a:lnTo>
                    <a:pt x="422" y="270"/>
                  </a:lnTo>
                  <a:lnTo>
                    <a:pt x="410" y="264"/>
                  </a:lnTo>
                  <a:lnTo>
                    <a:pt x="400" y="256"/>
                  </a:lnTo>
                  <a:lnTo>
                    <a:pt x="388" y="248"/>
                  </a:lnTo>
                  <a:lnTo>
                    <a:pt x="378" y="240"/>
                  </a:lnTo>
                  <a:lnTo>
                    <a:pt x="370" y="230"/>
                  </a:lnTo>
                  <a:lnTo>
                    <a:pt x="362" y="218"/>
                  </a:lnTo>
                  <a:lnTo>
                    <a:pt x="354" y="206"/>
                  </a:lnTo>
                  <a:lnTo>
                    <a:pt x="348" y="194"/>
                  </a:lnTo>
                  <a:lnTo>
                    <a:pt x="344" y="182"/>
                  </a:lnTo>
                  <a:lnTo>
                    <a:pt x="340" y="168"/>
                  </a:lnTo>
                  <a:lnTo>
                    <a:pt x="338" y="154"/>
                  </a:lnTo>
                  <a:lnTo>
                    <a:pt x="338" y="140"/>
                  </a:lnTo>
                  <a:lnTo>
                    <a:pt x="338" y="140"/>
                  </a:lnTo>
                  <a:lnTo>
                    <a:pt x="338" y="126"/>
                  </a:lnTo>
                  <a:lnTo>
                    <a:pt x="340" y="112"/>
                  </a:lnTo>
                  <a:lnTo>
                    <a:pt x="344" y="98"/>
                  </a:lnTo>
                  <a:lnTo>
                    <a:pt x="348" y="86"/>
                  </a:lnTo>
                  <a:lnTo>
                    <a:pt x="354" y="74"/>
                  </a:lnTo>
                  <a:lnTo>
                    <a:pt x="362" y="62"/>
                  </a:lnTo>
                  <a:lnTo>
                    <a:pt x="370" y="50"/>
                  </a:lnTo>
                  <a:lnTo>
                    <a:pt x="378" y="40"/>
                  </a:lnTo>
                  <a:lnTo>
                    <a:pt x="388" y="32"/>
                  </a:lnTo>
                  <a:lnTo>
                    <a:pt x="400" y="24"/>
                  </a:lnTo>
                  <a:lnTo>
                    <a:pt x="410" y="16"/>
                  </a:lnTo>
                  <a:lnTo>
                    <a:pt x="422" y="10"/>
                  </a:lnTo>
                  <a:lnTo>
                    <a:pt x="436" y="6"/>
                  </a:lnTo>
                  <a:lnTo>
                    <a:pt x="450" y="2"/>
                  </a:lnTo>
                  <a:lnTo>
                    <a:pt x="464" y="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92" y="0"/>
                  </a:lnTo>
                  <a:lnTo>
                    <a:pt x="506" y="2"/>
                  </a:lnTo>
                  <a:lnTo>
                    <a:pt x="520" y="6"/>
                  </a:lnTo>
                  <a:lnTo>
                    <a:pt x="532" y="10"/>
                  </a:lnTo>
                  <a:lnTo>
                    <a:pt x="544" y="16"/>
                  </a:lnTo>
                  <a:lnTo>
                    <a:pt x="556" y="24"/>
                  </a:lnTo>
                  <a:lnTo>
                    <a:pt x="566" y="32"/>
                  </a:lnTo>
                  <a:lnTo>
                    <a:pt x="576" y="40"/>
                  </a:lnTo>
                  <a:lnTo>
                    <a:pt x="586" y="50"/>
                  </a:lnTo>
                  <a:lnTo>
                    <a:pt x="594" y="62"/>
                  </a:lnTo>
                  <a:lnTo>
                    <a:pt x="600" y="74"/>
                  </a:lnTo>
                  <a:lnTo>
                    <a:pt x="606" y="86"/>
                  </a:lnTo>
                  <a:lnTo>
                    <a:pt x="612" y="98"/>
                  </a:lnTo>
                  <a:lnTo>
                    <a:pt x="616" y="112"/>
                  </a:lnTo>
                  <a:lnTo>
                    <a:pt x="618" y="126"/>
                  </a:lnTo>
                  <a:lnTo>
                    <a:pt x="618" y="140"/>
                  </a:lnTo>
                  <a:lnTo>
                    <a:pt x="618" y="140"/>
                  </a:lnTo>
                  <a:close/>
                  <a:moveTo>
                    <a:pt x="954" y="140"/>
                  </a:moveTo>
                  <a:lnTo>
                    <a:pt x="954" y="140"/>
                  </a:lnTo>
                  <a:lnTo>
                    <a:pt x="954" y="154"/>
                  </a:lnTo>
                  <a:lnTo>
                    <a:pt x="952" y="168"/>
                  </a:lnTo>
                  <a:lnTo>
                    <a:pt x="948" y="182"/>
                  </a:lnTo>
                  <a:lnTo>
                    <a:pt x="944" y="194"/>
                  </a:lnTo>
                  <a:lnTo>
                    <a:pt x="938" y="206"/>
                  </a:lnTo>
                  <a:lnTo>
                    <a:pt x="930" y="218"/>
                  </a:lnTo>
                  <a:lnTo>
                    <a:pt x="922" y="230"/>
                  </a:lnTo>
                  <a:lnTo>
                    <a:pt x="914" y="240"/>
                  </a:lnTo>
                  <a:lnTo>
                    <a:pt x="904" y="248"/>
                  </a:lnTo>
                  <a:lnTo>
                    <a:pt x="892" y="256"/>
                  </a:lnTo>
                  <a:lnTo>
                    <a:pt x="882" y="264"/>
                  </a:lnTo>
                  <a:lnTo>
                    <a:pt x="870" y="270"/>
                  </a:lnTo>
                  <a:lnTo>
                    <a:pt x="856" y="274"/>
                  </a:lnTo>
                  <a:lnTo>
                    <a:pt x="842" y="278"/>
                  </a:lnTo>
                  <a:lnTo>
                    <a:pt x="828" y="280"/>
                  </a:lnTo>
                  <a:lnTo>
                    <a:pt x="814" y="280"/>
                  </a:lnTo>
                  <a:lnTo>
                    <a:pt x="814" y="280"/>
                  </a:lnTo>
                  <a:lnTo>
                    <a:pt x="800" y="280"/>
                  </a:lnTo>
                  <a:lnTo>
                    <a:pt x="786" y="278"/>
                  </a:lnTo>
                  <a:lnTo>
                    <a:pt x="772" y="274"/>
                  </a:lnTo>
                  <a:lnTo>
                    <a:pt x="760" y="270"/>
                  </a:lnTo>
                  <a:lnTo>
                    <a:pt x="748" y="264"/>
                  </a:lnTo>
                  <a:lnTo>
                    <a:pt x="736" y="256"/>
                  </a:lnTo>
                  <a:lnTo>
                    <a:pt x="726" y="248"/>
                  </a:lnTo>
                  <a:lnTo>
                    <a:pt x="716" y="240"/>
                  </a:lnTo>
                  <a:lnTo>
                    <a:pt x="706" y="230"/>
                  </a:lnTo>
                  <a:lnTo>
                    <a:pt x="698" y="218"/>
                  </a:lnTo>
                  <a:lnTo>
                    <a:pt x="692" y="206"/>
                  </a:lnTo>
                  <a:lnTo>
                    <a:pt x="686" y="194"/>
                  </a:lnTo>
                  <a:lnTo>
                    <a:pt x="680" y="182"/>
                  </a:lnTo>
                  <a:lnTo>
                    <a:pt x="676" y="168"/>
                  </a:lnTo>
                  <a:lnTo>
                    <a:pt x="674" y="154"/>
                  </a:lnTo>
                  <a:lnTo>
                    <a:pt x="674" y="140"/>
                  </a:lnTo>
                  <a:lnTo>
                    <a:pt x="674" y="140"/>
                  </a:lnTo>
                  <a:lnTo>
                    <a:pt x="674" y="126"/>
                  </a:lnTo>
                  <a:lnTo>
                    <a:pt x="676" y="112"/>
                  </a:lnTo>
                  <a:lnTo>
                    <a:pt x="680" y="98"/>
                  </a:lnTo>
                  <a:lnTo>
                    <a:pt x="686" y="86"/>
                  </a:lnTo>
                  <a:lnTo>
                    <a:pt x="692" y="74"/>
                  </a:lnTo>
                  <a:lnTo>
                    <a:pt x="698" y="62"/>
                  </a:lnTo>
                  <a:lnTo>
                    <a:pt x="706" y="50"/>
                  </a:lnTo>
                  <a:lnTo>
                    <a:pt x="716" y="40"/>
                  </a:lnTo>
                  <a:lnTo>
                    <a:pt x="726" y="32"/>
                  </a:lnTo>
                  <a:lnTo>
                    <a:pt x="736" y="24"/>
                  </a:lnTo>
                  <a:lnTo>
                    <a:pt x="748" y="16"/>
                  </a:lnTo>
                  <a:lnTo>
                    <a:pt x="760" y="10"/>
                  </a:lnTo>
                  <a:lnTo>
                    <a:pt x="772" y="6"/>
                  </a:lnTo>
                  <a:lnTo>
                    <a:pt x="786" y="2"/>
                  </a:lnTo>
                  <a:lnTo>
                    <a:pt x="800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828" y="0"/>
                  </a:lnTo>
                  <a:lnTo>
                    <a:pt x="842" y="2"/>
                  </a:lnTo>
                  <a:lnTo>
                    <a:pt x="856" y="6"/>
                  </a:lnTo>
                  <a:lnTo>
                    <a:pt x="870" y="10"/>
                  </a:lnTo>
                  <a:lnTo>
                    <a:pt x="882" y="16"/>
                  </a:lnTo>
                  <a:lnTo>
                    <a:pt x="892" y="24"/>
                  </a:lnTo>
                  <a:lnTo>
                    <a:pt x="904" y="32"/>
                  </a:lnTo>
                  <a:lnTo>
                    <a:pt x="914" y="40"/>
                  </a:lnTo>
                  <a:lnTo>
                    <a:pt x="922" y="50"/>
                  </a:lnTo>
                  <a:lnTo>
                    <a:pt x="930" y="62"/>
                  </a:lnTo>
                  <a:lnTo>
                    <a:pt x="938" y="74"/>
                  </a:lnTo>
                  <a:lnTo>
                    <a:pt x="944" y="86"/>
                  </a:lnTo>
                  <a:lnTo>
                    <a:pt x="948" y="98"/>
                  </a:lnTo>
                  <a:lnTo>
                    <a:pt x="952" y="112"/>
                  </a:lnTo>
                  <a:lnTo>
                    <a:pt x="954" y="126"/>
                  </a:lnTo>
                  <a:lnTo>
                    <a:pt x="954" y="140"/>
                  </a:lnTo>
                  <a:lnTo>
                    <a:pt x="954" y="140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3" name="Freeform 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482975"/>
              <a:ext cx="444500" cy="444500"/>
            </a:xfrm>
            <a:custGeom>
              <a:avLst/>
              <a:gdLst>
                <a:gd name="T0" fmla="*/ 280 w 280"/>
                <a:gd name="T1" fmla="*/ 140 h 280"/>
                <a:gd name="T2" fmla="*/ 278 w 280"/>
                <a:gd name="T3" fmla="*/ 168 h 280"/>
                <a:gd name="T4" fmla="*/ 270 w 280"/>
                <a:gd name="T5" fmla="*/ 194 h 280"/>
                <a:gd name="T6" fmla="*/ 256 w 280"/>
                <a:gd name="T7" fmla="*/ 218 h 280"/>
                <a:gd name="T8" fmla="*/ 240 w 280"/>
                <a:gd name="T9" fmla="*/ 240 h 280"/>
                <a:gd name="T10" fmla="*/ 218 w 280"/>
                <a:gd name="T11" fmla="*/ 256 h 280"/>
                <a:gd name="T12" fmla="*/ 196 w 280"/>
                <a:gd name="T13" fmla="*/ 270 h 280"/>
                <a:gd name="T14" fmla="*/ 168 w 280"/>
                <a:gd name="T15" fmla="*/ 278 h 280"/>
                <a:gd name="T16" fmla="*/ 140 w 280"/>
                <a:gd name="T17" fmla="*/ 280 h 280"/>
                <a:gd name="T18" fmla="*/ 126 w 280"/>
                <a:gd name="T19" fmla="*/ 280 h 280"/>
                <a:gd name="T20" fmla="*/ 98 w 280"/>
                <a:gd name="T21" fmla="*/ 274 h 280"/>
                <a:gd name="T22" fmla="*/ 74 w 280"/>
                <a:gd name="T23" fmla="*/ 264 h 280"/>
                <a:gd name="T24" fmla="*/ 52 w 280"/>
                <a:gd name="T25" fmla="*/ 248 h 280"/>
                <a:gd name="T26" fmla="*/ 32 w 280"/>
                <a:gd name="T27" fmla="*/ 230 h 280"/>
                <a:gd name="T28" fmla="*/ 18 w 280"/>
                <a:gd name="T29" fmla="*/ 206 h 280"/>
                <a:gd name="T30" fmla="*/ 6 w 280"/>
                <a:gd name="T31" fmla="*/ 182 h 280"/>
                <a:gd name="T32" fmla="*/ 0 w 280"/>
                <a:gd name="T33" fmla="*/ 154 h 280"/>
                <a:gd name="T34" fmla="*/ 0 w 280"/>
                <a:gd name="T35" fmla="*/ 140 h 280"/>
                <a:gd name="T36" fmla="*/ 2 w 280"/>
                <a:gd name="T37" fmla="*/ 112 h 280"/>
                <a:gd name="T38" fmla="*/ 12 w 280"/>
                <a:gd name="T39" fmla="*/ 86 h 280"/>
                <a:gd name="T40" fmla="*/ 24 w 280"/>
                <a:gd name="T41" fmla="*/ 62 h 280"/>
                <a:gd name="T42" fmla="*/ 42 w 280"/>
                <a:gd name="T43" fmla="*/ 40 h 280"/>
                <a:gd name="T44" fmla="*/ 62 w 280"/>
                <a:gd name="T45" fmla="*/ 24 h 280"/>
                <a:gd name="T46" fmla="*/ 86 w 280"/>
                <a:gd name="T47" fmla="*/ 10 h 280"/>
                <a:gd name="T48" fmla="*/ 112 w 280"/>
                <a:gd name="T49" fmla="*/ 2 h 280"/>
                <a:gd name="T50" fmla="*/ 140 w 280"/>
                <a:gd name="T51" fmla="*/ 0 h 280"/>
                <a:gd name="T52" fmla="*/ 154 w 280"/>
                <a:gd name="T53" fmla="*/ 0 h 280"/>
                <a:gd name="T54" fmla="*/ 182 w 280"/>
                <a:gd name="T55" fmla="*/ 6 h 280"/>
                <a:gd name="T56" fmla="*/ 208 w 280"/>
                <a:gd name="T57" fmla="*/ 16 h 280"/>
                <a:gd name="T58" fmla="*/ 230 w 280"/>
                <a:gd name="T59" fmla="*/ 32 h 280"/>
                <a:gd name="T60" fmla="*/ 248 w 280"/>
                <a:gd name="T61" fmla="*/ 50 h 280"/>
                <a:gd name="T62" fmla="*/ 264 w 280"/>
                <a:gd name="T63" fmla="*/ 72 h 280"/>
                <a:gd name="T64" fmla="*/ 274 w 280"/>
                <a:gd name="T65" fmla="*/ 98 h 280"/>
                <a:gd name="T66" fmla="*/ 280 w 280"/>
                <a:gd name="T67" fmla="*/ 126 h 280"/>
                <a:gd name="T68" fmla="*/ 280 w 280"/>
                <a:gd name="T69" fmla="*/ 14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280"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6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18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26"/>
                  </a:lnTo>
                  <a:lnTo>
                    <a:pt x="2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2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18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6" y="62"/>
                  </a:lnTo>
                  <a:lnTo>
                    <a:pt x="264" y="72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</p:grpSp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265112" y="766763"/>
            <a:ext cx="11658600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lIns="9144" tIns="9144" rIns="9144" bIns="9144" anchor="ctr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79662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161050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3796" y="6492875"/>
            <a:ext cx="10489109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61616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rgbClr val="61616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727779" y="6488856"/>
            <a:ext cx="0" cy="360000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6200" y="6524852"/>
            <a:ext cx="1040518" cy="293750"/>
            <a:chOff x="973138" y="2413000"/>
            <a:chExt cx="7197725" cy="2032000"/>
          </a:xfrm>
        </p:grpSpPr>
        <p:sp>
          <p:nvSpPr>
            <p:cNvPr id="20" name="Freeform 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114800"/>
              <a:ext cx="2727325" cy="330200"/>
            </a:xfrm>
            <a:custGeom>
              <a:avLst/>
              <a:gdLst>
                <a:gd name="T0" fmla="*/ 1602 w 1718"/>
                <a:gd name="T1" fmla="*/ 148 h 208"/>
                <a:gd name="T2" fmla="*/ 1586 w 1718"/>
                <a:gd name="T3" fmla="*/ 114 h 208"/>
                <a:gd name="T4" fmla="*/ 1594 w 1718"/>
                <a:gd name="T5" fmla="*/ 84 h 208"/>
                <a:gd name="T6" fmla="*/ 1600 w 1718"/>
                <a:gd name="T7" fmla="*/ 54 h 208"/>
                <a:gd name="T8" fmla="*/ 1642 w 1718"/>
                <a:gd name="T9" fmla="*/ 190 h 208"/>
                <a:gd name="T10" fmla="*/ 1572 w 1718"/>
                <a:gd name="T11" fmla="*/ 206 h 208"/>
                <a:gd name="T12" fmla="*/ 1556 w 1718"/>
                <a:gd name="T13" fmla="*/ 86 h 208"/>
                <a:gd name="T14" fmla="*/ 1552 w 1718"/>
                <a:gd name="T15" fmla="*/ 56 h 208"/>
                <a:gd name="T16" fmla="*/ 1550 w 1718"/>
                <a:gd name="T17" fmla="*/ 146 h 208"/>
                <a:gd name="T18" fmla="*/ 1568 w 1718"/>
                <a:gd name="T19" fmla="*/ 182 h 208"/>
                <a:gd name="T20" fmla="*/ 1512 w 1718"/>
                <a:gd name="T21" fmla="*/ 192 h 208"/>
                <a:gd name="T22" fmla="*/ 1526 w 1718"/>
                <a:gd name="T23" fmla="*/ 126 h 208"/>
                <a:gd name="T24" fmla="*/ 1250 w 1718"/>
                <a:gd name="T25" fmla="*/ 174 h 208"/>
                <a:gd name="T26" fmla="*/ 1264 w 1718"/>
                <a:gd name="T27" fmla="*/ 106 h 208"/>
                <a:gd name="T28" fmla="*/ 1264 w 1718"/>
                <a:gd name="T29" fmla="*/ 58 h 208"/>
                <a:gd name="T30" fmla="*/ 1302 w 1718"/>
                <a:gd name="T31" fmla="*/ 162 h 208"/>
                <a:gd name="T32" fmla="*/ 1376 w 1718"/>
                <a:gd name="T33" fmla="*/ 78 h 208"/>
                <a:gd name="T34" fmla="*/ 1464 w 1718"/>
                <a:gd name="T35" fmla="*/ 70 h 208"/>
                <a:gd name="T36" fmla="*/ 1430 w 1718"/>
                <a:gd name="T37" fmla="*/ 94 h 208"/>
                <a:gd name="T38" fmla="*/ 1382 w 1718"/>
                <a:gd name="T39" fmla="*/ 100 h 208"/>
                <a:gd name="T40" fmla="*/ 1214 w 1718"/>
                <a:gd name="T41" fmla="*/ 88 h 208"/>
                <a:gd name="T42" fmla="*/ 1200 w 1718"/>
                <a:gd name="T43" fmla="*/ 156 h 208"/>
                <a:gd name="T44" fmla="*/ 1216 w 1718"/>
                <a:gd name="T45" fmla="*/ 206 h 208"/>
                <a:gd name="T46" fmla="*/ 1158 w 1718"/>
                <a:gd name="T47" fmla="*/ 114 h 208"/>
                <a:gd name="T48" fmla="*/ 1232 w 1718"/>
                <a:gd name="T49" fmla="*/ 52 h 208"/>
                <a:gd name="T50" fmla="*/ 906 w 1718"/>
                <a:gd name="T51" fmla="*/ 156 h 208"/>
                <a:gd name="T52" fmla="*/ 878 w 1718"/>
                <a:gd name="T53" fmla="*/ 116 h 208"/>
                <a:gd name="T54" fmla="*/ 898 w 1718"/>
                <a:gd name="T55" fmla="*/ 84 h 208"/>
                <a:gd name="T56" fmla="*/ 904 w 1718"/>
                <a:gd name="T57" fmla="*/ 54 h 208"/>
                <a:gd name="T58" fmla="*/ 948 w 1718"/>
                <a:gd name="T59" fmla="*/ 190 h 208"/>
                <a:gd name="T60" fmla="*/ 878 w 1718"/>
                <a:gd name="T61" fmla="*/ 206 h 208"/>
                <a:gd name="T62" fmla="*/ 1050 w 1718"/>
                <a:gd name="T63" fmla="*/ 174 h 208"/>
                <a:gd name="T64" fmla="*/ 1012 w 1718"/>
                <a:gd name="T65" fmla="*/ 202 h 208"/>
                <a:gd name="T66" fmla="*/ 992 w 1718"/>
                <a:gd name="T67" fmla="*/ 12 h 208"/>
                <a:gd name="T68" fmla="*/ 1126 w 1718"/>
                <a:gd name="T69" fmla="*/ 0 h 208"/>
                <a:gd name="T70" fmla="*/ 812 w 1718"/>
                <a:gd name="T71" fmla="*/ 102 h 208"/>
                <a:gd name="T72" fmla="*/ 878 w 1718"/>
                <a:gd name="T73" fmla="*/ 54 h 208"/>
                <a:gd name="T74" fmla="*/ 850 w 1718"/>
                <a:gd name="T75" fmla="*/ 158 h 208"/>
                <a:gd name="T76" fmla="*/ 878 w 1718"/>
                <a:gd name="T77" fmla="*/ 182 h 208"/>
                <a:gd name="T78" fmla="*/ 812 w 1718"/>
                <a:gd name="T79" fmla="*/ 184 h 208"/>
                <a:gd name="T80" fmla="*/ 840 w 1718"/>
                <a:gd name="T81" fmla="*/ 124 h 208"/>
                <a:gd name="T82" fmla="*/ 438 w 1718"/>
                <a:gd name="T83" fmla="*/ 176 h 208"/>
                <a:gd name="T84" fmla="*/ 458 w 1718"/>
                <a:gd name="T85" fmla="*/ 202 h 208"/>
                <a:gd name="T86" fmla="*/ 446 w 1718"/>
                <a:gd name="T87" fmla="*/ 92 h 208"/>
                <a:gd name="T88" fmla="*/ 482 w 1718"/>
                <a:gd name="T89" fmla="*/ 80 h 208"/>
                <a:gd name="T90" fmla="*/ 562 w 1718"/>
                <a:gd name="T91" fmla="*/ 84 h 208"/>
                <a:gd name="T92" fmla="*/ 618 w 1718"/>
                <a:gd name="T93" fmla="*/ 92 h 208"/>
                <a:gd name="T94" fmla="*/ 566 w 1718"/>
                <a:gd name="T95" fmla="*/ 120 h 208"/>
                <a:gd name="T96" fmla="*/ 690 w 1718"/>
                <a:gd name="T97" fmla="*/ 66 h 208"/>
                <a:gd name="T98" fmla="*/ 774 w 1718"/>
                <a:gd name="T99" fmla="*/ 78 h 208"/>
                <a:gd name="T100" fmla="*/ 732 w 1718"/>
                <a:gd name="T101" fmla="*/ 90 h 208"/>
                <a:gd name="T102" fmla="*/ 682 w 1718"/>
                <a:gd name="T103" fmla="*/ 128 h 208"/>
                <a:gd name="T104" fmla="*/ 424 w 1718"/>
                <a:gd name="T105" fmla="*/ 84 h 208"/>
                <a:gd name="T106" fmla="*/ 424 w 1718"/>
                <a:gd name="T107" fmla="*/ 140 h 208"/>
                <a:gd name="T108" fmla="*/ 408 w 1718"/>
                <a:gd name="T109" fmla="*/ 206 h 208"/>
                <a:gd name="T110" fmla="*/ 352 w 1718"/>
                <a:gd name="T111" fmla="*/ 114 h 208"/>
                <a:gd name="T112" fmla="*/ 120 w 1718"/>
                <a:gd name="T113" fmla="*/ 56 h 208"/>
                <a:gd name="T114" fmla="*/ 194 w 1718"/>
                <a:gd name="T115" fmla="*/ 58 h 208"/>
                <a:gd name="T116" fmla="*/ 180 w 1718"/>
                <a:gd name="T117" fmla="*/ 122 h 208"/>
                <a:gd name="T118" fmla="*/ 130 w 1718"/>
                <a:gd name="T119" fmla="*/ 94 h 208"/>
                <a:gd name="T120" fmla="*/ 306 w 1718"/>
                <a:gd name="T121" fmla="*/ 84 h 208"/>
                <a:gd name="T122" fmla="*/ 334 w 1718"/>
                <a:gd name="T123" fmla="*/ 204 h 208"/>
                <a:gd name="T124" fmla="*/ 268 w 1718"/>
                <a:gd name="T125" fmla="*/ 18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8" h="208">
                  <a:moveTo>
                    <a:pt x="1572" y="206"/>
                  </a:moveTo>
                  <a:lnTo>
                    <a:pt x="1572" y="182"/>
                  </a:lnTo>
                  <a:lnTo>
                    <a:pt x="1572" y="182"/>
                  </a:lnTo>
                  <a:lnTo>
                    <a:pt x="1580" y="180"/>
                  </a:lnTo>
                  <a:lnTo>
                    <a:pt x="1586" y="178"/>
                  </a:lnTo>
                  <a:lnTo>
                    <a:pt x="1586" y="178"/>
                  </a:lnTo>
                  <a:lnTo>
                    <a:pt x="1592" y="172"/>
                  </a:lnTo>
                  <a:lnTo>
                    <a:pt x="1596" y="168"/>
                  </a:lnTo>
                  <a:lnTo>
                    <a:pt x="1596" y="168"/>
                  </a:lnTo>
                  <a:lnTo>
                    <a:pt x="1600" y="156"/>
                  </a:lnTo>
                  <a:lnTo>
                    <a:pt x="1600" y="156"/>
                  </a:lnTo>
                  <a:lnTo>
                    <a:pt x="1602" y="148"/>
                  </a:lnTo>
                  <a:lnTo>
                    <a:pt x="1602" y="132"/>
                  </a:lnTo>
                  <a:lnTo>
                    <a:pt x="1602" y="132"/>
                  </a:lnTo>
                  <a:lnTo>
                    <a:pt x="1594" y="136"/>
                  </a:lnTo>
                  <a:lnTo>
                    <a:pt x="1594" y="136"/>
                  </a:lnTo>
                  <a:lnTo>
                    <a:pt x="1586" y="138"/>
                  </a:lnTo>
                  <a:lnTo>
                    <a:pt x="1586" y="138"/>
                  </a:lnTo>
                  <a:lnTo>
                    <a:pt x="1578" y="140"/>
                  </a:lnTo>
                  <a:lnTo>
                    <a:pt x="1578" y="140"/>
                  </a:lnTo>
                  <a:lnTo>
                    <a:pt x="1572" y="140"/>
                  </a:lnTo>
                  <a:lnTo>
                    <a:pt x="1572" y="116"/>
                  </a:lnTo>
                  <a:lnTo>
                    <a:pt x="1572" y="116"/>
                  </a:lnTo>
                  <a:lnTo>
                    <a:pt x="1586" y="114"/>
                  </a:lnTo>
                  <a:lnTo>
                    <a:pt x="1586" y="114"/>
                  </a:lnTo>
                  <a:lnTo>
                    <a:pt x="1592" y="112"/>
                  </a:lnTo>
                  <a:lnTo>
                    <a:pt x="1598" y="110"/>
                  </a:lnTo>
                  <a:lnTo>
                    <a:pt x="1598" y="110"/>
                  </a:lnTo>
                  <a:lnTo>
                    <a:pt x="1600" y="106"/>
                  </a:lnTo>
                  <a:lnTo>
                    <a:pt x="1602" y="100"/>
                  </a:lnTo>
                  <a:lnTo>
                    <a:pt x="1602" y="100"/>
                  </a:lnTo>
                  <a:lnTo>
                    <a:pt x="1600" y="94"/>
                  </a:lnTo>
                  <a:lnTo>
                    <a:pt x="1598" y="90"/>
                  </a:lnTo>
                  <a:lnTo>
                    <a:pt x="1598" y="90"/>
                  </a:lnTo>
                  <a:lnTo>
                    <a:pt x="1596" y="86"/>
                  </a:lnTo>
                  <a:lnTo>
                    <a:pt x="1594" y="84"/>
                  </a:lnTo>
                  <a:lnTo>
                    <a:pt x="1594" y="84"/>
                  </a:lnTo>
                  <a:lnTo>
                    <a:pt x="1586" y="80"/>
                  </a:lnTo>
                  <a:lnTo>
                    <a:pt x="1586" y="80"/>
                  </a:lnTo>
                  <a:lnTo>
                    <a:pt x="1574" y="80"/>
                  </a:lnTo>
                  <a:lnTo>
                    <a:pt x="1574" y="80"/>
                  </a:lnTo>
                  <a:lnTo>
                    <a:pt x="1572" y="80"/>
                  </a:lnTo>
                  <a:lnTo>
                    <a:pt x="1572" y="54"/>
                  </a:lnTo>
                  <a:lnTo>
                    <a:pt x="1572" y="54"/>
                  </a:lnTo>
                  <a:lnTo>
                    <a:pt x="1576" y="52"/>
                  </a:lnTo>
                  <a:lnTo>
                    <a:pt x="1576" y="52"/>
                  </a:lnTo>
                  <a:lnTo>
                    <a:pt x="1600" y="54"/>
                  </a:lnTo>
                  <a:lnTo>
                    <a:pt x="1600" y="54"/>
                  </a:lnTo>
                  <a:lnTo>
                    <a:pt x="1610" y="56"/>
                  </a:lnTo>
                  <a:lnTo>
                    <a:pt x="1620" y="60"/>
                  </a:lnTo>
                  <a:lnTo>
                    <a:pt x="1620" y="60"/>
                  </a:lnTo>
                  <a:lnTo>
                    <a:pt x="1628" y="66"/>
                  </a:lnTo>
                  <a:lnTo>
                    <a:pt x="1636" y="74"/>
                  </a:lnTo>
                  <a:lnTo>
                    <a:pt x="1636" y="74"/>
                  </a:lnTo>
                  <a:lnTo>
                    <a:pt x="1640" y="82"/>
                  </a:lnTo>
                  <a:lnTo>
                    <a:pt x="1642" y="94"/>
                  </a:lnTo>
                  <a:lnTo>
                    <a:pt x="1642" y="172"/>
                  </a:lnTo>
                  <a:lnTo>
                    <a:pt x="1642" y="172"/>
                  </a:lnTo>
                  <a:lnTo>
                    <a:pt x="1642" y="190"/>
                  </a:lnTo>
                  <a:lnTo>
                    <a:pt x="1642" y="190"/>
                  </a:lnTo>
                  <a:lnTo>
                    <a:pt x="1644" y="198"/>
                  </a:lnTo>
                  <a:lnTo>
                    <a:pt x="1646" y="204"/>
                  </a:lnTo>
                  <a:lnTo>
                    <a:pt x="1606" y="204"/>
                  </a:lnTo>
                  <a:lnTo>
                    <a:pt x="1606" y="204"/>
                  </a:lnTo>
                  <a:lnTo>
                    <a:pt x="1604" y="198"/>
                  </a:lnTo>
                  <a:lnTo>
                    <a:pt x="1604" y="198"/>
                  </a:lnTo>
                  <a:lnTo>
                    <a:pt x="1602" y="190"/>
                  </a:lnTo>
                  <a:lnTo>
                    <a:pt x="1602" y="190"/>
                  </a:lnTo>
                  <a:lnTo>
                    <a:pt x="1592" y="198"/>
                  </a:lnTo>
                  <a:lnTo>
                    <a:pt x="1580" y="204"/>
                  </a:lnTo>
                  <a:lnTo>
                    <a:pt x="1580" y="204"/>
                  </a:lnTo>
                  <a:lnTo>
                    <a:pt x="1572" y="206"/>
                  </a:lnTo>
                  <a:lnTo>
                    <a:pt x="1572" y="206"/>
                  </a:lnTo>
                  <a:close/>
                  <a:moveTo>
                    <a:pt x="1718" y="204"/>
                  </a:moveTo>
                  <a:lnTo>
                    <a:pt x="1676" y="204"/>
                  </a:lnTo>
                  <a:lnTo>
                    <a:pt x="1676" y="0"/>
                  </a:lnTo>
                  <a:lnTo>
                    <a:pt x="1718" y="0"/>
                  </a:lnTo>
                  <a:lnTo>
                    <a:pt x="1718" y="204"/>
                  </a:lnTo>
                  <a:close/>
                  <a:moveTo>
                    <a:pt x="1572" y="54"/>
                  </a:moveTo>
                  <a:lnTo>
                    <a:pt x="1572" y="80"/>
                  </a:lnTo>
                  <a:lnTo>
                    <a:pt x="1572" y="80"/>
                  </a:lnTo>
                  <a:lnTo>
                    <a:pt x="1564" y="82"/>
                  </a:lnTo>
                  <a:lnTo>
                    <a:pt x="1556" y="86"/>
                  </a:lnTo>
                  <a:lnTo>
                    <a:pt x="1556" y="86"/>
                  </a:lnTo>
                  <a:lnTo>
                    <a:pt x="1550" y="92"/>
                  </a:lnTo>
                  <a:lnTo>
                    <a:pt x="1548" y="102"/>
                  </a:lnTo>
                  <a:lnTo>
                    <a:pt x="1508" y="102"/>
                  </a:lnTo>
                  <a:lnTo>
                    <a:pt x="1508" y="102"/>
                  </a:lnTo>
                  <a:lnTo>
                    <a:pt x="1510" y="90"/>
                  </a:lnTo>
                  <a:lnTo>
                    <a:pt x="1514" y="78"/>
                  </a:lnTo>
                  <a:lnTo>
                    <a:pt x="1514" y="78"/>
                  </a:lnTo>
                  <a:lnTo>
                    <a:pt x="1522" y="70"/>
                  </a:lnTo>
                  <a:lnTo>
                    <a:pt x="1530" y="64"/>
                  </a:lnTo>
                  <a:lnTo>
                    <a:pt x="1530" y="64"/>
                  </a:lnTo>
                  <a:lnTo>
                    <a:pt x="1540" y="58"/>
                  </a:lnTo>
                  <a:lnTo>
                    <a:pt x="1552" y="56"/>
                  </a:lnTo>
                  <a:lnTo>
                    <a:pt x="1552" y="56"/>
                  </a:lnTo>
                  <a:lnTo>
                    <a:pt x="1572" y="54"/>
                  </a:lnTo>
                  <a:lnTo>
                    <a:pt x="1572" y="54"/>
                  </a:lnTo>
                  <a:close/>
                  <a:moveTo>
                    <a:pt x="1572" y="116"/>
                  </a:moveTo>
                  <a:lnTo>
                    <a:pt x="1572" y="140"/>
                  </a:lnTo>
                  <a:lnTo>
                    <a:pt x="1572" y="140"/>
                  </a:lnTo>
                  <a:lnTo>
                    <a:pt x="1568" y="140"/>
                  </a:lnTo>
                  <a:lnTo>
                    <a:pt x="1568" y="140"/>
                  </a:lnTo>
                  <a:lnTo>
                    <a:pt x="1558" y="144"/>
                  </a:lnTo>
                  <a:lnTo>
                    <a:pt x="1558" y="144"/>
                  </a:lnTo>
                  <a:lnTo>
                    <a:pt x="1550" y="146"/>
                  </a:lnTo>
                  <a:lnTo>
                    <a:pt x="1550" y="146"/>
                  </a:lnTo>
                  <a:lnTo>
                    <a:pt x="1546" y="154"/>
                  </a:lnTo>
                  <a:lnTo>
                    <a:pt x="1546" y="154"/>
                  </a:lnTo>
                  <a:lnTo>
                    <a:pt x="1544" y="162"/>
                  </a:lnTo>
                  <a:lnTo>
                    <a:pt x="1544" y="162"/>
                  </a:lnTo>
                  <a:lnTo>
                    <a:pt x="1546" y="172"/>
                  </a:lnTo>
                  <a:lnTo>
                    <a:pt x="1546" y="172"/>
                  </a:lnTo>
                  <a:lnTo>
                    <a:pt x="1550" y="178"/>
                  </a:lnTo>
                  <a:lnTo>
                    <a:pt x="1550" y="178"/>
                  </a:lnTo>
                  <a:lnTo>
                    <a:pt x="1558" y="180"/>
                  </a:lnTo>
                  <a:lnTo>
                    <a:pt x="1558" y="180"/>
                  </a:lnTo>
                  <a:lnTo>
                    <a:pt x="1568" y="182"/>
                  </a:lnTo>
                  <a:lnTo>
                    <a:pt x="1568" y="182"/>
                  </a:lnTo>
                  <a:lnTo>
                    <a:pt x="1572" y="182"/>
                  </a:lnTo>
                  <a:lnTo>
                    <a:pt x="1572" y="206"/>
                  </a:lnTo>
                  <a:lnTo>
                    <a:pt x="1572" y="206"/>
                  </a:lnTo>
                  <a:lnTo>
                    <a:pt x="1554" y="208"/>
                  </a:lnTo>
                  <a:lnTo>
                    <a:pt x="1554" y="208"/>
                  </a:lnTo>
                  <a:lnTo>
                    <a:pt x="1544" y="208"/>
                  </a:lnTo>
                  <a:lnTo>
                    <a:pt x="1534" y="206"/>
                  </a:lnTo>
                  <a:lnTo>
                    <a:pt x="1534" y="206"/>
                  </a:lnTo>
                  <a:lnTo>
                    <a:pt x="1524" y="202"/>
                  </a:lnTo>
                  <a:lnTo>
                    <a:pt x="1518" y="198"/>
                  </a:lnTo>
                  <a:lnTo>
                    <a:pt x="1518" y="198"/>
                  </a:lnTo>
                  <a:lnTo>
                    <a:pt x="1512" y="192"/>
                  </a:lnTo>
                  <a:lnTo>
                    <a:pt x="1506" y="184"/>
                  </a:lnTo>
                  <a:lnTo>
                    <a:pt x="1506" y="184"/>
                  </a:lnTo>
                  <a:lnTo>
                    <a:pt x="1504" y="174"/>
                  </a:lnTo>
                  <a:lnTo>
                    <a:pt x="1504" y="164"/>
                  </a:lnTo>
                  <a:lnTo>
                    <a:pt x="1504" y="164"/>
                  </a:lnTo>
                  <a:lnTo>
                    <a:pt x="1504" y="152"/>
                  </a:lnTo>
                  <a:lnTo>
                    <a:pt x="1508" y="144"/>
                  </a:lnTo>
                  <a:lnTo>
                    <a:pt x="1508" y="144"/>
                  </a:lnTo>
                  <a:lnTo>
                    <a:pt x="1512" y="136"/>
                  </a:lnTo>
                  <a:lnTo>
                    <a:pt x="1518" y="130"/>
                  </a:lnTo>
                  <a:lnTo>
                    <a:pt x="1518" y="130"/>
                  </a:lnTo>
                  <a:lnTo>
                    <a:pt x="1526" y="126"/>
                  </a:lnTo>
                  <a:lnTo>
                    <a:pt x="1534" y="124"/>
                  </a:lnTo>
                  <a:lnTo>
                    <a:pt x="1534" y="124"/>
                  </a:lnTo>
                  <a:lnTo>
                    <a:pt x="1552" y="120"/>
                  </a:lnTo>
                  <a:lnTo>
                    <a:pt x="1552" y="120"/>
                  </a:lnTo>
                  <a:lnTo>
                    <a:pt x="1570" y="118"/>
                  </a:lnTo>
                  <a:lnTo>
                    <a:pt x="1572" y="116"/>
                  </a:lnTo>
                  <a:lnTo>
                    <a:pt x="1572" y="116"/>
                  </a:lnTo>
                  <a:close/>
                  <a:moveTo>
                    <a:pt x="1232" y="208"/>
                  </a:moveTo>
                  <a:lnTo>
                    <a:pt x="1232" y="178"/>
                  </a:lnTo>
                  <a:lnTo>
                    <a:pt x="1232" y="178"/>
                  </a:lnTo>
                  <a:lnTo>
                    <a:pt x="1242" y="176"/>
                  </a:lnTo>
                  <a:lnTo>
                    <a:pt x="1250" y="174"/>
                  </a:lnTo>
                  <a:lnTo>
                    <a:pt x="1250" y="174"/>
                  </a:lnTo>
                  <a:lnTo>
                    <a:pt x="1256" y="170"/>
                  </a:lnTo>
                  <a:lnTo>
                    <a:pt x="1260" y="164"/>
                  </a:lnTo>
                  <a:lnTo>
                    <a:pt x="1260" y="164"/>
                  </a:lnTo>
                  <a:lnTo>
                    <a:pt x="1264" y="156"/>
                  </a:lnTo>
                  <a:lnTo>
                    <a:pt x="1266" y="148"/>
                  </a:lnTo>
                  <a:lnTo>
                    <a:pt x="1266" y="148"/>
                  </a:lnTo>
                  <a:lnTo>
                    <a:pt x="1268" y="130"/>
                  </a:lnTo>
                  <a:lnTo>
                    <a:pt x="1268" y="130"/>
                  </a:lnTo>
                  <a:lnTo>
                    <a:pt x="1266" y="114"/>
                  </a:lnTo>
                  <a:lnTo>
                    <a:pt x="1266" y="114"/>
                  </a:lnTo>
                  <a:lnTo>
                    <a:pt x="1264" y="106"/>
                  </a:lnTo>
                  <a:lnTo>
                    <a:pt x="1260" y="98"/>
                  </a:lnTo>
                  <a:lnTo>
                    <a:pt x="1260" y="98"/>
                  </a:lnTo>
                  <a:lnTo>
                    <a:pt x="1256" y="92"/>
                  </a:lnTo>
                  <a:lnTo>
                    <a:pt x="1250" y="88"/>
                  </a:lnTo>
                  <a:lnTo>
                    <a:pt x="1250" y="88"/>
                  </a:lnTo>
                  <a:lnTo>
                    <a:pt x="1242" y="84"/>
                  </a:lnTo>
                  <a:lnTo>
                    <a:pt x="1232" y="8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48" y="54"/>
                  </a:lnTo>
                  <a:lnTo>
                    <a:pt x="1264" y="58"/>
                  </a:lnTo>
                  <a:lnTo>
                    <a:pt x="1264" y="58"/>
                  </a:lnTo>
                  <a:lnTo>
                    <a:pt x="1276" y="66"/>
                  </a:lnTo>
                  <a:lnTo>
                    <a:pt x="1288" y="74"/>
                  </a:lnTo>
                  <a:lnTo>
                    <a:pt x="1288" y="74"/>
                  </a:lnTo>
                  <a:lnTo>
                    <a:pt x="1296" y="86"/>
                  </a:lnTo>
                  <a:lnTo>
                    <a:pt x="1302" y="98"/>
                  </a:lnTo>
                  <a:lnTo>
                    <a:pt x="1302" y="98"/>
                  </a:lnTo>
                  <a:lnTo>
                    <a:pt x="1308" y="114"/>
                  </a:lnTo>
                  <a:lnTo>
                    <a:pt x="1308" y="130"/>
                  </a:lnTo>
                  <a:lnTo>
                    <a:pt x="1308" y="130"/>
                  </a:lnTo>
                  <a:lnTo>
                    <a:pt x="1308" y="148"/>
                  </a:lnTo>
                  <a:lnTo>
                    <a:pt x="1302" y="162"/>
                  </a:lnTo>
                  <a:lnTo>
                    <a:pt x="1302" y="162"/>
                  </a:lnTo>
                  <a:lnTo>
                    <a:pt x="1296" y="176"/>
                  </a:lnTo>
                  <a:lnTo>
                    <a:pt x="1288" y="188"/>
                  </a:lnTo>
                  <a:lnTo>
                    <a:pt x="1288" y="188"/>
                  </a:lnTo>
                  <a:lnTo>
                    <a:pt x="1276" y="196"/>
                  </a:lnTo>
                  <a:lnTo>
                    <a:pt x="1264" y="202"/>
                  </a:lnTo>
                  <a:lnTo>
                    <a:pt x="1264" y="202"/>
                  </a:lnTo>
                  <a:lnTo>
                    <a:pt x="1248" y="206"/>
                  </a:lnTo>
                  <a:lnTo>
                    <a:pt x="1232" y="208"/>
                  </a:lnTo>
                  <a:lnTo>
                    <a:pt x="1232" y="208"/>
                  </a:lnTo>
                  <a:close/>
                  <a:moveTo>
                    <a:pt x="1376" y="56"/>
                  </a:moveTo>
                  <a:lnTo>
                    <a:pt x="1376" y="78"/>
                  </a:lnTo>
                  <a:lnTo>
                    <a:pt x="1376" y="78"/>
                  </a:lnTo>
                  <a:lnTo>
                    <a:pt x="1376" y="78"/>
                  </a:lnTo>
                  <a:lnTo>
                    <a:pt x="1386" y="66"/>
                  </a:lnTo>
                  <a:lnTo>
                    <a:pt x="1396" y="58"/>
                  </a:lnTo>
                  <a:lnTo>
                    <a:pt x="1396" y="58"/>
                  </a:lnTo>
                  <a:lnTo>
                    <a:pt x="1410" y="54"/>
                  </a:lnTo>
                  <a:lnTo>
                    <a:pt x="1422" y="52"/>
                  </a:lnTo>
                  <a:lnTo>
                    <a:pt x="1422" y="52"/>
                  </a:lnTo>
                  <a:lnTo>
                    <a:pt x="1436" y="54"/>
                  </a:lnTo>
                  <a:lnTo>
                    <a:pt x="1448" y="58"/>
                  </a:lnTo>
                  <a:lnTo>
                    <a:pt x="1448" y="58"/>
                  </a:lnTo>
                  <a:lnTo>
                    <a:pt x="1458" y="62"/>
                  </a:lnTo>
                  <a:lnTo>
                    <a:pt x="1464" y="70"/>
                  </a:lnTo>
                  <a:lnTo>
                    <a:pt x="1464" y="70"/>
                  </a:lnTo>
                  <a:lnTo>
                    <a:pt x="1470" y="78"/>
                  </a:lnTo>
                  <a:lnTo>
                    <a:pt x="1474" y="88"/>
                  </a:lnTo>
                  <a:lnTo>
                    <a:pt x="1474" y="88"/>
                  </a:lnTo>
                  <a:lnTo>
                    <a:pt x="1476" y="100"/>
                  </a:lnTo>
                  <a:lnTo>
                    <a:pt x="1476" y="114"/>
                  </a:lnTo>
                  <a:lnTo>
                    <a:pt x="1476" y="204"/>
                  </a:lnTo>
                  <a:lnTo>
                    <a:pt x="1436" y="204"/>
                  </a:lnTo>
                  <a:lnTo>
                    <a:pt x="1436" y="122"/>
                  </a:lnTo>
                  <a:lnTo>
                    <a:pt x="1436" y="122"/>
                  </a:lnTo>
                  <a:lnTo>
                    <a:pt x="1434" y="106"/>
                  </a:lnTo>
                  <a:lnTo>
                    <a:pt x="1430" y="94"/>
                  </a:lnTo>
                  <a:lnTo>
                    <a:pt x="1430" y="94"/>
                  </a:lnTo>
                  <a:lnTo>
                    <a:pt x="1426" y="90"/>
                  </a:lnTo>
                  <a:lnTo>
                    <a:pt x="1422" y="88"/>
                  </a:lnTo>
                  <a:lnTo>
                    <a:pt x="1416" y="86"/>
                  </a:lnTo>
                  <a:lnTo>
                    <a:pt x="1410" y="84"/>
                  </a:lnTo>
                  <a:lnTo>
                    <a:pt x="1410" y="84"/>
                  </a:lnTo>
                  <a:lnTo>
                    <a:pt x="1402" y="86"/>
                  </a:lnTo>
                  <a:lnTo>
                    <a:pt x="1396" y="88"/>
                  </a:lnTo>
                  <a:lnTo>
                    <a:pt x="1390" y="90"/>
                  </a:lnTo>
                  <a:lnTo>
                    <a:pt x="1386" y="94"/>
                  </a:lnTo>
                  <a:lnTo>
                    <a:pt x="1386" y="94"/>
                  </a:lnTo>
                  <a:lnTo>
                    <a:pt x="1382" y="100"/>
                  </a:lnTo>
                  <a:lnTo>
                    <a:pt x="1380" y="108"/>
                  </a:lnTo>
                  <a:lnTo>
                    <a:pt x="1378" y="128"/>
                  </a:lnTo>
                  <a:lnTo>
                    <a:pt x="1378" y="204"/>
                  </a:lnTo>
                  <a:lnTo>
                    <a:pt x="1338" y="204"/>
                  </a:lnTo>
                  <a:lnTo>
                    <a:pt x="1338" y="56"/>
                  </a:lnTo>
                  <a:lnTo>
                    <a:pt x="1376" y="56"/>
                  </a:lnTo>
                  <a:close/>
                  <a:moveTo>
                    <a:pt x="1232" y="52"/>
                  </a:moveTo>
                  <a:lnTo>
                    <a:pt x="1232" y="84"/>
                  </a:lnTo>
                  <a:lnTo>
                    <a:pt x="1232" y="84"/>
                  </a:lnTo>
                  <a:lnTo>
                    <a:pt x="1232" y="84"/>
                  </a:lnTo>
                  <a:lnTo>
                    <a:pt x="1222" y="84"/>
                  </a:lnTo>
                  <a:lnTo>
                    <a:pt x="1214" y="88"/>
                  </a:lnTo>
                  <a:lnTo>
                    <a:pt x="1214" y="88"/>
                  </a:lnTo>
                  <a:lnTo>
                    <a:pt x="1208" y="92"/>
                  </a:lnTo>
                  <a:lnTo>
                    <a:pt x="1204" y="98"/>
                  </a:lnTo>
                  <a:lnTo>
                    <a:pt x="1204" y="98"/>
                  </a:lnTo>
                  <a:lnTo>
                    <a:pt x="1200" y="106"/>
                  </a:lnTo>
                  <a:lnTo>
                    <a:pt x="1198" y="114"/>
                  </a:lnTo>
                  <a:lnTo>
                    <a:pt x="1198" y="114"/>
                  </a:lnTo>
                  <a:lnTo>
                    <a:pt x="1196" y="130"/>
                  </a:lnTo>
                  <a:lnTo>
                    <a:pt x="1196" y="130"/>
                  </a:lnTo>
                  <a:lnTo>
                    <a:pt x="1198" y="148"/>
                  </a:lnTo>
                  <a:lnTo>
                    <a:pt x="1198" y="148"/>
                  </a:lnTo>
                  <a:lnTo>
                    <a:pt x="1200" y="156"/>
                  </a:lnTo>
                  <a:lnTo>
                    <a:pt x="1204" y="164"/>
                  </a:lnTo>
                  <a:lnTo>
                    <a:pt x="1204" y="164"/>
                  </a:lnTo>
                  <a:lnTo>
                    <a:pt x="1208" y="170"/>
                  </a:lnTo>
                  <a:lnTo>
                    <a:pt x="1214" y="174"/>
                  </a:lnTo>
                  <a:lnTo>
                    <a:pt x="1214" y="174"/>
                  </a:lnTo>
                  <a:lnTo>
                    <a:pt x="1222" y="176"/>
                  </a:lnTo>
                  <a:lnTo>
                    <a:pt x="1232" y="178"/>
                  </a:lnTo>
                  <a:lnTo>
                    <a:pt x="1232" y="17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16" y="206"/>
                  </a:lnTo>
                  <a:lnTo>
                    <a:pt x="1200" y="202"/>
                  </a:lnTo>
                  <a:lnTo>
                    <a:pt x="1200" y="202"/>
                  </a:lnTo>
                  <a:lnTo>
                    <a:pt x="1188" y="196"/>
                  </a:lnTo>
                  <a:lnTo>
                    <a:pt x="1176" y="188"/>
                  </a:lnTo>
                  <a:lnTo>
                    <a:pt x="1176" y="188"/>
                  </a:lnTo>
                  <a:lnTo>
                    <a:pt x="1168" y="176"/>
                  </a:lnTo>
                  <a:lnTo>
                    <a:pt x="1162" y="162"/>
                  </a:lnTo>
                  <a:lnTo>
                    <a:pt x="1162" y="162"/>
                  </a:lnTo>
                  <a:lnTo>
                    <a:pt x="1158" y="148"/>
                  </a:lnTo>
                  <a:lnTo>
                    <a:pt x="1156" y="130"/>
                  </a:lnTo>
                  <a:lnTo>
                    <a:pt x="1156" y="130"/>
                  </a:lnTo>
                  <a:lnTo>
                    <a:pt x="1158" y="114"/>
                  </a:lnTo>
                  <a:lnTo>
                    <a:pt x="1162" y="98"/>
                  </a:lnTo>
                  <a:lnTo>
                    <a:pt x="1162" y="98"/>
                  </a:lnTo>
                  <a:lnTo>
                    <a:pt x="1168" y="86"/>
                  </a:lnTo>
                  <a:lnTo>
                    <a:pt x="1176" y="74"/>
                  </a:lnTo>
                  <a:lnTo>
                    <a:pt x="1176" y="74"/>
                  </a:lnTo>
                  <a:lnTo>
                    <a:pt x="1188" y="66"/>
                  </a:lnTo>
                  <a:lnTo>
                    <a:pt x="1200" y="58"/>
                  </a:lnTo>
                  <a:lnTo>
                    <a:pt x="1200" y="58"/>
                  </a:lnTo>
                  <a:lnTo>
                    <a:pt x="1216" y="5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32" y="52"/>
                  </a:lnTo>
                  <a:close/>
                  <a:moveTo>
                    <a:pt x="878" y="206"/>
                  </a:moveTo>
                  <a:lnTo>
                    <a:pt x="878" y="182"/>
                  </a:lnTo>
                  <a:lnTo>
                    <a:pt x="878" y="182"/>
                  </a:lnTo>
                  <a:lnTo>
                    <a:pt x="886" y="180"/>
                  </a:lnTo>
                  <a:lnTo>
                    <a:pt x="892" y="178"/>
                  </a:lnTo>
                  <a:lnTo>
                    <a:pt x="892" y="178"/>
                  </a:lnTo>
                  <a:lnTo>
                    <a:pt x="898" y="172"/>
                  </a:lnTo>
                  <a:lnTo>
                    <a:pt x="902" y="168"/>
                  </a:lnTo>
                  <a:lnTo>
                    <a:pt x="902" y="168"/>
                  </a:lnTo>
                  <a:lnTo>
                    <a:pt x="904" y="162"/>
                  </a:lnTo>
                  <a:lnTo>
                    <a:pt x="906" y="156"/>
                  </a:lnTo>
                  <a:lnTo>
                    <a:pt x="906" y="156"/>
                  </a:lnTo>
                  <a:lnTo>
                    <a:pt x="906" y="148"/>
                  </a:lnTo>
                  <a:lnTo>
                    <a:pt x="906" y="132"/>
                  </a:lnTo>
                  <a:lnTo>
                    <a:pt x="906" y="132"/>
                  </a:lnTo>
                  <a:lnTo>
                    <a:pt x="900" y="136"/>
                  </a:lnTo>
                  <a:lnTo>
                    <a:pt x="900" y="136"/>
                  </a:lnTo>
                  <a:lnTo>
                    <a:pt x="892" y="138"/>
                  </a:lnTo>
                  <a:lnTo>
                    <a:pt x="892" y="138"/>
                  </a:lnTo>
                  <a:lnTo>
                    <a:pt x="882" y="140"/>
                  </a:lnTo>
                  <a:lnTo>
                    <a:pt x="882" y="140"/>
                  </a:lnTo>
                  <a:lnTo>
                    <a:pt x="878" y="140"/>
                  </a:lnTo>
                  <a:lnTo>
                    <a:pt x="878" y="116"/>
                  </a:lnTo>
                  <a:lnTo>
                    <a:pt x="878" y="116"/>
                  </a:lnTo>
                  <a:lnTo>
                    <a:pt x="892" y="114"/>
                  </a:lnTo>
                  <a:lnTo>
                    <a:pt x="892" y="114"/>
                  </a:lnTo>
                  <a:lnTo>
                    <a:pt x="898" y="112"/>
                  </a:lnTo>
                  <a:lnTo>
                    <a:pt x="902" y="110"/>
                  </a:lnTo>
                  <a:lnTo>
                    <a:pt x="902" y="110"/>
                  </a:lnTo>
                  <a:lnTo>
                    <a:pt x="906" y="106"/>
                  </a:lnTo>
                  <a:lnTo>
                    <a:pt x="906" y="100"/>
                  </a:lnTo>
                  <a:lnTo>
                    <a:pt x="906" y="100"/>
                  </a:lnTo>
                  <a:lnTo>
                    <a:pt x="906" y="94"/>
                  </a:lnTo>
                  <a:lnTo>
                    <a:pt x="904" y="90"/>
                  </a:lnTo>
                  <a:lnTo>
                    <a:pt x="904" y="90"/>
                  </a:lnTo>
                  <a:lnTo>
                    <a:pt x="898" y="84"/>
                  </a:lnTo>
                  <a:lnTo>
                    <a:pt x="898" y="84"/>
                  </a:lnTo>
                  <a:lnTo>
                    <a:pt x="890" y="80"/>
                  </a:lnTo>
                  <a:lnTo>
                    <a:pt x="890" y="80"/>
                  </a:lnTo>
                  <a:lnTo>
                    <a:pt x="880" y="80"/>
                  </a:lnTo>
                  <a:lnTo>
                    <a:pt x="880" y="80"/>
                  </a:lnTo>
                  <a:lnTo>
                    <a:pt x="878" y="80"/>
                  </a:lnTo>
                  <a:lnTo>
                    <a:pt x="878" y="54"/>
                  </a:lnTo>
                  <a:lnTo>
                    <a:pt x="878" y="54"/>
                  </a:lnTo>
                  <a:lnTo>
                    <a:pt x="882" y="52"/>
                  </a:lnTo>
                  <a:lnTo>
                    <a:pt x="882" y="52"/>
                  </a:lnTo>
                  <a:lnTo>
                    <a:pt x="904" y="54"/>
                  </a:lnTo>
                  <a:lnTo>
                    <a:pt x="904" y="54"/>
                  </a:lnTo>
                  <a:lnTo>
                    <a:pt x="916" y="56"/>
                  </a:lnTo>
                  <a:lnTo>
                    <a:pt x="926" y="60"/>
                  </a:lnTo>
                  <a:lnTo>
                    <a:pt x="926" y="60"/>
                  </a:lnTo>
                  <a:lnTo>
                    <a:pt x="934" y="66"/>
                  </a:lnTo>
                  <a:lnTo>
                    <a:pt x="940" y="74"/>
                  </a:lnTo>
                  <a:lnTo>
                    <a:pt x="940" y="74"/>
                  </a:lnTo>
                  <a:lnTo>
                    <a:pt x="946" y="82"/>
                  </a:lnTo>
                  <a:lnTo>
                    <a:pt x="946" y="94"/>
                  </a:lnTo>
                  <a:lnTo>
                    <a:pt x="946" y="172"/>
                  </a:lnTo>
                  <a:lnTo>
                    <a:pt x="946" y="172"/>
                  </a:lnTo>
                  <a:lnTo>
                    <a:pt x="948" y="190"/>
                  </a:lnTo>
                  <a:lnTo>
                    <a:pt x="948" y="190"/>
                  </a:lnTo>
                  <a:lnTo>
                    <a:pt x="950" y="198"/>
                  </a:lnTo>
                  <a:lnTo>
                    <a:pt x="952" y="204"/>
                  </a:lnTo>
                  <a:lnTo>
                    <a:pt x="910" y="204"/>
                  </a:lnTo>
                  <a:lnTo>
                    <a:pt x="910" y="204"/>
                  </a:lnTo>
                  <a:lnTo>
                    <a:pt x="908" y="198"/>
                  </a:lnTo>
                  <a:lnTo>
                    <a:pt x="908" y="198"/>
                  </a:lnTo>
                  <a:lnTo>
                    <a:pt x="908" y="190"/>
                  </a:lnTo>
                  <a:lnTo>
                    <a:pt x="908" y="190"/>
                  </a:lnTo>
                  <a:lnTo>
                    <a:pt x="898" y="198"/>
                  </a:lnTo>
                  <a:lnTo>
                    <a:pt x="886" y="204"/>
                  </a:lnTo>
                  <a:lnTo>
                    <a:pt x="886" y="204"/>
                  </a:lnTo>
                  <a:lnTo>
                    <a:pt x="878" y="206"/>
                  </a:lnTo>
                  <a:lnTo>
                    <a:pt x="878" y="206"/>
                  </a:lnTo>
                  <a:close/>
                  <a:moveTo>
                    <a:pt x="1062" y="56"/>
                  </a:moveTo>
                  <a:lnTo>
                    <a:pt x="1062" y="84"/>
                  </a:lnTo>
                  <a:lnTo>
                    <a:pt x="1032" y="84"/>
                  </a:lnTo>
                  <a:lnTo>
                    <a:pt x="1032" y="156"/>
                  </a:lnTo>
                  <a:lnTo>
                    <a:pt x="1032" y="156"/>
                  </a:lnTo>
                  <a:lnTo>
                    <a:pt x="1032" y="166"/>
                  </a:lnTo>
                  <a:lnTo>
                    <a:pt x="1036" y="170"/>
                  </a:lnTo>
                  <a:lnTo>
                    <a:pt x="1036" y="170"/>
                  </a:lnTo>
                  <a:lnTo>
                    <a:pt x="1040" y="174"/>
                  </a:lnTo>
                  <a:lnTo>
                    <a:pt x="1050" y="174"/>
                  </a:lnTo>
                  <a:lnTo>
                    <a:pt x="1050" y="174"/>
                  </a:lnTo>
                  <a:lnTo>
                    <a:pt x="1056" y="174"/>
                  </a:lnTo>
                  <a:lnTo>
                    <a:pt x="1056" y="174"/>
                  </a:lnTo>
                  <a:lnTo>
                    <a:pt x="1062" y="172"/>
                  </a:lnTo>
                  <a:lnTo>
                    <a:pt x="1062" y="204"/>
                  </a:lnTo>
                  <a:lnTo>
                    <a:pt x="1062" y="204"/>
                  </a:lnTo>
                  <a:lnTo>
                    <a:pt x="1050" y="206"/>
                  </a:lnTo>
                  <a:lnTo>
                    <a:pt x="1050" y="206"/>
                  </a:lnTo>
                  <a:lnTo>
                    <a:pt x="1038" y="206"/>
                  </a:lnTo>
                  <a:lnTo>
                    <a:pt x="1038" y="206"/>
                  </a:lnTo>
                  <a:lnTo>
                    <a:pt x="1020" y="204"/>
                  </a:lnTo>
                  <a:lnTo>
                    <a:pt x="1020" y="204"/>
                  </a:lnTo>
                  <a:lnTo>
                    <a:pt x="1012" y="202"/>
                  </a:lnTo>
                  <a:lnTo>
                    <a:pt x="1006" y="200"/>
                  </a:lnTo>
                  <a:lnTo>
                    <a:pt x="1006" y="200"/>
                  </a:lnTo>
                  <a:lnTo>
                    <a:pt x="1000" y="194"/>
                  </a:lnTo>
                  <a:lnTo>
                    <a:pt x="996" y="188"/>
                  </a:lnTo>
                  <a:lnTo>
                    <a:pt x="996" y="188"/>
                  </a:lnTo>
                  <a:lnTo>
                    <a:pt x="992" y="182"/>
                  </a:lnTo>
                  <a:lnTo>
                    <a:pt x="992" y="170"/>
                  </a:lnTo>
                  <a:lnTo>
                    <a:pt x="992" y="84"/>
                  </a:lnTo>
                  <a:lnTo>
                    <a:pt x="968" y="84"/>
                  </a:lnTo>
                  <a:lnTo>
                    <a:pt x="968" y="56"/>
                  </a:lnTo>
                  <a:lnTo>
                    <a:pt x="992" y="56"/>
                  </a:lnTo>
                  <a:lnTo>
                    <a:pt x="992" y="12"/>
                  </a:lnTo>
                  <a:lnTo>
                    <a:pt x="1032" y="12"/>
                  </a:lnTo>
                  <a:lnTo>
                    <a:pt x="1032" y="56"/>
                  </a:lnTo>
                  <a:lnTo>
                    <a:pt x="1062" y="56"/>
                  </a:lnTo>
                  <a:lnTo>
                    <a:pt x="1062" y="56"/>
                  </a:lnTo>
                  <a:close/>
                  <a:moveTo>
                    <a:pt x="1126" y="204"/>
                  </a:moveTo>
                  <a:lnTo>
                    <a:pt x="1086" y="204"/>
                  </a:lnTo>
                  <a:lnTo>
                    <a:pt x="1086" y="56"/>
                  </a:lnTo>
                  <a:lnTo>
                    <a:pt x="1126" y="56"/>
                  </a:lnTo>
                  <a:lnTo>
                    <a:pt x="1126" y="204"/>
                  </a:lnTo>
                  <a:lnTo>
                    <a:pt x="1126" y="204"/>
                  </a:lnTo>
                  <a:close/>
                  <a:moveTo>
                    <a:pt x="1086" y="0"/>
                  </a:moveTo>
                  <a:lnTo>
                    <a:pt x="1126" y="0"/>
                  </a:lnTo>
                  <a:lnTo>
                    <a:pt x="1126" y="34"/>
                  </a:lnTo>
                  <a:lnTo>
                    <a:pt x="1086" y="34"/>
                  </a:lnTo>
                  <a:lnTo>
                    <a:pt x="1086" y="0"/>
                  </a:lnTo>
                  <a:close/>
                  <a:moveTo>
                    <a:pt x="878" y="54"/>
                  </a:moveTo>
                  <a:lnTo>
                    <a:pt x="878" y="80"/>
                  </a:lnTo>
                  <a:lnTo>
                    <a:pt x="878" y="80"/>
                  </a:lnTo>
                  <a:lnTo>
                    <a:pt x="868" y="82"/>
                  </a:lnTo>
                  <a:lnTo>
                    <a:pt x="862" y="86"/>
                  </a:lnTo>
                  <a:lnTo>
                    <a:pt x="862" y="86"/>
                  </a:lnTo>
                  <a:lnTo>
                    <a:pt x="856" y="92"/>
                  </a:lnTo>
                  <a:lnTo>
                    <a:pt x="854" y="102"/>
                  </a:lnTo>
                  <a:lnTo>
                    <a:pt x="812" y="102"/>
                  </a:lnTo>
                  <a:lnTo>
                    <a:pt x="812" y="102"/>
                  </a:lnTo>
                  <a:lnTo>
                    <a:pt x="814" y="90"/>
                  </a:lnTo>
                  <a:lnTo>
                    <a:pt x="820" y="78"/>
                  </a:lnTo>
                  <a:lnTo>
                    <a:pt x="820" y="78"/>
                  </a:lnTo>
                  <a:lnTo>
                    <a:pt x="826" y="70"/>
                  </a:lnTo>
                  <a:lnTo>
                    <a:pt x="836" y="64"/>
                  </a:lnTo>
                  <a:lnTo>
                    <a:pt x="836" y="64"/>
                  </a:lnTo>
                  <a:lnTo>
                    <a:pt x="846" y="58"/>
                  </a:lnTo>
                  <a:lnTo>
                    <a:pt x="858" y="56"/>
                  </a:lnTo>
                  <a:lnTo>
                    <a:pt x="858" y="56"/>
                  </a:lnTo>
                  <a:lnTo>
                    <a:pt x="878" y="54"/>
                  </a:lnTo>
                  <a:lnTo>
                    <a:pt x="878" y="54"/>
                  </a:lnTo>
                  <a:close/>
                  <a:moveTo>
                    <a:pt x="878" y="116"/>
                  </a:moveTo>
                  <a:lnTo>
                    <a:pt x="878" y="140"/>
                  </a:lnTo>
                  <a:lnTo>
                    <a:pt x="878" y="140"/>
                  </a:lnTo>
                  <a:lnTo>
                    <a:pt x="872" y="140"/>
                  </a:lnTo>
                  <a:lnTo>
                    <a:pt x="872" y="140"/>
                  </a:lnTo>
                  <a:lnTo>
                    <a:pt x="864" y="144"/>
                  </a:lnTo>
                  <a:lnTo>
                    <a:pt x="864" y="144"/>
                  </a:lnTo>
                  <a:lnTo>
                    <a:pt x="856" y="146"/>
                  </a:lnTo>
                  <a:lnTo>
                    <a:pt x="856" y="146"/>
                  </a:lnTo>
                  <a:lnTo>
                    <a:pt x="850" y="154"/>
                  </a:lnTo>
                  <a:lnTo>
                    <a:pt x="850" y="154"/>
                  </a:lnTo>
                  <a:lnTo>
                    <a:pt x="850" y="158"/>
                  </a:lnTo>
                  <a:lnTo>
                    <a:pt x="848" y="162"/>
                  </a:lnTo>
                  <a:lnTo>
                    <a:pt x="848" y="162"/>
                  </a:lnTo>
                  <a:lnTo>
                    <a:pt x="850" y="168"/>
                  </a:lnTo>
                  <a:lnTo>
                    <a:pt x="850" y="172"/>
                  </a:lnTo>
                  <a:lnTo>
                    <a:pt x="850" y="172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64" y="180"/>
                  </a:lnTo>
                  <a:lnTo>
                    <a:pt x="864" y="180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8" y="182"/>
                  </a:lnTo>
                  <a:lnTo>
                    <a:pt x="878" y="206"/>
                  </a:lnTo>
                  <a:lnTo>
                    <a:pt x="878" y="206"/>
                  </a:lnTo>
                  <a:lnTo>
                    <a:pt x="858" y="208"/>
                  </a:lnTo>
                  <a:lnTo>
                    <a:pt x="858" y="208"/>
                  </a:lnTo>
                  <a:lnTo>
                    <a:pt x="848" y="208"/>
                  </a:lnTo>
                  <a:lnTo>
                    <a:pt x="838" y="206"/>
                  </a:lnTo>
                  <a:lnTo>
                    <a:pt x="838" y="206"/>
                  </a:lnTo>
                  <a:lnTo>
                    <a:pt x="830" y="202"/>
                  </a:lnTo>
                  <a:lnTo>
                    <a:pt x="822" y="19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12" y="184"/>
                  </a:lnTo>
                  <a:lnTo>
                    <a:pt x="812" y="184"/>
                  </a:lnTo>
                  <a:lnTo>
                    <a:pt x="810" y="174"/>
                  </a:lnTo>
                  <a:lnTo>
                    <a:pt x="808" y="164"/>
                  </a:lnTo>
                  <a:lnTo>
                    <a:pt x="808" y="164"/>
                  </a:lnTo>
                  <a:lnTo>
                    <a:pt x="810" y="152"/>
                  </a:lnTo>
                  <a:lnTo>
                    <a:pt x="812" y="144"/>
                  </a:lnTo>
                  <a:lnTo>
                    <a:pt x="812" y="144"/>
                  </a:lnTo>
                  <a:lnTo>
                    <a:pt x="818" y="136"/>
                  </a:lnTo>
                  <a:lnTo>
                    <a:pt x="824" y="130"/>
                  </a:lnTo>
                  <a:lnTo>
                    <a:pt x="824" y="130"/>
                  </a:lnTo>
                  <a:lnTo>
                    <a:pt x="832" y="126"/>
                  </a:lnTo>
                  <a:lnTo>
                    <a:pt x="840" y="124"/>
                  </a:lnTo>
                  <a:lnTo>
                    <a:pt x="840" y="124"/>
                  </a:lnTo>
                  <a:lnTo>
                    <a:pt x="858" y="120"/>
                  </a:lnTo>
                  <a:lnTo>
                    <a:pt x="858" y="120"/>
                  </a:lnTo>
                  <a:lnTo>
                    <a:pt x="876" y="118"/>
                  </a:lnTo>
                  <a:lnTo>
                    <a:pt x="878" y="116"/>
                  </a:lnTo>
                  <a:lnTo>
                    <a:pt x="878" y="116"/>
                  </a:lnTo>
                  <a:close/>
                  <a:moveTo>
                    <a:pt x="424" y="208"/>
                  </a:moveTo>
                  <a:lnTo>
                    <a:pt x="424" y="178"/>
                  </a:lnTo>
                  <a:lnTo>
                    <a:pt x="424" y="178"/>
                  </a:lnTo>
                  <a:lnTo>
                    <a:pt x="426" y="178"/>
                  </a:lnTo>
                  <a:lnTo>
                    <a:pt x="426" y="178"/>
                  </a:lnTo>
                  <a:lnTo>
                    <a:pt x="438" y="176"/>
                  </a:lnTo>
                  <a:lnTo>
                    <a:pt x="448" y="172"/>
                  </a:lnTo>
                  <a:lnTo>
                    <a:pt x="448" y="172"/>
                  </a:lnTo>
                  <a:lnTo>
                    <a:pt x="454" y="166"/>
                  </a:lnTo>
                  <a:lnTo>
                    <a:pt x="458" y="158"/>
                  </a:lnTo>
                  <a:lnTo>
                    <a:pt x="494" y="158"/>
                  </a:lnTo>
                  <a:lnTo>
                    <a:pt x="494" y="158"/>
                  </a:lnTo>
                  <a:lnTo>
                    <a:pt x="490" y="172"/>
                  </a:lnTo>
                  <a:lnTo>
                    <a:pt x="484" y="182"/>
                  </a:lnTo>
                  <a:lnTo>
                    <a:pt x="476" y="190"/>
                  </a:lnTo>
                  <a:lnTo>
                    <a:pt x="468" y="196"/>
                  </a:lnTo>
                  <a:lnTo>
                    <a:pt x="468" y="196"/>
                  </a:lnTo>
                  <a:lnTo>
                    <a:pt x="458" y="202"/>
                  </a:lnTo>
                  <a:lnTo>
                    <a:pt x="448" y="206"/>
                  </a:lnTo>
                  <a:lnTo>
                    <a:pt x="438" y="208"/>
                  </a:lnTo>
                  <a:lnTo>
                    <a:pt x="426" y="208"/>
                  </a:lnTo>
                  <a:lnTo>
                    <a:pt x="424" y="208"/>
                  </a:lnTo>
                  <a:lnTo>
                    <a:pt x="424" y="208"/>
                  </a:lnTo>
                  <a:close/>
                  <a:moveTo>
                    <a:pt x="424" y="140"/>
                  </a:moveTo>
                  <a:lnTo>
                    <a:pt x="424" y="114"/>
                  </a:lnTo>
                  <a:lnTo>
                    <a:pt x="456" y="114"/>
                  </a:lnTo>
                  <a:lnTo>
                    <a:pt x="456" y="114"/>
                  </a:lnTo>
                  <a:lnTo>
                    <a:pt x="452" y="102"/>
                  </a:lnTo>
                  <a:lnTo>
                    <a:pt x="446" y="92"/>
                  </a:lnTo>
                  <a:lnTo>
                    <a:pt x="446" y="92"/>
                  </a:lnTo>
                  <a:lnTo>
                    <a:pt x="442" y="88"/>
                  </a:lnTo>
                  <a:lnTo>
                    <a:pt x="438" y="86"/>
                  </a:lnTo>
                  <a:lnTo>
                    <a:pt x="424" y="84"/>
                  </a:lnTo>
                  <a:lnTo>
                    <a:pt x="424" y="84"/>
                  </a:lnTo>
                  <a:lnTo>
                    <a:pt x="424" y="52"/>
                  </a:lnTo>
                  <a:lnTo>
                    <a:pt x="426" y="52"/>
                  </a:lnTo>
                  <a:lnTo>
                    <a:pt x="426" y="52"/>
                  </a:lnTo>
                  <a:lnTo>
                    <a:pt x="442" y="54"/>
                  </a:lnTo>
                  <a:lnTo>
                    <a:pt x="458" y="60"/>
                  </a:lnTo>
                  <a:lnTo>
                    <a:pt x="458" y="60"/>
                  </a:lnTo>
                  <a:lnTo>
                    <a:pt x="470" y="68"/>
                  </a:lnTo>
                  <a:lnTo>
                    <a:pt x="482" y="80"/>
                  </a:lnTo>
                  <a:lnTo>
                    <a:pt x="482" y="80"/>
                  </a:lnTo>
                  <a:lnTo>
                    <a:pt x="488" y="92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6" y="124"/>
                  </a:lnTo>
                  <a:lnTo>
                    <a:pt x="496" y="140"/>
                  </a:lnTo>
                  <a:lnTo>
                    <a:pt x="424" y="140"/>
                  </a:lnTo>
                  <a:lnTo>
                    <a:pt x="424" y="140"/>
                  </a:lnTo>
                  <a:close/>
                  <a:moveTo>
                    <a:pt x="562" y="56"/>
                  </a:moveTo>
                  <a:lnTo>
                    <a:pt x="562" y="84"/>
                  </a:lnTo>
                  <a:lnTo>
                    <a:pt x="562" y="84"/>
                  </a:lnTo>
                  <a:lnTo>
                    <a:pt x="562" y="84"/>
                  </a:lnTo>
                  <a:lnTo>
                    <a:pt x="570" y="72"/>
                  </a:lnTo>
                  <a:lnTo>
                    <a:pt x="570" y="72"/>
                  </a:lnTo>
                  <a:lnTo>
                    <a:pt x="582" y="62"/>
                  </a:lnTo>
                  <a:lnTo>
                    <a:pt x="582" y="62"/>
                  </a:lnTo>
                  <a:lnTo>
                    <a:pt x="594" y="56"/>
                  </a:lnTo>
                  <a:lnTo>
                    <a:pt x="594" y="56"/>
                  </a:lnTo>
                  <a:lnTo>
                    <a:pt x="602" y="54"/>
                  </a:lnTo>
                  <a:lnTo>
                    <a:pt x="610" y="52"/>
                  </a:lnTo>
                  <a:lnTo>
                    <a:pt x="610" y="52"/>
                  </a:lnTo>
                  <a:lnTo>
                    <a:pt x="618" y="54"/>
                  </a:lnTo>
                  <a:lnTo>
                    <a:pt x="618" y="92"/>
                  </a:lnTo>
                  <a:lnTo>
                    <a:pt x="618" y="92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04" y="90"/>
                  </a:lnTo>
                  <a:lnTo>
                    <a:pt x="604" y="90"/>
                  </a:lnTo>
                  <a:lnTo>
                    <a:pt x="594" y="92"/>
                  </a:lnTo>
                  <a:lnTo>
                    <a:pt x="586" y="94"/>
                  </a:lnTo>
                  <a:lnTo>
                    <a:pt x="586" y="94"/>
                  </a:lnTo>
                  <a:lnTo>
                    <a:pt x="578" y="98"/>
                  </a:lnTo>
                  <a:lnTo>
                    <a:pt x="572" y="104"/>
                  </a:lnTo>
                  <a:lnTo>
                    <a:pt x="572" y="104"/>
                  </a:lnTo>
                  <a:lnTo>
                    <a:pt x="568" y="112"/>
                  </a:lnTo>
                  <a:lnTo>
                    <a:pt x="566" y="120"/>
                  </a:lnTo>
                  <a:lnTo>
                    <a:pt x="566" y="120"/>
                  </a:lnTo>
                  <a:lnTo>
                    <a:pt x="564" y="138"/>
                  </a:lnTo>
                  <a:lnTo>
                    <a:pt x="564" y="204"/>
                  </a:lnTo>
                  <a:lnTo>
                    <a:pt x="524" y="204"/>
                  </a:lnTo>
                  <a:lnTo>
                    <a:pt x="524" y="56"/>
                  </a:lnTo>
                  <a:lnTo>
                    <a:pt x="562" y="56"/>
                  </a:lnTo>
                  <a:lnTo>
                    <a:pt x="562" y="56"/>
                  </a:lnTo>
                  <a:close/>
                  <a:moveTo>
                    <a:pt x="680" y="56"/>
                  </a:moveTo>
                  <a:lnTo>
                    <a:pt x="680" y="78"/>
                  </a:lnTo>
                  <a:lnTo>
                    <a:pt x="682" y="78"/>
                  </a:lnTo>
                  <a:lnTo>
                    <a:pt x="682" y="78"/>
                  </a:lnTo>
                  <a:lnTo>
                    <a:pt x="690" y="66"/>
                  </a:lnTo>
                  <a:lnTo>
                    <a:pt x="702" y="58"/>
                  </a:lnTo>
                  <a:lnTo>
                    <a:pt x="702" y="58"/>
                  </a:lnTo>
                  <a:lnTo>
                    <a:pt x="714" y="54"/>
                  </a:lnTo>
                  <a:lnTo>
                    <a:pt x="726" y="52"/>
                  </a:lnTo>
                  <a:lnTo>
                    <a:pt x="726" y="52"/>
                  </a:lnTo>
                  <a:lnTo>
                    <a:pt x="742" y="54"/>
                  </a:lnTo>
                  <a:lnTo>
                    <a:pt x="754" y="58"/>
                  </a:lnTo>
                  <a:lnTo>
                    <a:pt x="754" y="58"/>
                  </a:lnTo>
                  <a:lnTo>
                    <a:pt x="762" y="62"/>
                  </a:lnTo>
                  <a:lnTo>
                    <a:pt x="770" y="70"/>
                  </a:lnTo>
                  <a:lnTo>
                    <a:pt x="770" y="70"/>
                  </a:lnTo>
                  <a:lnTo>
                    <a:pt x="774" y="78"/>
                  </a:lnTo>
                  <a:lnTo>
                    <a:pt x="778" y="88"/>
                  </a:lnTo>
                  <a:lnTo>
                    <a:pt x="778" y="88"/>
                  </a:lnTo>
                  <a:lnTo>
                    <a:pt x="780" y="100"/>
                  </a:lnTo>
                  <a:lnTo>
                    <a:pt x="780" y="114"/>
                  </a:lnTo>
                  <a:lnTo>
                    <a:pt x="780" y="204"/>
                  </a:lnTo>
                  <a:lnTo>
                    <a:pt x="740" y="204"/>
                  </a:lnTo>
                  <a:lnTo>
                    <a:pt x="740" y="122"/>
                  </a:lnTo>
                  <a:lnTo>
                    <a:pt x="740" y="122"/>
                  </a:lnTo>
                  <a:lnTo>
                    <a:pt x="738" y="106"/>
                  </a:lnTo>
                  <a:lnTo>
                    <a:pt x="734" y="94"/>
                  </a:lnTo>
                  <a:lnTo>
                    <a:pt x="734" y="94"/>
                  </a:lnTo>
                  <a:lnTo>
                    <a:pt x="732" y="90"/>
                  </a:lnTo>
                  <a:lnTo>
                    <a:pt x="726" y="88"/>
                  </a:lnTo>
                  <a:lnTo>
                    <a:pt x="722" y="86"/>
                  </a:lnTo>
                  <a:lnTo>
                    <a:pt x="714" y="84"/>
                  </a:lnTo>
                  <a:lnTo>
                    <a:pt x="714" y="84"/>
                  </a:lnTo>
                  <a:lnTo>
                    <a:pt x="706" y="86"/>
                  </a:lnTo>
                  <a:lnTo>
                    <a:pt x="700" y="88"/>
                  </a:lnTo>
                  <a:lnTo>
                    <a:pt x="694" y="90"/>
                  </a:lnTo>
                  <a:lnTo>
                    <a:pt x="690" y="94"/>
                  </a:lnTo>
                  <a:lnTo>
                    <a:pt x="690" y="94"/>
                  </a:lnTo>
                  <a:lnTo>
                    <a:pt x="688" y="100"/>
                  </a:lnTo>
                  <a:lnTo>
                    <a:pt x="684" y="108"/>
                  </a:lnTo>
                  <a:lnTo>
                    <a:pt x="682" y="128"/>
                  </a:lnTo>
                  <a:lnTo>
                    <a:pt x="682" y="204"/>
                  </a:lnTo>
                  <a:lnTo>
                    <a:pt x="642" y="204"/>
                  </a:lnTo>
                  <a:lnTo>
                    <a:pt x="642" y="56"/>
                  </a:lnTo>
                  <a:lnTo>
                    <a:pt x="680" y="56"/>
                  </a:lnTo>
                  <a:close/>
                  <a:moveTo>
                    <a:pt x="44" y="204"/>
                  </a:moveTo>
                  <a:lnTo>
                    <a:pt x="0" y="20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04"/>
                  </a:lnTo>
                  <a:lnTo>
                    <a:pt x="44" y="204"/>
                  </a:lnTo>
                  <a:close/>
                  <a:moveTo>
                    <a:pt x="424" y="52"/>
                  </a:moveTo>
                  <a:lnTo>
                    <a:pt x="424" y="84"/>
                  </a:lnTo>
                  <a:lnTo>
                    <a:pt x="424" y="84"/>
                  </a:lnTo>
                  <a:lnTo>
                    <a:pt x="414" y="84"/>
                  </a:lnTo>
                  <a:lnTo>
                    <a:pt x="408" y="86"/>
                  </a:lnTo>
                  <a:lnTo>
                    <a:pt x="408" y="86"/>
                  </a:lnTo>
                  <a:lnTo>
                    <a:pt x="402" y="90"/>
                  </a:lnTo>
                  <a:lnTo>
                    <a:pt x="398" y="94"/>
                  </a:lnTo>
                  <a:lnTo>
                    <a:pt x="398" y="94"/>
                  </a:lnTo>
                  <a:lnTo>
                    <a:pt x="392" y="106"/>
                  </a:lnTo>
                  <a:lnTo>
                    <a:pt x="392" y="106"/>
                  </a:lnTo>
                  <a:lnTo>
                    <a:pt x="390" y="114"/>
                  </a:lnTo>
                  <a:lnTo>
                    <a:pt x="424" y="114"/>
                  </a:lnTo>
                  <a:lnTo>
                    <a:pt x="424" y="140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92" y="150"/>
                  </a:lnTo>
                  <a:lnTo>
                    <a:pt x="394" y="158"/>
                  </a:lnTo>
                  <a:lnTo>
                    <a:pt x="396" y="164"/>
                  </a:lnTo>
                  <a:lnTo>
                    <a:pt x="400" y="168"/>
                  </a:lnTo>
                  <a:lnTo>
                    <a:pt x="400" y="168"/>
                  </a:lnTo>
                  <a:lnTo>
                    <a:pt x="410" y="176"/>
                  </a:lnTo>
                  <a:lnTo>
                    <a:pt x="424" y="178"/>
                  </a:lnTo>
                  <a:lnTo>
                    <a:pt x="424" y="208"/>
                  </a:lnTo>
                  <a:lnTo>
                    <a:pt x="424" y="208"/>
                  </a:lnTo>
                  <a:lnTo>
                    <a:pt x="408" y="206"/>
                  </a:lnTo>
                  <a:lnTo>
                    <a:pt x="394" y="202"/>
                  </a:lnTo>
                  <a:lnTo>
                    <a:pt x="394" y="202"/>
                  </a:lnTo>
                  <a:lnTo>
                    <a:pt x="382" y="196"/>
                  </a:lnTo>
                  <a:lnTo>
                    <a:pt x="370" y="186"/>
                  </a:lnTo>
                  <a:lnTo>
                    <a:pt x="370" y="186"/>
                  </a:lnTo>
                  <a:lnTo>
                    <a:pt x="362" y="176"/>
                  </a:lnTo>
                  <a:lnTo>
                    <a:pt x="356" y="162"/>
                  </a:lnTo>
                  <a:lnTo>
                    <a:pt x="356" y="162"/>
                  </a:lnTo>
                  <a:lnTo>
                    <a:pt x="352" y="148"/>
                  </a:lnTo>
                  <a:lnTo>
                    <a:pt x="350" y="130"/>
                  </a:lnTo>
                  <a:lnTo>
                    <a:pt x="350" y="130"/>
                  </a:lnTo>
                  <a:lnTo>
                    <a:pt x="352" y="114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62" y="86"/>
                  </a:lnTo>
                  <a:lnTo>
                    <a:pt x="370" y="76"/>
                  </a:lnTo>
                  <a:lnTo>
                    <a:pt x="370" y="76"/>
                  </a:lnTo>
                  <a:lnTo>
                    <a:pt x="382" y="66"/>
                  </a:lnTo>
                  <a:lnTo>
                    <a:pt x="394" y="58"/>
                  </a:lnTo>
                  <a:lnTo>
                    <a:pt x="394" y="58"/>
                  </a:lnTo>
                  <a:lnTo>
                    <a:pt x="408" y="54"/>
                  </a:lnTo>
                  <a:lnTo>
                    <a:pt x="424" y="52"/>
                  </a:lnTo>
                  <a:lnTo>
                    <a:pt x="424" y="52"/>
                  </a:lnTo>
                  <a:close/>
                  <a:moveTo>
                    <a:pt x="120" y="56"/>
                  </a:moveTo>
                  <a:lnTo>
                    <a:pt x="120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30" y="66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4" y="54"/>
                  </a:lnTo>
                  <a:lnTo>
                    <a:pt x="166" y="52"/>
                  </a:lnTo>
                  <a:lnTo>
                    <a:pt x="166" y="52"/>
                  </a:lnTo>
                  <a:lnTo>
                    <a:pt x="182" y="54"/>
                  </a:lnTo>
                  <a:lnTo>
                    <a:pt x="194" y="58"/>
                  </a:lnTo>
                  <a:lnTo>
                    <a:pt x="194" y="58"/>
                  </a:lnTo>
                  <a:lnTo>
                    <a:pt x="202" y="62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4" y="78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20" y="100"/>
                  </a:lnTo>
                  <a:lnTo>
                    <a:pt x="220" y="114"/>
                  </a:lnTo>
                  <a:lnTo>
                    <a:pt x="220" y="204"/>
                  </a:lnTo>
                  <a:lnTo>
                    <a:pt x="180" y="204"/>
                  </a:lnTo>
                  <a:lnTo>
                    <a:pt x="180" y="122"/>
                  </a:lnTo>
                  <a:lnTo>
                    <a:pt x="180" y="122"/>
                  </a:lnTo>
                  <a:lnTo>
                    <a:pt x="178" y="106"/>
                  </a:lnTo>
                  <a:lnTo>
                    <a:pt x="174" y="94"/>
                  </a:lnTo>
                  <a:lnTo>
                    <a:pt x="174" y="94"/>
                  </a:lnTo>
                  <a:lnTo>
                    <a:pt x="170" y="90"/>
                  </a:lnTo>
                  <a:lnTo>
                    <a:pt x="166" y="88"/>
                  </a:lnTo>
                  <a:lnTo>
                    <a:pt x="160" y="86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46" y="86"/>
                  </a:lnTo>
                  <a:lnTo>
                    <a:pt x="140" y="88"/>
                  </a:lnTo>
                  <a:lnTo>
                    <a:pt x="134" y="90"/>
                  </a:lnTo>
                  <a:lnTo>
                    <a:pt x="130" y="94"/>
                  </a:lnTo>
                  <a:lnTo>
                    <a:pt x="130" y="94"/>
                  </a:lnTo>
                  <a:lnTo>
                    <a:pt x="126" y="100"/>
                  </a:lnTo>
                  <a:lnTo>
                    <a:pt x="124" y="108"/>
                  </a:lnTo>
                  <a:lnTo>
                    <a:pt x="122" y="128"/>
                  </a:lnTo>
                  <a:lnTo>
                    <a:pt x="122" y="204"/>
                  </a:lnTo>
                  <a:lnTo>
                    <a:pt x="82" y="204"/>
                  </a:lnTo>
                  <a:lnTo>
                    <a:pt x="82" y="56"/>
                  </a:lnTo>
                  <a:lnTo>
                    <a:pt x="120" y="56"/>
                  </a:lnTo>
                  <a:lnTo>
                    <a:pt x="120" y="56"/>
                  </a:lnTo>
                  <a:close/>
                  <a:moveTo>
                    <a:pt x="334" y="56"/>
                  </a:moveTo>
                  <a:lnTo>
                    <a:pt x="334" y="84"/>
                  </a:lnTo>
                  <a:lnTo>
                    <a:pt x="306" y="84"/>
                  </a:lnTo>
                  <a:lnTo>
                    <a:pt x="306" y="156"/>
                  </a:lnTo>
                  <a:lnTo>
                    <a:pt x="306" y="156"/>
                  </a:lnTo>
                  <a:lnTo>
                    <a:pt x="306" y="166"/>
                  </a:lnTo>
                  <a:lnTo>
                    <a:pt x="308" y="170"/>
                  </a:lnTo>
                  <a:lnTo>
                    <a:pt x="308" y="170"/>
                  </a:lnTo>
                  <a:lnTo>
                    <a:pt x="314" y="174"/>
                  </a:lnTo>
                  <a:lnTo>
                    <a:pt x="322" y="174"/>
                  </a:lnTo>
                  <a:lnTo>
                    <a:pt x="322" y="174"/>
                  </a:lnTo>
                  <a:lnTo>
                    <a:pt x="328" y="174"/>
                  </a:lnTo>
                  <a:lnTo>
                    <a:pt x="328" y="174"/>
                  </a:lnTo>
                  <a:lnTo>
                    <a:pt x="334" y="172"/>
                  </a:lnTo>
                  <a:lnTo>
                    <a:pt x="334" y="204"/>
                  </a:lnTo>
                  <a:lnTo>
                    <a:pt x="334" y="204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12" y="206"/>
                  </a:lnTo>
                  <a:lnTo>
                    <a:pt x="312" y="206"/>
                  </a:lnTo>
                  <a:lnTo>
                    <a:pt x="294" y="204"/>
                  </a:lnTo>
                  <a:lnTo>
                    <a:pt x="294" y="204"/>
                  </a:lnTo>
                  <a:lnTo>
                    <a:pt x="286" y="202"/>
                  </a:lnTo>
                  <a:lnTo>
                    <a:pt x="278" y="200"/>
                  </a:lnTo>
                  <a:lnTo>
                    <a:pt x="278" y="200"/>
                  </a:lnTo>
                  <a:lnTo>
                    <a:pt x="272" y="194"/>
                  </a:lnTo>
                  <a:lnTo>
                    <a:pt x="268" y="188"/>
                  </a:lnTo>
                  <a:lnTo>
                    <a:pt x="268" y="188"/>
                  </a:lnTo>
                  <a:lnTo>
                    <a:pt x="266" y="182"/>
                  </a:lnTo>
                  <a:lnTo>
                    <a:pt x="264" y="170"/>
                  </a:lnTo>
                  <a:lnTo>
                    <a:pt x="264" y="84"/>
                  </a:lnTo>
                  <a:lnTo>
                    <a:pt x="240" y="84"/>
                  </a:lnTo>
                  <a:lnTo>
                    <a:pt x="240" y="56"/>
                  </a:lnTo>
                  <a:lnTo>
                    <a:pt x="264" y="56"/>
                  </a:lnTo>
                  <a:lnTo>
                    <a:pt x="264" y="12"/>
                  </a:lnTo>
                  <a:lnTo>
                    <a:pt x="306" y="12"/>
                  </a:lnTo>
                  <a:lnTo>
                    <a:pt x="306" y="56"/>
                  </a:lnTo>
                  <a:lnTo>
                    <a:pt x="334" y="56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1" name="Freeform 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2781300"/>
              <a:ext cx="5454650" cy="1108075"/>
            </a:xfrm>
            <a:custGeom>
              <a:avLst/>
              <a:gdLst>
                <a:gd name="T0" fmla="*/ 3292 w 3436"/>
                <a:gd name="T1" fmla="*/ 536 h 698"/>
                <a:gd name="T2" fmla="*/ 3202 w 3436"/>
                <a:gd name="T3" fmla="*/ 698 h 698"/>
                <a:gd name="T4" fmla="*/ 3220 w 3436"/>
                <a:gd name="T5" fmla="*/ 332 h 698"/>
                <a:gd name="T6" fmla="*/ 3368 w 3436"/>
                <a:gd name="T7" fmla="*/ 292 h 698"/>
                <a:gd name="T8" fmla="*/ 3202 w 3436"/>
                <a:gd name="T9" fmla="*/ 222 h 698"/>
                <a:gd name="T10" fmla="*/ 3104 w 3436"/>
                <a:gd name="T11" fmla="*/ 404 h 698"/>
                <a:gd name="T12" fmla="*/ 3182 w 3436"/>
                <a:gd name="T13" fmla="*/ 574 h 698"/>
                <a:gd name="T14" fmla="*/ 3054 w 3436"/>
                <a:gd name="T15" fmla="*/ 646 h 698"/>
                <a:gd name="T16" fmla="*/ 2968 w 3436"/>
                <a:gd name="T17" fmla="*/ 460 h 698"/>
                <a:gd name="T18" fmla="*/ 3072 w 3436"/>
                <a:gd name="T19" fmla="*/ 262 h 698"/>
                <a:gd name="T20" fmla="*/ 1782 w 3436"/>
                <a:gd name="T21" fmla="*/ 578 h 698"/>
                <a:gd name="T22" fmla="*/ 1932 w 3436"/>
                <a:gd name="T23" fmla="*/ 642 h 698"/>
                <a:gd name="T24" fmla="*/ 1782 w 3436"/>
                <a:gd name="T25" fmla="*/ 404 h 698"/>
                <a:gd name="T26" fmla="*/ 1782 w 3436"/>
                <a:gd name="T27" fmla="*/ 330 h 698"/>
                <a:gd name="T28" fmla="*/ 1950 w 3436"/>
                <a:gd name="T29" fmla="*/ 292 h 698"/>
                <a:gd name="T30" fmla="*/ 1782 w 3436"/>
                <a:gd name="T31" fmla="*/ 488 h 698"/>
                <a:gd name="T32" fmla="*/ 2138 w 3436"/>
                <a:gd name="T33" fmla="*/ 264 h 698"/>
                <a:gd name="T34" fmla="*/ 2346 w 3436"/>
                <a:gd name="T35" fmla="*/ 230 h 698"/>
                <a:gd name="T36" fmla="*/ 2478 w 3436"/>
                <a:gd name="T37" fmla="*/ 376 h 698"/>
                <a:gd name="T38" fmla="*/ 2328 w 3436"/>
                <a:gd name="T39" fmla="*/ 362 h 698"/>
                <a:gd name="T40" fmla="*/ 2196 w 3436"/>
                <a:gd name="T41" fmla="*/ 424 h 698"/>
                <a:gd name="T42" fmla="*/ 2684 w 3436"/>
                <a:gd name="T43" fmla="*/ 680 h 698"/>
                <a:gd name="T44" fmla="*/ 2544 w 3436"/>
                <a:gd name="T45" fmla="*/ 506 h 698"/>
                <a:gd name="T46" fmla="*/ 2608 w 3436"/>
                <a:gd name="T47" fmla="*/ 292 h 698"/>
                <a:gd name="T48" fmla="*/ 2800 w 3436"/>
                <a:gd name="T49" fmla="*/ 224 h 698"/>
                <a:gd name="T50" fmla="*/ 2848 w 3436"/>
                <a:gd name="T51" fmla="*/ 372 h 698"/>
                <a:gd name="T52" fmla="*/ 2712 w 3436"/>
                <a:gd name="T53" fmla="*/ 364 h 698"/>
                <a:gd name="T54" fmla="*/ 2712 w 3436"/>
                <a:gd name="T55" fmla="*/ 556 h 698"/>
                <a:gd name="T56" fmla="*/ 2852 w 3436"/>
                <a:gd name="T57" fmla="*/ 544 h 698"/>
                <a:gd name="T58" fmla="*/ 2774 w 3436"/>
                <a:gd name="T59" fmla="*/ 698 h 698"/>
                <a:gd name="T60" fmla="*/ 1690 w 3436"/>
                <a:gd name="T61" fmla="*/ 386 h 698"/>
                <a:gd name="T62" fmla="*/ 1746 w 3436"/>
                <a:gd name="T63" fmla="*/ 570 h 698"/>
                <a:gd name="T64" fmla="*/ 1634 w 3436"/>
                <a:gd name="T65" fmla="*/ 646 h 698"/>
                <a:gd name="T66" fmla="*/ 1548 w 3436"/>
                <a:gd name="T67" fmla="*/ 460 h 698"/>
                <a:gd name="T68" fmla="*/ 1652 w 3436"/>
                <a:gd name="T69" fmla="*/ 262 h 698"/>
                <a:gd name="T70" fmla="*/ 1258 w 3436"/>
                <a:gd name="T71" fmla="*/ 576 h 698"/>
                <a:gd name="T72" fmla="*/ 1360 w 3436"/>
                <a:gd name="T73" fmla="*/ 412 h 698"/>
                <a:gd name="T74" fmla="*/ 1274 w 3436"/>
                <a:gd name="T75" fmla="*/ 226 h 698"/>
                <a:gd name="T76" fmla="*/ 1490 w 3436"/>
                <a:gd name="T77" fmla="*/ 402 h 698"/>
                <a:gd name="T78" fmla="*/ 1400 w 3436"/>
                <a:gd name="T79" fmla="*/ 658 h 698"/>
                <a:gd name="T80" fmla="*/ 1214 w 3436"/>
                <a:gd name="T81" fmla="*/ 352 h 698"/>
                <a:gd name="T82" fmla="*/ 1180 w 3436"/>
                <a:gd name="T83" fmla="*/ 542 h 698"/>
                <a:gd name="T84" fmla="*/ 1168 w 3436"/>
                <a:gd name="T85" fmla="*/ 680 h 698"/>
                <a:gd name="T86" fmla="*/ 1030 w 3436"/>
                <a:gd name="T87" fmla="*/ 520 h 698"/>
                <a:gd name="T88" fmla="*/ 1078 w 3436"/>
                <a:gd name="T89" fmla="*/ 308 h 698"/>
                <a:gd name="T90" fmla="*/ 1248 w 3436"/>
                <a:gd name="T91" fmla="*/ 224 h 698"/>
                <a:gd name="T92" fmla="*/ 1024 w 3436"/>
                <a:gd name="T93" fmla="*/ 460 h 698"/>
                <a:gd name="T94" fmla="*/ 858 w 3436"/>
                <a:gd name="T95" fmla="*/ 288 h 698"/>
                <a:gd name="T96" fmla="*/ 694 w 3436"/>
                <a:gd name="T97" fmla="*/ 344 h 698"/>
                <a:gd name="T98" fmla="*/ 802 w 3436"/>
                <a:gd name="T99" fmla="*/ 484 h 698"/>
                <a:gd name="T100" fmla="*/ 720 w 3436"/>
                <a:gd name="T101" fmla="*/ 698 h 698"/>
                <a:gd name="T102" fmla="*/ 472 w 3436"/>
                <a:gd name="T103" fmla="*/ 2 h 698"/>
                <a:gd name="T104" fmla="*/ 694 w 3436"/>
                <a:gd name="T105" fmla="*/ 222 h 698"/>
                <a:gd name="T106" fmla="*/ 524 w 3436"/>
                <a:gd name="T107" fmla="*/ 292 h 698"/>
                <a:gd name="T108" fmla="*/ 524 w 3436"/>
                <a:gd name="T109" fmla="*/ 628 h 698"/>
                <a:gd name="T110" fmla="*/ 694 w 3436"/>
                <a:gd name="T111" fmla="*/ 576 h 698"/>
                <a:gd name="T112" fmla="*/ 592 w 3436"/>
                <a:gd name="T113" fmla="*/ 416 h 698"/>
                <a:gd name="T114" fmla="*/ 134 w 3436"/>
                <a:gd name="T115" fmla="*/ 264 h 698"/>
                <a:gd name="T116" fmla="*/ 0 w 3436"/>
                <a:gd name="T117" fmla="*/ 2 h 698"/>
                <a:gd name="T118" fmla="*/ 466 w 3436"/>
                <a:gd name="T119" fmla="*/ 52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36" h="698">
                  <a:moveTo>
                    <a:pt x="3202" y="698"/>
                  </a:moveTo>
                  <a:lnTo>
                    <a:pt x="3202" y="578"/>
                  </a:lnTo>
                  <a:lnTo>
                    <a:pt x="3202" y="578"/>
                  </a:lnTo>
                  <a:lnTo>
                    <a:pt x="3208" y="578"/>
                  </a:lnTo>
                  <a:lnTo>
                    <a:pt x="3208" y="578"/>
                  </a:lnTo>
                  <a:lnTo>
                    <a:pt x="3220" y="576"/>
                  </a:lnTo>
                  <a:lnTo>
                    <a:pt x="3230" y="574"/>
                  </a:lnTo>
                  <a:lnTo>
                    <a:pt x="3240" y="572"/>
                  </a:lnTo>
                  <a:lnTo>
                    <a:pt x="3252" y="566"/>
                  </a:lnTo>
                  <a:lnTo>
                    <a:pt x="3272" y="554"/>
                  </a:lnTo>
                  <a:lnTo>
                    <a:pt x="3292" y="536"/>
                  </a:lnTo>
                  <a:lnTo>
                    <a:pt x="3370" y="624"/>
                  </a:lnTo>
                  <a:lnTo>
                    <a:pt x="3370" y="624"/>
                  </a:lnTo>
                  <a:lnTo>
                    <a:pt x="3352" y="642"/>
                  </a:lnTo>
                  <a:lnTo>
                    <a:pt x="3332" y="658"/>
                  </a:lnTo>
                  <a:lnTo>
                    <a:pt x="3312" y="670"/>
                  </a:lnTo>
                  <a:lnTo>
                    <a:pt x="3290" y="680"/>
                  </a:lnTo>
                  <a:lnTo>
                    <a:pt x="3270" y="688"/>
                  </a:lnTo>
                  <a:lnTo>
                    <a:pt x="3248" y="694"/>
                  </a:lnTo>
                  <a:lnTo>
                    <a:pt x="3224" y="698"/>
                  </a:lnTo>
                  <a:lnTo>
                    <a:pt x="3202" y="698"/>
                  </a:lnTo>
                  <a:lnTo>
                    <a:pt x="3202" y="698"/>
                  </a:lnTo>
                  <a:close/>
                  <a:moveTo>
                    <a:pt x="3202" y="488"/>
                  </a:moveTo>
                  <a:lnTo>
                    <a:pt x="3202" y="404"/>
                  </a:lnTo>
                  <a:lnTo>
                    <a:pt x="3300" y="404"/>
                  </a:lnTo>
                  <a:lnTo>
                    <a:pt x="3300" y="404"/>
                  </a:lnTo>
                  <a:lnTo>
                    <a:pt x="3294" y="388"/>
                  </a:lnTo>
                  <a:lnTo>
                    <a:pt x="3288" y="374"/>
                  </a:lnTo>
                  <a:lnTo>
                    <a:pt x="3278" y="360"/>
                  </a:lnTo>
                  <a:lnTo>
                    <a:pt x="3266" y="350"/>
                  </a:lnTo>
                  <a:lnTo>
                    <a:pt x="3252" y="342"/>
                  </a:lnTo>
                  <a:lnTo>
                    <a:pt x="3236" y="336"/>
                  </a:lnTo>
                  <a:lnTo>
                    <a:pt x="3220" y="332"/>
                  </a:lnTo>
                  <a:lnTo>
                    <a:pt x="3202" y="330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26" y="224"/>
                  </a:lnTo>
                  <a:lnTo>
                    <a:pt x="3250" y="226"/>
                  </a:lnTo>
                  <a:lnTo>
                    <a:pt x="3272" y="232"/>
                  </a:lnTo>
                  <a:lnTo>
                    <a:pt x="3294" y="240"/>
                  </a:lnTo>
                  <a:lnTo>
                    <a:pt x="3314" y="250"/>
                  </a:lnTo>
                  <a:lnTo>
                    <a:pt x="3334" y="262"/>
                  </a:lnTo>
                  <a:lnTo>
                    <a:pt x="3352" y="276"/>
                  </a:lnTo>
                  <a:lnTo>
                    <a:pt x="3368" y="292"/>
                  </a:lnTo>
                  <a:lnTo>
                    <a:pt x="3382" y="310"/>
                  </a:lnTo>
                  <a:lnTo>
                    <a:pt x="3396" y="330"/>
                  </a:lnTo>
                  <a:lnTo>
                    <a:pt x="3408" y="352"/>
                  </a:lnTo>
                  <a:lnTo>
                    <a:pt x="3418" y="374"/>
                  </a:lnTo>
                  <a:lnTo>
                    <a:pt x="3426" y="398"/>
                  </a:lnTo>
                  <a:lnTo>
                    <a:pt x="3430" y="424"/>
                  </a:lnTo>
                  <a:lnTo>
                    <a:pt x="3434" y="452"/>
                  </a:lnTo>
                  <a:lnTo>
                    <a:pt x="3436" y="482"/>
                  </a:lnTo>
                  <a:lnTo>
                    <a:pt x="3436" y="488"/>
                  </a:lnTo>
                  <a:lnTo>
                    <a:pt x="3202" y="488"/>
                  </a:lnTo>
                  <a:close/>
                  <a:moveTo>
                    <a:pt x="3202" y="222"/>
                  </a:moveTo>
                  <a:lnTo>
                    <a:pt x="3202" y="330"/>
                  </a:lnTo>
                  <a:lnTo>
                    <a:pt x="3202" y="330"/>
                  </a:lnTo>
                  <a:lnTo>
                    <a:pt x="3202" y="330"/>
                  </a:lnTo>
                  <a:lnTo>
                    <a:pt x="3184" y="332"/>
                  </a:lnTo>
                  <a:lnTo>
                    <a:pt x="3166" y="334"/>
                  </a:lnTo>
                  <a:lnTo>
                    <a:pt x="3152" y="340"/>
                  </a:lnTo>
                  <a:lnTo>
                    <a:pt x="3138" y="350"/>
                  </a:lnTo>
                  <a:lnTo>
                    <a:pt x="3126" y="360"/>
                  </a:lnTo>
                  <a:lnTo>
                    <a:pt x="3116" y="372"/>
                  </a:lnTo>
                  <a:lnTo>
                    <a:pt x="3108" y="386"/>
                  </a:lnTo>
                  <a:lnTo>
                    <a:pt x="3104" y="404"/>
                  </a:lnTo>
                  <a:lnTo>
                    <a:pt x="3202" y="404"/>
                  </a:lnTo>
                  <a:lnTo>
                    <a:pt x="3202" y="488"/>
                  </a:lnTo>
                  <a:lnTo>
                    <a:pt x="3096" y="488"/>
                  </a:lnTo>
                  <a:lnTo>
                    <a:pt x="3096" y="488"/>
                  </a:lnTo>
                  <a:lnTo>
                    <a:pt x="3102" y="506"/>
                  </a:lnTo>
                  <a:lnTo>
                    <a:pt x="3110" y="524"/>
                  </a:lnTo>
                  <a:lnTo>
                    <a:pt x="3122" y="540"/>
                  </a:lnTo>
                  <a:lnTo>
                    <a:pt x="3134" y="552"/>
                  </a:lnTo>
                  <a:lnTo>
                    <a:pt x="3148" y="562"/>
                  </a:lnTo>
                  <a:lnTo>
                    <a:pt x="3164" y="570"/>
                  </a:lnTo>
                  <a:lnTo>
                    <a:pt x="3182" y="574"/>
                  </a:lnTo>
                  <a:lnTo>
                    <a:pt x="3202" y="57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178" y="698"/>
                  </a:lnTo>
                  <a:lnTo>
                    <a:pt x="3156" y="694"/>
                  </a:lnTo>
                  <a:lnTo>
                    <a:pt x="3134" y="688"/>
                  </a:lnTo>
                  <a:lnTo>
                    <a:pt x="3112" y="680"/>
                  </a:lnTo>
                  <a:lnTo>
                    <a:pt x="3092" y="672"/>
                  </a:lnTo>
                  <a:lnTo>
                    <a:pt x="3072" y="660"/>
                  </a:lnTo>
                  <a:lnTo>
                    <a:pt x="3054" y="646"/>
                  </a:lnTo>
                  <a:lnTo>
                    <a:pt x="3036" y="630"/>
                  </a:lnTo>
                  <a:lnTo>
                    <a:pt x="3036" y="630"/>
                  </a:lnTo>
                  <a:lnTo>
                    <a:pt x="3020" y="612"/>
                  </a:lnTo>
                  <a:lnTo>
                    <a:pt x="3006" y="592"/>
                  </a:lnTo>
                  <a:lnTo>
                    <a:pt x="2994" y="572"/>
                  </a:lnTo>
                  <a:lnTo>
                    <a:pt x="2986" y="552"/>
                  </a:lnTo>
                  <a:lnTo>
                    <a:pt x="2978" y="530"/>
                  </a:lnTo>
                  <a:lnTo>
                    <a:pt x="2972" y="506"/>
                  </a:lnTo>
                  <a:lnTo>
                    <a:pt x="2968" y="484"/>
                  </a:lnTo>
                  <a:lnTo>
                    <a:pt x="2968" y="460"/>
                  </a:lnTo>
                  <a:lnTo>
                    <a:pt x="2968" y="460"/>
                  </a:lnTo>
                  <a:lnTo>
                    <a:pt x="2968" y="436"/>
                  </a:lnTo>
                  <a:lnTo>
                    <a:pt x="2972" y="414"/>
                  </a:lnTo>
                  <a:lnTo>
                    <a:pt x="2978" y="390"/>
                  </a:lnTo>
                  <a:lnTo>
                    <a:pt x="2986" y="368"/>
                  </a:lnTo>
                  <a:lnTo>
                    <a:pt x="2994" y="348"/>
                  </a:lnTo>
                  <a:lnTo>
                    <a:pt x="3006" y="328"/>
                  </a:lnTo>
                  <a:lnTo>
                    <a:pt x="3020" y="310"/>
                  </a:lnTo>
                  <a:lnTo>
                    <a:pt x="3036" y="292"/>
                  </a:lnTo>
                  <a:lnTo>
                    <a:pt x="3036" y="292"/>
                  </a:lnTo>
                  <a:lnTo>
                    <a:pt x="3054" y="276"/>
                  </a:lnTo>
                  <a:lnTo>
                    <a:pt x="3072" y="262"/>
                  </a:lnTo>
                  <a:lnTo>
                    <a:pt x="3092" y="250"/>
                  </a:lnTo>
                  <a:lnTo>
                    <a:pt x="3112" y="240"/>
                  </a:lnTo>
                  <a:lnTo>
                    <a:pt x="3134" y="232"/>
                  </a:lnTo>
                  <a:lnTo>
                    <a:pt x="3156" y="226"/>
                  </a:lnTo>
                  <a:lnTo>
                    <a:pt x="3178" y="224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02" y="222"/>
                  </a:lnTo>
                  <a:close/>
                  <a:moveTo>
                    <a:pt x="1782" y="698"/>
                  </a:moveTo>
                  <a:lnTo>
                    <a:pt x="1782" y="578"/>
                  </a:lnTo>
                  <a:lnTo>
                    <a:pt x="1782" y="578"/>
                  </a:lnTo>
                  <a:lnTo>
                    <a:pt x="1788" y="578"/>
                  </a:lnTo>
                  <a:lnTo>
                    <a:pt x="1788" y="578"/>
                  </a:lnTo>
                  <a:lnTo>
                    <a:pt x="1800" y="576"/>
                  </a:lnTo>
                  <a:lnTo>
                    <a:pt x="1812" y="574"/>
                  </a:lnTo>
                  <a:lnTo>
                    <a:pt x="1822" y="572"/>
                  </a:lnTo>
                  <a:lnTo>
                    <a:pt x="1832" y="566"/>
                  </a:lnTo>
                  <a:lnTo>
                    <a:pt x="1852" y="554"/>
                  </a:lnTo>
                  <a:lnTo>
                    <a:pt x="1874" y="536"/>
                  </a:lnTo>
                  <a:lnTo>
                    <a:pt x="1952" y="624"/>
                  </a:lnTo>
                  <a:lnTo>
                    <a:pt x="1952" y="624"/>
                  </a:lnTo>
                  <a:lnTo>
                    <a:pt x="1932" y="642"/>
                  </a:lnTo>
                  <a:lnTo>
                    <a:pt x="1912" y="658"/>
                  </a:lnTo>
                  <a:lnTo>
                    <a:pt x="1892" y="670"/>
                  </a:lnTo>
                  <a:lnTo>
                    <a:pt x="1872" y="680"/>
                  </a:lnTo>
                  <a:lnTo>
                    <a:pt x="1850" y="688"/>
                  </a:lnTo>
                  <a:lnTo>
                    <a:pt x="1828" y="694"/>
                  </a:lnTo>
                  <a:lnTo>
                    <a:pt x="1806" y="69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82" y="698"/>
                  </a:lnTo>
                  <a:close/>
                  <a:moveTo>
                    <a:pt x="1782" y="488"/>
                  </a:moveTo>
                  <a:lnTo>
                    <a:pt x="1782" y="404"/>
                  </a:lnTo>
                  <a:lnTo>
                    <a:pt x="1880" y="404"/>
                  </a:lnTo>
                  <a:lnTo>
                    <a:pt x="1880" y="404"/>
                  </a:lnTo>
                  <a:lnTo>
                    <a:pt x="1876" y="388"/>
                  </a:lnTo>
                  <a:lnTo>
                    <a:pt x="1868" y="372"/>
                  </a:lnTo>
                  <a:lnTo>
                    <a:pt x="1858" y="360"/>
                  </a:lnTo>
                  <a:lnTo>
                    <a:pt x="1846" y="350"/>
                  </a:lnTo>
                  <a:lnTo>
                    <a:pt x="1834" y="342"/>
                  </a:lnTo>
                  <a:lnTo>
                    <a:pt x="1818" y="336"/>
                  </a:lnTo>
                  <a:lnTo>
                    <a:pt x="1800" y="332"/>
                  </a:lnTo>
                  <a:lnTo>
                    <a:pt x="1782" y="330"/>
                  </a:lnTo>
                  <a:lnTo>
                    <a:pt x="1782" y="330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806" y="224"/>
                  </a:lnTo>
                  <a:lnTo>
                    <a:pt x="1830" y="226"/>
                  </a:lnTo>
                  <a:lnTo>
                    <a:pt x="1854" y="232"/>
                  </a:lnTo>
                  <a:lnTo>
                    <a:pt x="1874" y="240"/>
                  </a:lnTo>
                  <a:lnTo>
                    <a:pt x="1896" y="250"/>
                  </a:lnTo>
                  <a:lnTo>
                    <a:pt x="1914" y="262"/>
                  </a:lnTo>
                  <a:lnTo>
                    <a:pt x="1932" y="276"/>
                  </a:lnTo>
                  <a:lnTo>
                    <a:pt x="1950" y="292"/>
                  </a:lnTo>
                  <a:lnTo>
                    <a:pt x="1964" y="310"/>
                  </a:lnTo>
                  <a:lnTo>
                    <a:pt x="1978" y="330"/>
                  </a:lnTo>
                  <a:lnTo>
                    <a:pt x="1988" y="352"/>
                  </a:lnTo>
                  <a:lnTo>
                    <a:pt x="1998" y="374"/>
                  </a:lnTo>
                  <a:lnTo>
                    <a:pt x="2006" y="398"/>
                  </a:lnTo>
                  <a:lnTo>
                    <a:pt x="2012" y="424"/>
                  </a:lnTo>
                  <a:lnTo>
                    <a:pt x="2016" y="452"/>
                  </a:lnTo>
                  <a:lnTo>
                    <a:pt x="2016" y="482"/>
                  </a:lnTo>
                  <a:lnTo>
                    <a:pt x="2016" y="488"/>
                  </a:lnTo>
                  <a:lnTo>
                    <a:pt x="1782" y="488"/>
                  </a:lnTo>
                  <a:lnTo>
                    <a:pt x="1782" y="488"/>
                  </a:lnTo>
                  <a:close/>
                  <a:moveTo>
                    <a:pt x="2070" y="448"/>
                  </a:moveTo>
                  <a:lnTo>
                    <a:pt x="2070" y="448"/>
                  </a:lnTo>
                  <a:lnTo>
                    <a:pt x="2072" y="420"/>
                  </a:lnTo>
                  <a:lnTo>
                    <a:pt x="2074" y="396"/>
                  </a:lnTo>
                  <a:lnTo>
                    <a:pt x="2078" y="372"/>
                  </a:lnTo>
                  <a:lnTo>
                    <a:pt x="2084" y="350"/>
                  </a:lnTo>
                  <a:lnTo>
                    <a:pt x="2092" y="328"/>
                  </a:lnTo>
                  <a:lnTo>
                    <a:pt x="2100" y="310"/>
                  </a:lnTo>
                  <a:lnTo>
                    <a:pt x="2112" y="294"/>
                  </a:lnTo>
                  <a:lnTo>
                    <a:pt x="2124" y="278"/>
                  </a:lnTo>
                  <a:lnTo>
                    <a:pt x="2138" y="264"/>
                  </a:lnTo>
                  <a:lnTo>
                    <a:pt x="2154" y="254"/>
                  </a:lnTo>
                  <a:lnTo>
                    <a:pt x="2170" y="244"/>
                  </a:lnTo>
                  <a:lnTo>
                    <a:pt x="2190" y="236"/>
                  </a:lnTo>
                  <a:lnTo>
                    <a:pt x="2210" y="230"/>
                  </a:lnTo>
                  <a:lnTo>
                    <a:pt x="2232" y="224"/>
                  </a:lnTo>
                  <a:lnTo>
                    <a:pt x="2256" y="222"/>
                  </a:lnTo>
                  <a:lnTo>
                    <a:pt x="2282" y="220"/>
                  </a:lnTo>
                  <a:lnTo>
                    <a:pt x="2282" y="220"/>
                  </a:lnTo>
                  <a:lnTo>
                    <a:pt x="2304" y="222"/>
                  </a:lnTo>
                  <a:lnTo>
                    <a:pt x="2326" y="226"/>
                  </a:lnTo>
                  <a:lnTo>
                    <a:pt x="2346" y="230"/>
                  </a:lnTo>
                  <a:lnTo>
                    <a:pt x="2366" y="238"/>
                  </a:lnTo>
                  <a:lnTo>
                    <a:pt x="2384" y="246"/>
                  </a:lnTo>
                  <a:lnTo>
                    <a:pt x="2402" y="256"/>
                  </a:lnTo>
                  <a:lnTo>
                    <a:pt x="2418" y="268"/>
                  </a:lnTo>
                  <a:lnTo>
                    <a:pt x="2432" y="282"/>
                  </a:lnTo>
                  <a:lnTo>
                    <a:pt x="2432" y="282"/>
                  </a:lnTo>
                  <a:lnTo>
                    <a:pt x="2446" y="300"/>
                  </a:lnTo>
                  <a:lnTo>
                    <a:pt x="2458" y="318"/>
                  </a:lnTo>
                  <a:lnTo>
                    <a:pt x="2468" y="336"/>
                  </a:lnTo>
                  <a:lnTo>
                    <a:pt x="2474" y="356"/>
                  </a:lnTo>
                  <a:lnTo>
                    <a:pt x="2478" y="376"/>
                  </a:lnTo>
                  <a:lnTo>
                    <a:pt x="2480" y="398"/>
                  </a:lnTo>
                  <a:lnTo>
                    <a:pt x="2482" y="448"/>
                  </a:lnTo>
                  <a:lnTo>
                    <a:pt x="2482" y="686"/>
                  </a:lnTo>
                  <a:lnTo>
                    <a:pt x="2360" y="686"/>
                  </a:lnTo>
                  <a:lnTo>
                    <a:pt x="2360" y="448"/>
                  </a:lnTo>
                  <a:lnTo>
                    <a:pt x="2360" y="448"/>
                  </a:lnTo>
                  <a:lnTo>
                    <a:pt x="2358" y="424"/>
                  </a:lnTo>
                  <a:lnTo>
                    <a:pt x="2354" y="404"/>
                  </a:lnTo>
                  <a:lnTo>
                    <a:pt x="2348" y="388"/>
                  </a:lnTo>
                  <a:lnTo>
                    <a:pt x="2340" y="372"/>
                  </a:lnTo>
                  <a:lnTo>
                    <a:pt x="2328" y="362"/>
                  </a:lnTo>
                  <a:lnTo>
                    <a:pt x="2314" y="354"/>
                  </a:lnTo>
                  <a:lnTo>
                    <a:pt x="2296" y="350"/>
                  </a:lnTo>
                  <a:lnTo>
                    <a:pt x="2276" y="348"/>
                  </a:lnTo>
                  <a:lnTo>
                    <a:pt x="2276" y="348"/>
                  </a:lnTo>
                  <a:lnTo>
                    <a:pt x="2256" y="350"/>
                  </a:lnTo>
                  <a:lnTo>
                    <a:pt x="2240" y="354"/>
                  </a:lnTo>
                  <a:lnTo>
                    <a:pt x="2226" y="362"/>
                  </a:lnTo>
                  <a:lnTo>
                    <a:pt x="2214" y="372"/>
                  </a:lnTo>
                  <a:lnTo>
                    <a:pt x="2206" y="386"/>
                  </a:lnTo>
                  <a:lnTo>
                    <a:pt x="2200" y="404"/>
                  </a:lnTo>
                  <a:lnTo>
                    <a:pt x="2196" y="424"/>
                  </a:lnTo>
                  <a:lnTo>
                    <a:pt x="2194" y="448"/>
                  </a:lnTo>
                  <a:lnTo>
                    <a:pt x="2194" y="686"/>
                  </a:lnTo>
                  <a:lnTo>
                    <a:pt x="2070" y="686"/>
                  </a:lnTo>
                  <a:lnTo>
                    <a:pt x="2070" y="448"/>
                  </a:lnTo>
                  <a:lnTo>
                    <a:pt x="2070" y="448"/>
                  </a:lnTo>
                  <a:close/>
                  <a:moveTo>
                    <a:pt x="2774" y="698"/>
                  </a:moveTo>
                  <a:lnTo>
                    <a:pt x="2774" y="698"/>
                  </a:lnTo>
                  <a:lnTo>
                    <a:pt x="2750" y="698"/>
                  </a:lnTo>
                  <a:lnTo>
                    <a:pt x="2728" y="694"/>
                  </a:lnTo>
                  <a:lnTo>
                    <a:pt x="2706" y="688"/>
                  </a:lnTo>
                  <a:lnTo>
                    <a:pt x="2684" y="680"/>
                  </a:lnTo>
                  <a:lnTo>
                    <a:pt x="2664" y="672"/>
                  </a:lnTo>
                  <a:lnTo>
                    <a:pt x="2644" y="660"/>
                  </a:lnTo>
                  <a:lnTo>
                    <a:pt x="2626" y="646"/>
                  </a:lnTo>
                  <a:lnTo>
                    <a:pt x="2608" y="630"/>
                  </a:lnTo>
                  <a:lnTo>
                    <a:pt x="2608" y="630"/>
                  </a:lnTo>
                  <a:lnTo>
                    <a:pt x="2592" y="612"/>
                  </a:lnTo>
                  <a:lnTo>
                    <a:pt x="2578" y="592"/>
                  </a:lnTo>
                  <a:lnTo>
                    <a:pt x="2568" y="572"/>
                  </a:lnTo>
                  <a:lnTo>
                    <a:pt x="2558" y="552"/>
                  </a:lnTo>
                  <a:lnTo>
                    <a:pt x="2550" y="530"/>
                  </a:lnTo>
                  <a:lnTo>
                    <a:pt x="2544" y="506"/>
                  </a:lnTo>
                  <a:lnTo>
                    <a:pt x="2540" y="484"/>
                  </a:lnTo>
                  <a:lnTo>
                    <a:pt x="2540" y="460"/>
                  </a:lnTo>
                  <a:lnTo>
                    <a:pt x="2540" y="460"/>
                  </a:lnTo>
                  <a:lnTo>
                    <a:pt x="2540" y="436"/>
                  </a:lnTo>
                  <a:lnTo>
                    <a:pt x="2544" y="414"/>
                  </a:lnTo>
                  <a:lnTo>
                    <a:pt x="2550" y="390"/>
                  </a:lnTo>
                  <a:lnTo>
                    <a:pt x="2558" y="368"/>
                  </a:lnTo>
                  <a:lnTo>
                    <a:pt x="2568" y="348"/>
                  </a:lnTo>
                  <a:lnTo>
                    <a:pt x="2578" y="328"/>
                  </a:lnTo>
                  <a:lnTo>
                    <a:pt x="2592" y="310"/>
                  </a:lnTo>
                  <a:lnTo>
                    <a:pt x="2608" y="292"/>
                  </a:lnTo>
                  <a:lnTo>
                    <a:pt x="2608" y="292"/>
                  </a:lnTo>
                  <a:lnTo>
                    <a:pt x="2626" y="276"/>
                  </a:lnTo>
                  <a:lnTo>
                    <a:pt x="2644" y="262"/>
                  </a:lnTo>
                  <a:lnTo>
                    <a:pt x="2664" y="250"/>
                  </a:lnTo>
                  <a:lnTo>
                    <a:pt x="2684" y="240"/>
                  </a:lnTo>
                  <a:lnTo>
                    <a:pt x="2706" y="232"/>
                  </a:lnTo>
                  <a:lnTo>
                    <a:pt x="2728" y="226"/>
                  </a:lnTo>
                  <a:lnTo>
                    <a:pt x="2750" y="224"/>
                  </a:lnTo>
                  <a:lnTo>
                    <a:pt x="2774" y="222"/>
                  </a:lnTo>
                  <a:lnTo>
                    <a:pt x="2774" y="222"/>
                  </a:lnTo>
                  <a:lnTo>
                    <a:pt x="2800" y="224"/>
                  </a:lnTo>
                  <a:lnTo>
                    <a:pt x="2824" y="228"/>
                  </a:lnTo>
                  <a:lnTo>
                    <a:pt x="2848" y="234"/>
                  </a:lnTo>
                  <a:lnTo>
                    <a:pt x="2870" y="242"/>
                  </a:lnTo>
                  <a:lnTo>
                    <a:pt x="2892" y="254"/>
                  </a:lnTo>
                  <a:lnTo>
                    <a:pt x="2914" y="270"/>
                  </a:lnTo>
                  <a:lnTo>
                    <a:pt x="2934" y="286"/>
                  </a:lnTo>
                  <a:lnTo>
                    <a:pt x="2952" y="306"/>
                  </a:lnTo>
                  <a:lnTo>
                    <a:pt x="2866" y="394"/>
                  </a:lnTo>
                  <a:lnTo>
                    <a:pt x="2866" y="394"/>
                  </a:lnTo>
                  <a:lnTo>
                    <a:pt x="2856" y="382"/>
                  </a:lnTo>
                  <a:lnTo>
                    <a:pt x="2848" y="372"/>
                  </a:lnTo>
                  <a:lnTo>
                    <a:pt x="2836" y="364"/>
                  </a:lnTo>
                  <a:lnTo>
                    <a:pt x="2826" y="356"/>
                  </a:lnTo>
                  <a:lnTo>
                    <a:pt x="2814" y="350"/>
                  </a:lnTo>
                  <a:lnTo>
                    <a:pt x="2802" y="348"/>
                  </a:lnTo>
                  <a:lnTo>
                    <a:pt x="2788" y="346"/>
                  </a:lnTo>
                  <a:lnTo>
                    <a:pt x="2774" y="344"/>
                  </a:lnTo>
                  <a:lnTo>
                    <a:pt x="2774" y="344"/>
                  </a:lnTo>
                  <a:lnTo>
                    <a:pt x="2764" y="344"/>
                  </a:lnTo>
                  <a:lnTo>
                    <a:pt x="2752" y="346"/>
                  </a:lnTo>
                  <a:lnTo>
                    <a:pt x="2730" y="354"/>
                  </a:lnTo>
                  <a:lnTo>
                    <a:pt x="2712" y="364"/>
                  </a:lnTo>
                  <a:lnTo>
                    <a:pt x="2696" y="380"/>
                  </a:lnTo>
                  <a:lnTo>
                    <a:pt x="2682" y="396"/>
                  </a:lnTo>
                  <a:lnTo>
                    <a:pt x="2672" y="418"/>
                  </a:lnTo>
                  <a:lnTo>
                    <a:pt x="2666" y="440"/>
                  </a:lnTo>
                  <a:lnTo>
                    <a:pt x="2664" y="462"/>
                  </a:lnTo>
                  <a:lnTo>
                    <a:pt x="2664" y="462"/>
                  </a:lnTo>
                  <a:lnTo>
                    <a:pt x="2666" y="486"/>
                  </a:lnTo>
                  <a:lnTo>
                    <a:pt x="2672" y="506"/>
                  </a:lnTo>
                  <a:lnTo>
                    <a:pt x="2682" y="526"/>
                  </a:lnTo>
                  <a:lnTo>
                    <a:pt x="2696" y="542"/>
                  </a:lnTo>
                  <a:lnTo>
                    <a:pt x="2712" y="556"/>
                  </a:lnTo>
                  <a:lnTo>
                    <a:pt x="2732" y="566"/>
                  </a:lnTo>
                  <a:lnTo>
                    <a:pt x="2752" y="574"/>
                  </a:lnTo>
                  <a:lnTo>
                    <a:pt x="2774" y="576"/>
                  </a:lnTo>
                  <a:lnTo>
                    <a:pt x="2774" y="576"/>
                  </a:lnTo>
                  <a:lnTo>
                    <a:pt x="2788" y="574"/>
                  </a:lnTo>
                  <a:lnTo>
                    <a:pt x="2800" y="572"/>
                  </a:lnTo>
                  <a:lnTo>
                    <a:pt x="2812" y="570"/>
                  </a:lnTo>
                  <a:lnTo>
                    <a:pt x="2822" y="564"/>
                  </a:lnTo>
                  <a:lnTo>
                    <a:pt x="2834" y="558"/>
                  </a:lnTo>
                  <a:lnTo>
                    <a:pt x="2842" y="552"/>
                  </a:lnTo>
                  <a:lnTo>
                    <a:pt x="2852" y="544"/>
                  </a:lnTo>
                  <a:lnTo>
                    <a:pt x="2858" y="534"/>
                  </a:lnTo>
                  <a:lnTo>
                    <a:pt x="2948" y="618"/>
                  </a:lnTo>
                  <a:lnTo>
                    <a:pt x="2948" y="618"/>
                  </a:lnTo>
                  <a:lnTo>
                    <a:pt x="2930" y="638"/>
                  </a:lnTo>
                  <a:lnTo>
                    <a:pt x="2910" y="654"/>
                  </a:lnTo>
                  <a:lnTo>
                    <a:pt x="2890" y="668"/>
                  </a:lnTo>
                  <a:lnTo>
                    <a:pt x="2868" y="678"/>
                  </a:lnTo>
                  <a:lnTo>
                    <a:pt x="2846" y="688"/>
                  </a:lnTo>
                  <a:lnTo>
                    <a:pt x="2822" y="694"/>
                  </a:lnTo>
                  <a:lnTo>
                    <a:pt x="2798" y="698"/>
                  </a:lnTo>
                  <a:lnTo>
                    <a:pt x="2774" y="698"/>
                  </a:lnTo>
                  <a:lnTo>
                    <a:pt x="2774" y="698"/>
                  </a:lnTo>
                  <a:close/>
                  <a:moveTo>
                    <a:pt x="1782" y="222"/>
                  </a:moveTo>
                  <a:lnTo>
                    <a:pt x="1782" y="330"/>
                  </a:lnTo>
                  <a:lnTo>
                    <a:pt x="1782" y="330"/>
                  </a:lnTo>
                  <a:lnTo>
                    <a:pt x="1764" y="332"/>
                  </a:lnTo>
                  <a:lnTo>
                    <a:pt x="1748" y="334"/>
                  </a:lnTo>
                  <a:lnTo>
                    <a:pt x="1732" y="340"/>
                  </a:lnTo>
                  <a:lnTo>
                    <a:pt x="1718" y="350"/>
                  </a:lnTo>
                  <a:lnTo>
                    <a:pt x="1708" y="360"/>
                  </a:lnTo>
                  <a:lnTo>
                    <a:pt x="1698" y="372"/>
                  </a:lnTo>
                  <a:lnTo>
                    <a:pt x="1690" y="386"/>
                  </a:lnTo>
                  <a:lnTo>
                    <a:pt x="1684" y="404"/>
                  </a:lnTo>
                  <a:lnTo>
                    <a:pt x="1782" y="404"/>
                  </a:lnTo>
                  <a:lnTo>
                    <a:pt x="1782" y="488"/>
                  </a:lnTo>
                  <a:lnTo>
                    <a:pt x="1676" y="488"/>
                  </a:lnTo>
                  <a:lnTo>
                    <a:pt x="1676" y="488"/>
                  </a:lnTo>
                  <a:lnTo>
                    <a:pt x="1684" y="506"/>
                  </a:lnTo>
                  <a:lnTo>
                    <a:pt x="1692" y="524"/>
                  </a:lnTo>
                  <a:lnTo>
                    <a:pt x="1702" y="540"/>
                  </a:lnTo>
                  <a:lnTo>
                    <a:pt x="1716" y="552"/>
                  </a:lnTo>
                  <a:lnTo>
                    <a:pt x="1730" y="562"/>
                  </a:lnTo>
                  <a:lnTo>
                    <a:pt x="1746" y="570"/>
                  </a:lnTo>
                  <a:lnTo>
                    <a:pt x="1764" y="574"/>
                  </a:lnTo>
                  <a:lnTo>
                    <a:pt x="1782" y="57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60" y="698"/>
                  </a:lnTo>
                  <a:lnTo>
                    <a:pt x="1736" y="694"/>
                  </a:lnTo>
                  <a:lnTo>
                    <a:pt x="1714" y="688"/>
                  </a:lnTo>
                  <a:lnTo>
                    <a:pt x="1692" y="680"/>
                  </a:lnTo>
                  <a:lnTo>
                    <a:pt x="1672" y="672"/>
                  </a:lnTo>
                  <a:lnTo>
                    <a:pt x="1652" y="660"/>
                  </a:lnTo>
                  <a:lnTo>
                    <a:pt x="1634" y="646"/>
                  </a:lnTo>
                  <a:lnTo>
                    <a:pt x="1616" y="630"/>
                  </a:lnTo>
                  <a:lnTo>
                    <a:pt x="1616" y="630"/>
                  </a:lnTo>
                  <a:lnTo>
                    <a:pt x="1602" y="612"/>
                  </a:lnTo>
                  <a:lnTo>
                    <a:pt x="1588" y="592"/>
                  </a:lnTo>
                  <a:lnTo>
                    <a:pt x="1576" y="572"/>
                  </a:lnTo>
                  <a:lnTo>
                    <a:pt x="1566" y="552"/>
                  </a:lnTo>
                  <a:lnTo>
                    <a:pt x="1558" y="530"/>
                  </a:lnTo>
                  <a:lnTo>
                    <a:pt x="1552" y="506"/>
                  </a:lnTo>
                  <a:lnTo>
                    <a:pt x="1550" y="484"/>
                  </a:lnTo>
                  <a:lnTo>
                    <a:pt x="1548" y="460"/>
                  </a:lnTo>
                  <a:lnTo>
                    <a:pt x="1548" y="460"/>
                  </a:lnTo>
                  <a:lnTo>
                    <a:pt x="1550" y="436"/>
                  </a:lnTo>
                  <a:lnTo>
                    <a:pt x="1552" y="414"/>
                  </a:lnTo>
                  <a:lnTo>
                    <a:pt x="1558" y="390"/>
                  </a:lnTo>
                  <a:lnTo>
                    <a:pt x="1566" y="368"/>
                  </a:lnTo>
                  <a:lnTo>
                    <a:pt x="1576" y="348"/>
                  </a:lnTo>
                  <a:lnTo>
                    <a:pt x="1588" y="328"/>
                  </a:lnTo>
                  <a:lnTo>
                    <a:pt x="1602" y="310"/>
                  </a:lnTo>
                  <a:lnTo>
                    <a:pt x="1616" y="292"/>
                  </a:lnTo>
                  <a:lnTo>
                    <a:pt x="1616" y="292"/>
                  </a:lnTo>
                  <a:lnTo>
                    <a:pt x="1634" y="276"/>
                  </a:lnTo>
                  <a:lnTo>
                    <a:pt x="1652" y="262"/>
                  </a:lnTo>
                  <a:lnTo>
                    <a:pt x="1672" y="250"/>
                  </a:lnTo>
                  <a:lnTo>
                    <a:pt x="1692" y="240"/>
                  </a:lnTo>
                  <a:lnTo>
                    <a:pt x="1714" y="232"/>
                  </a:lnTo>
                  <a:lnTo>
                    <a:pt x="1736" y="226"/>
                  </a:lnTo>
                  <a:lnTo>
                    <a:pt x="1760" y="224"/>
                  </a:lnTo>
                  <a:lnTo>
                    <a:pt x="1782" y="222"/>
                  </a:lnTo>
                  <a:lnTo>
                    <a:pt x="1782" y="222"/>
                  </a:lnTo>
                  <a:close/>
                  <a:moveTo>
                    <a:pt x="1258" y="698"/>
                  </a:moveTo>
                  <a:lnTo>
                    <a:pt x="1258" y="576"/>
                  </a:lnTo>
                  <a:lnTo>
                    <a:pt x="1258" y="576"/>
                  </a:lnTo>
                  <a:lnTo>
                    <a:pt x="1258" y="576"/>
                  </a:lnTo>
                  <a:lnTo>
                    <a:pt x="1282" y="574"/>
                  </a:lnTo>
                  <a:lnTo>
                    <a:pt x="1302" y="568"/>
                  </a:lnTo>
                  <a:lnTo>
                    <a:pt x="1320" y="558"/>
                  </a:lnTo>
                  <a:lnTo>
                    <a:pt x="1336" y="544"/>
                  </a:lnTo>
                  <a:lnTo>
                    <a:pt x="1350" y="528"/>
                  </a:lnTo>
                  <a:lnTo>
                    <a:pt x="1358" y="508"/>
                  </a:lnTo>
                  <a:lnTo>
                    <a:pt x="1364" y="486"/>
                  </a:lnTo>
                  <a:lnTo>
                    <a:pt x="1368" y="460"/>
                  </a:lnTo>
                  <a:lnTo>
                    <a:pt x="1368" y="460"/>
                  </a:lnTo>
                  <a:lnTo>
                    <a:pt x="1366" y="436"/>
                  </a:lnTo>
                  <a:lnTo>
                    <a:pt x="1360" y="412"/>
                  </a:lnTo>
                  <a:lnTo>
                    <a:pt x="1350" y="392"/>
                  </a:lnTo>
                  <a:lnTo>
                    <a:pt x="1338" y="376"/>
                  </a:lnTo>
                  <a:lnTo>
                    <a:pt x="1322" y="362"/>
                  </a:lnTo>
                  <a:lnTo>
                    <a:pt x="1304" y="352"/>
                  </a:lnTo>
                  <a:lnTo>
                    <a:pt x="1282" y="344"/>
                  </a:lnTo>
                  <a:lnTo>
                    <a:pt x="1260" y="342"/>
                  </a:lnTo>
                  <a:lnTo>
                    <a:pt x="1260" y="342"/>
                  </a:lnTo>
                  <a:lnTo>
                    <a:pt x="1258" y="342"/>
                  </a:lnTo>
                  <a:lnTo>
                    <a:pt x="1258" y="224"/>
                  </a:lnTo>
                  <a:lnTo>
                    <a:pt x="1258" y="224"/>
                  </a:lnTo>
                  <a:lnTo>
                    <a:pt x="1274" y="226"/>
                  </a:lnTo>
                  <a:lnTo>
                    <a:pt x="1290" y="228"/>
                  </a:lnTo>
                  <a:lnTo>
                    <a:pt x="1306" y="232"/>
                  </a:lnTo>
                  <a:lnTo>
                    <a:pt x="1320" y="238"/>
                  </a:lnTo>
                  <a:lnTo>
                    <a:pt x="1334" y="244"/>
                  </a:lnTo>
                  <a:lnTo>
                    <a:pt x="1346" y="252"/>
                  </a:lnTo>
                  <a:lnTo>
                    <a:pt x="1356" y="260"/>
                  </a:lnTo>
                  <a:lnTo>
                    <a:pt x="1368" y="270"/>
                  </a:lnTo>
                  <a:lnTo>
                    <a:pt x="1368" y="0"/>
                  </a:lnTo>
                  <a:lnTo>
                    <a:pt x="1490" y="0"/>
                  </a:lnTo>
                  <a:lnTo>
                    <a:pt x="1490" y="402"/>
                  </a:lnTo>
                  <a:lnTo>
                    <a:pt x="1490" y="402"/>
                  </a:lnTo>
                  <a:lnTo>
                    <a:pt x="1488" y="458"/>
                  </a:lnTo>
                  <a:lnTo>
                    <a:pt x="1488" y="484"/>
                  </a:lnTo>
                  <a:lnTo>
                    <a:pt x="1484" y="510"/>
                  </a:lnTo>
                  <a:lnTo>
                    <a:pt x="1480" y="532"/>
                  </a:lnTo>
                  <a:lnTo>
                    <a:pt x="1474" y="556"/>
                  </a:lnTo>
                  <a:lnTo>
                    <a:pt x="1466" y="576"/>
                  </a:lnTo>
                  <a:lnTo>
                    <a:pt x="1456" y="596"/>
                  </a:lnTo>
                  <a:lnTo>
                    <a:pt x="1456" y="596"/>
                  </a:lnTo>
                  <a:lnTo>
                    <a:pt x="1440" y="620"/>
                  </a:lnTo>
                  <a:lnTo>
                    <a:pt x="1422" y="640"/>
                  </a:lnTo>
                  <a:lnTo>
                    <a:pt x="1400" y="658"/>
                  </a:lnTo>
                  <a:lnTo>
                    <a:pt x="1376" y="672"/>
                  </a:lnTo>
                  <a:lnTo>
                    <a:pt x="1350" y="684"/>
                  </a:lnTo>
                  <a:lnTo>
                    <a:pt x="1320" y="692"/>
                  </a:lnTo>
                  <a:lnTo>
                    <a:pt x="1290" y="696"/>
                  </a:lnTo>
                  <a:lnTo>
                    <a:pt x="1258" y="698"/>
                  </a:lnTo>
                  <a:lnTo>
                    <a:pt x="1258" y="698"/>
                  </a:lnTo>
                  <a:close/>
                  <a:moveTo>
                    <a:pt x="1258" y="224"/>
                  </a:moveTo>
                  <a:lnTo>
                    <a:pt x="1258" y="342"/>
                  </a:lnTo>
                  <a:lnTo>
                    <a:pt x="1258" y="342"/>
                  </a:lnTo>
                  <a:lnTo>
                    <a:pt x="1236" y="346"/>
                  </a:lnTo>
                  <a:lnTo>
                    <a:pt x="1214" y="352"/>
                  </a:lnTo>
                  <a:lnTo>
                    <a:pt x="1196" y="362"/>
                  </a:lnTo>
                  <a:lnTo>
                    <a:pt x="1180" y="378"/>
                  </a:lnTo>
                  <a:lnTo>
                    <a:pt x="1166" y="394"/>
                  </a:lnTo>
                  <a:lnTo>
                    <a:pt x="1156" y="414"/>
                  </a:lnTo>
                  <a:lnTo>
                    <a:pt x="1150" y="436"/>
                  </a:lnTo>
                  <a:lnTo>
                    <a:pt x="1148" y="460"/>
                  </a:lnTo>
                  <a:lnTo>
                    <a:pt x="1148" y="460"/>
                  </a:lnTo>
                  <a:lnTo>
                    <a:pt x="1150" y="484"/>
                  </a:lnTo>
                  <a:lnTo>
                    <a:pt x="1158" y="506"/>
                  </a:lnTo>
                  <a:lnTo>
                    <a:pt x="1168" y="526"/>
                  </a:lnTo>
                  <a:lnTo>
                    <a:pt x="1180" y="542"/>
                  </a:lnTo>
                  <a:lnTo>
                    <a:pt x="1198" y="556"/>
                  </a:lnTo>
                  <a:lnTo>
                    <a:pt x="1216" y="568"/>
                  </a:lnTo>
                  <a:lnTo>
                    <a:pt x="1236" y="574"/>
                  </a:lnTo>
                  <a:lnTo>
                    <a:pt x="1258" y="576"/>
                  </a:lnTo>
                  <a:lnTo>
                    <a:pt x="1258" y="698"/>
                  </a:lnTo>
                  <a:lnTo>
                    <a:pt x="1256" y="698"/>
                  </a:lnTo>
                  <a:lnTo>
                    <a:pt x="1256" y="698"/>
                  </a:lnTo>
                  <a:lnTo>
                    <a:pt x="1234" y="698"/>
                  </a:lnTo>
                  <a:lnTo>
                    <a:pt x="1210" y="694"/>
                  </a:lnTo>
                  <a:lnTo>
                    <a:pt x="1188" y="688"/>
                  </a:lnTo>
                  <a:lnTo>
                    <a:pt x="1168" y="680"/>
                  </a:lnTo>
                  <a:lnTo>
                    <a:pt x="1146" y="670"/>
                  </a:lnTo>
                  <a:lnTo>
                    <a:pt x="1128" y="658"/>
                  </a:lnTo>
                  <a:lnTo>
                    <a:pt x="1108" y="644"/>
                  </a:lnTo>
                  <a:lnTo>
                    <a:pt x="1092" y="628"/>
                  </a:lnTo>
                  <a:lnTo>
                    <a:pt x="1092" y="628"/>
                  </a:lnTo>
                  <a:lnTo>
                    <a:pt x="1078" y="612"/>
                  </a:lnTo>
                  <a:lnTo>
                    <a:pt x="1064" y="596"/>
                  </a:lnTo>
                  <a:lnTo>
                    <a:pt x="1054" y="578"/>
                  </a:lnTo>
                  <a:lnTo>
                    <a:pt x="1044" y="560"/>
                  </a:lnTo>
                  <a:lnTo>
                    <a:pt x="1036" y="540"/>
                  </a:lnTo>
                  <a:lnTo>
                    <a:pt x="1030" y="520"/>
                  </a:lnTo>
                  <a:lnTo>
                    <a:pt x="1026" y="500"/>
                  </a:lnTo>
                  <a:lnTo>
                    <a:pt x="1024" y="480"/>
                  </a:lnTo>
                  <a:lnTo>
                    <a:pt x="1024" y="440"/>
                  </a:lnTo>
                  <a:lnTo>
                    <a:pt x="1024" y="440"/>
                  </a:lnTo>
                  <a:lnTo>
                    <a:pt x="1026" y="420"/>
                  </a:lnTo>
                  <a:lnTo>
                    <a:pt x="1030" y="400"/>
                  </a:lnTo>
                  <a:lnTo>
                    <a:pt x="1036" y="380"/>
                  </a:lnTo>
                  <a:lnTo>
                    <a:pt x="1044" y="360"/>
                  </a:lnTo>
                  <a:lnTo>
                    <a:pt x="1054" y="342"/>
                  </a:lnTo>
                  <a:lnTo>
                    <a:pt x="1064" y="324"/>
                  </a:lnTo>
                  <a:lnTo>
                    <a:pt x="1078" y="308"/>
                  </a:lnTo>
                  <a:lnTo>
                    <a:pt x="1092" y="292"/>
                  </a:lnTo>
                  <a:lnTo>
                    <a:pt x="1092" y="292"/>
                  </a:lnTo>
                  <a:lnTo>
                    <a:pt x="1108" y="276"/>
                  </a:lnTo>
                  <a:lnTo>
                    <a:pt x="1126" y="262"/>
                  </a:lnTo>
                  <a:lnTo>
                    <a:pt x="1144" y="250"/>
                  </a:lnTo>
                  <a:lnTo>
                    <a:pt x="1164" y="242"/>
                  </a:lnTo>
                  <a:lnTo>
                    <a:pt x="1184" y="234"/>
                  </a:lnTo>
                  <a:lnTo>
                    <a:pt x="1204" y="228"/>
                  </a:lnTo>
                  <a:lnTo>
                    <a:pt x="1226" y="226"/>
                  </a:lnTo>
                  <a:lnTo>
                    <a:pt x="1248" y="224"/>
                  </a:lnTo>
                  <a:lnTo>
                    <a:pt x="1248" y="224"/>
                  </a:lnTo>
                  <a:lnTo>
                    <a:pt x="1258" y="224"/>
                  </a:lnTo>
                  <a:lnTo>
                    <a:pt x="1258" y="224"/>
                  </a:lnTo>
                  <a:close/>
                  <a:moveTo>
                    <a:pt x="1024" y="686"/>
                  </a:moveTo>
                  <a:lnTo>
                    <a:pt x="1024" y="686"/>
                  </a:lnTo>
                  <a:lnTo>
                    <a:pt x="1024" y="684"/>
                  </a:lnTo>
                  <a:lnTo>
                    <a:pt x="1024" y="686"/>
                  </a:lnTo>
                  <a:close/>
                  <a:moveTo>
                    <a:pt x="1024" y="440"/>
                  </a:moveTo>
                  <a:lnTo>
                    <a:pt x="1024" y="480"/>
                  </a:lnTo>
                  <a:lnTo>
                    <a:pt x="1024" y="480"/>
                  </a:lnTo>
                  <a:lnTo>
                    <a:pt x="1024" y="460"/>
                  </a:lnTo>
                  <a:lnTo>
                    <a:pt x="1024" y="460"/>
                  </a:lnTo>
                  <a:lnTo>
                    <a:pt x="1024" y="440"/>
                  </a:lnTo>
                  <a:lnTo>
                    <a:pt x="1024" y="440"/>
                  </a:lnTo>
                  <a:close/>
                  <a:moveTo>
                    <a:pt x="1024" y="684"/>
                  </a:moveTo>
                  <a:lnTo>
                    <a:pt x="940" y="446"/>
                  </a:lnTo>
                  <a:lnTo>
                    <a:pt x="940" y="446"/>
                  </a:lnTo>
                  <a:lnTo>
                    <a:pt x="922" y="400"/>
                  </a:lnTo>
                  <a:lnTo>
                    <a:pt x="906" y="358"/>
                  </a:lnTo>
                  <a:lnTo>
                    <a:pt x="896" y="338"/>
                  </a:lnTo>
                  <a:lnTo>
                    <a:pt x="884" y="320"/>
                  </a:lnTo>
                  <a:lnTo>
                    <a:pt x="872" y="304"/>
                  </a:lnTo>
                  <a:lnTo>
                    <a:pt x="858" y="288"/>
                  </a:lnTo>
                  <a:lnTo>
                    <a:pt x="858" y="288"/>
                  </a:lnTo>
                  <a:lnTo>
                    <a:pt x="842" y="274"/>
                  </a:lnTo>
                  <a:lnTo>
                    <a:pt x="822" y="260"/>
                  </a:lnTo>
                  <a:lnTo>
                    <a:pt x="804" y="248"/>
                  </a:lnTo>
                  <a:lnTo>
                    <a:pt x="784" y="238"/>
                  </a:lnTo>
                  <a:lnTo>
                    <a:pt x="762" y="232"/>
                  </a:lnTo>
                  <a:lnTo>
                    <a:pt x="740" y="226"/>
                  </a:lnTo>
                  <a:lnTo>
                    <a:pt x="718" y="222"/>
                  </a:lnTo>
                  <a:lnTo>
                    <a:pt x="694" y="222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716" y="346"/>
                  </a:lnTo>
                  <a:lnTo>
                    <a:pt x="738" y="352"/>
                  </a:lnTo>
                  <a:lnTo>
                    <a:pt x="756" y="362"/>
                  </a:lnTo>
                  <a:lnTo>
                    <a:pt x="772" y="376"/>
                  </a:lnTo>
                  <a:lnTo>
                    <a:pt x="786" y="394"/>
                  </a:lnTo>
                  <a:lnTo>
                    <a:pt x="796" y="414"/>
                  </a:lnTo>
                  <a:lnTo>
                    <a:pt x="802" y="436"/>
                  </a:lnTo>
                  <a:lnTo>
                    <a:pt x="804" y="460"/>
                  </a:lnTo>
                  <a:lnTo>
                    <a:pt x="804" y="460"/>
                  </a:lnTo>
                  <a:lnTo>
                    <a:pt x="802" y="484"/>
                  </a:lnTo>
                  <a:lnTo>
                    <a:pt x="796" y="506"/>
                  </a:lnTo>
                  <a:lnTo>
                    <a:pt x="786" y="526"/>
                  </a:lnTo>
                  <a:lnTo>
                    <a:pt x="772" y="544"/>
                  </a:lnTo>
                  <a:lnTo>
                    <a:pt x="756" y="558"/>
                  </a:lnTo>
                  <a:lnTo>
                    <a:pt x="738" y="568"/>
                  </a:lnTo>
                  <a:lnTo>
                    <a:pt x="716" y="574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94" y="698"/>
                  </a:lnTo>
                  <a:lnTo>
                    <a:pt x="694" y="698"/>
                  </a:lnTo>
                  <a:lnTo>
                    <a:pt x="720" y="698"/>
                  </a:lnTo>
                  <a:lnTo>
                    <a:pt x="744" y="692"/>
                  </a:lnTo>
                  <a:lnTo>
                    <a:pt x="766" y="686"/>
                  </a:lnTo>
                  <a:lnTo>
                    <a:pt x="788" y="676"/>
                  </a:lnTo>
                  <a:lnTo>
                    <a:pt x="808" y="664"/>
                  </a:lnTo>
                  <a:lnTo>
                    <a:pt x="826" y="648"/>
                  </a:lnTo>
                  <a:lnTo>
                    <a:pt x="842" y="630"/>
                  </a:lnTo>
                  <a:lnTo>
                    <a:pt x="858" y="608"/>
                  </a:lnTo>
                  <a:lnTo>
                    <a:pt x="886" y="686"/>
                  </a:lnTo>
                  <a:lnTo>
                    <a:pt x="1024" y="686"/>
                  </a:lnTo>
                  <a:lnTo>
                    <a:pt x="1024" y="684"/>
                  </a:lnTo>
                  <a:close/>
                  <a:moveTo>
                    <a:pt x="472" y="2"/>
                  </a:moveTo>
                  <a:lnTo>
                    <a:pt x="488" y="2"/>
                  </a:lnTo>
                  <a:lnTo>
                    <a:pt x="472" y="24"/>
                  </a:lnTo>
                  <a:lnTo>
                    <a:pt x="472" y="2"/>
                  </a:lnTo>
                  <a:lnTo>
                    <a:pt x="472" y="2"/>
                  </a:lnTo>
                  <a:close/>
                  <a:moveTo>
                    <a:pt x="472" y="662"/>
                  </a:moveTo>
                  <a:lnTo>
                    <a:pt x="488" y="686"/>
                  </a:lnTo>
                  <a:lnTo>
                    <a:pt x="472" y="686"/>
                  </a:lnTo>
                  <a:lnTo>
                    <a:pt x="472" y="662"/>
                  </a:lnTo>
                  <a:lnTo>
                    <a:pt x="472" y="662"/>
                  </a:lnTo>
                  <a:close/>
                  <a:moveTo>
                    <a:pt x="694" y="222"/>
                  </a:moveTo>
                  <a:lnTo>
                    <a:pt x="694" y="222"/>
                  </a:lnTo>
                  <a:lnTo>
                    <a:pt x="690" y="220"/>
                  </a:lnTo>
                  <a:lnTo>
                    <a:pt x="690" y="220"/>
                  </a:lnTo>
                  <a:lnTo>
                    <a:pt x="666" y="222"/>
                  </a:lnTo>
                  <a:lnTo>
                    <a:pt x="644" y="226"/>
                  </a:lnTo>
                  <a:lnTo>
                    <a:pt x="622" y="232"/>
                  </a:lnTo>
                  <a:lnTo>
                    <a:pt x="600" y="240"/>
                  </a:lnTo>
                  <a:lnTo>
                    <a:pt x="580" y="250"/>
                  </a:lnTo>
                  <a:lnTo>
                    <a:pt x="560" y="262"/>
                  </a:lnTo>
                  <a:lnTo>
                    <a:pt x="542" y="276"/>
                  </a:lnTo>
                  <a:lnTo>
                    <a:pt x="524" y="292"/>
                  </a:lnTo>
                  <a:lnTo>
                    <a:pt x="524" y="292"/>
                  </a:lnTo>
                  <a:lnTo>
                    <a:pt x="508" y="310"/>
                  </a:lnTo>
                  <a:lnTo>
                    <a:pt x="494" y="328"/>
                  </a:lnTo>
                  <a:lnTo>
                    <a:pt x="482" y="350"/>
                  </a:lnTo>
                  <a:lnTo>
                    <a:pt x="472" y="372"/>
                  </a:lnTo>
                  <a:lnTo>
                    <a:pt x="472" y="548"/>
                  </a:lnTo>
                  <a:lnTo>
                    <a:pt x="472" y="548"/>
                  </a:lnTo>
                  <a:lnTo>
                    <a:pt x="482" y="570"/>
                  </a:lnTo>
                  <a:lnTo>
                    <a:pt x="494" y="592"/>
                  </a:lnTo>
                  <a:lnTo>
                    <a:pt x="508" y="610"/>
                  </a:lnTo>
                  <a:lnTo>
                    <a:pt x="524" y="628"/>
                  </a:lnTo>
                  <a:lnTo>
                    <a:pt x="524" y="628"/>
                  </a:lnTo>
                  <a:lnTo>
                    <a:pt x="542" y="644"/>
                  </a:lnTo>
                  <a:lnTo>
                    <a:pt x="560" y="658"/>
                  </a:lnTo>
                  <a:lnTo>
                    <a:pt x="580" y="670"/>
                  </a:lnTo>
                  <a:lnTo>
                    <a:pt x="600" y="680"/>
                  </a:lnTo>
                  <a:lnTo>
                    <a:pt x="622" y="688"/>
                  </a:lnTo>
                  <a:lnTo>
                    <a:pt x="644" y="694"/>
                  </a:lnTo>
                  <a:lnTo>
                    <a:pt x="668" y="698"/>
                  </a:lnTo>
                  <a:lnTo>
                    <a:pt x="692" y="698"/>
                  </a:lnTo>
                  <a:lnTo>
                    <a:pt x="694" y="698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72" y="574"/>
                  </a:lnTo>
                  <a:lnTo>
                    <a:pt x="650" y="568"/>
                  </a:lnTo>
                  <a:lnTo>
                    <a:pt x="632" y="556"/>
                  </a:lnTo>
                  <a:lnTo>
                    <a:pt x="616" y="542"/>
                  </a:lnTo>
                  <a:lnTo>
                    <a:pt x="602" y="526"/>
                  </a:lnTo>
                  <a:lnTo>
                    <a:pt x="592" y="506"/>
                  </a:lnTo>
                  <a:lnTo>
                    <a:pt x="586" y="484"/>
                  </a:lnTo>
                  <a:lnTo>
                    <a:pt x="582" y="460"/>
                  </a:lnTo>
                  <a:lnTo>
                    <a:pt x="582" y="460"/>
                  </a:lnTo>
                  <a:lnTo>
                    <a:pt x="586" y="438"/>
                  </a:lnTo>
                  <a:lnTo>
                    <a:pt x="592" y="416"/>
                  </a:lnTo>
                  <a:lnTo>
                    <a:pt x="602" y="396"/>
                  </a:lnTo>
                  <a:lnTo>
                    <a:pt x="616" y="378"/>
                  </a:lnTo>
                  <a:lnTo>
                    <a:pt x="632" y="364"/>
                  </a:lnTo>
                  <a:lnTo>
                    <a:pt x="650" y="352"/>
                  </a:lnTo>
                  <a:lnTo>
                    <a:pt x="672" y="346"/>
                  </a:lnTo>
                  <a:lnTo>
                    <a:pt x="682" y="344"/>
                  </a:lnTo>
                  <a:lnTo>
                    <a:pt x="694" y="344"/>
                  </a:lnTo>
                  <a:lnTo>
                    <a:pt x="694" y="222"/>
                  </a:lnTo>
                  <a:close/>
                  <a:moveTo>
                    <a:pt x="0" y="2"/>
                  </a:moveTo>
                  <a:lnTo>
                    <a:pt x="134" y="2"/>
                  </a:lnTo>
                  <a:lnTo>
                    <a:pt x="134" y="264"/>
                  </a:lnTo>
                  <a:lnTo>
                    <a:pt x="322" y="2"/>
                  </a:lnTo>
                  <a:lnTo>
                    <a:pt x="472" y="2"/>
                  </a:lnTo>
                  <a:lnTo>
                    <a:pt x="472" y="24"/>
                  </a:lnTo>
                  <a:lnTo>
                    <a:pt x="248" y="328"/>
                  </a:lnTo>
                  <a:lnTo>
                    <a:pt x="472" y="662"/>
                  </a:lnTo>
                  <a:lnTo>
                    <a:pt x="472" y="686"/>
                  </a:lnTo>
                  <a:lnTo>
                    <a:pt x="322" y="686"/>
                  </a:lnTo>
                  <a:lnTo>
                    <a:pt x="134" y="396"/>
                  </a:lnTo>
                  <a:lnTo>
                    <a:pt x="134" y="686"/>
                  </a:lnTo>
                  <a:lnTo>
                    <a:pt x="0" y="686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472" y="372"/>
                  </a:moveTo>
                  <a:lnTo>
                    <a:pt x="472" y="372"/>
                  </a:lnTo>
                  <a:lnTo>
                    <a:pt x="466" y="392"/>
                  </a:lnTo>
                  <a:lnTo>
                    <a:pt x="460" y="414"/>
                  </a:lnTo>
                  <a:lnTo>
                    <a:pt x="456" y="438"/>
                  </a:lnTo>
                  <a:lnTo>
                    <a:pt x="456" y="460"/>
                  </a:lnTo>
                  <a:lnTo>
                    <a:pt x="456" y="460"/>
                  </a:lnTo>
                  <a:lnTo>
                    <a:pt x="456" y="484"/>
                  </a:lnTo>
                  <a:lnTo>
                    <a:pt x="460" y="506"/>
                  </a:lnTo>
                  <a:lnTo>
                    <a:pt x="466" y="528"/>
                  </a:lnTo>
                  <a:lnTo>
                    <a:pt x="472" y="548"/>
                  </a:lnTo>
                  <a:lnTo>
                    <a:pt x="472" y="37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2" name="Freeform 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6388" y="2413000"/>
              <a:ext cx="1514475" cy="1514475"/>
            </a:xfrm>
            <a:custGeom>
              <a:avLst/>
              <a:gdLst>
                <a:gd name="T0" fmla="*/ 248 w 954"/>
                <a:gd name="T1" fmla="*/ 904 h 954"/>
                <a:gd name="T2" fmla="*/ 140 w 954"/>
                <a:gd name="T3" fmla="*/ 954 h 954"/>
                <a:gd name="T4" fmla="*/ 42 w 954"/>
                <a:gd name="T5" fmla="*/ 914 h 954"/>
                <a:gd name="T6" fmla="*/ 0 w 954"/>
                <a:gd name="T7" fmla="*/ 814 h 954"/>
                <a:gd name="T8" fmla="*/ 52 w 954"/>
                <a:gd name="T9" fmla="*/ 706 h 954"/>
                <a:gd name="T10" fmla="*/ 154 w 954"/>
                <a:gd name="T11" fmla="*/ 674 h 954"/>
                <a:gd name="T12" fmla="*/ 258 w 954"/>
                <a:gd name="T13" fmla="*/ 736 h 954"/>
                <a:gd name="T14" fmla="*/ 618 w 954"/>
                <a:gd name="T15" fmla="*/ 814 h 954"/>
                <a:gd name="T16" fmla="*/ 566 w 954"/>
                <a:gd name="T17" fmla="*/ 922 h 954"/>
                <a:gd name="T18" fmla="*/ 464 w 954"/>
                <a:gd name="T19" fmla="*/ 954 h 954"/>
                <a:gd name="T20" fmla="*/ 362 w 954"/>
                <a:gd name="T21" fmla="*/ 892 h 954"/>
                <a:gd name="T22" fmla="*/ 340 w 954"/>
                <a:gd name="T23" fmla="*/ 786 h 954"/>
                <a:gd name="T24" fmla="*/ 410 w 954"/>
                <a:gd name="T25" fmla="*/ 690 h 954"/>
                <a:gd name="T26" fmla="*/ 520 w 954"/>
                <a:gd name="T27" fmla="*/ 680 h 954"/>
                <a:gd name="T28" fmla="*/ 606 w 954"/>
                <a:gd name="T29" fmla="*/ 760 h 954"/>
                <a:gd name="T30" fmla="*/ 278 w 954"/>
                <a:gd name="T31" fmla="*/ 506 h 954"/>
                <a:gd name="T32" fmla="*/ 208 w 954"/>
                <a:gd name="T33" fmla="*/ 600 h 954"/>
                <a:gd name="T34" fmla="*/ 98 w 954"/>
                <a:gd name="T35" fmla="*/ 610 h 954"/>
                <a:gd name="T36" fmla="*/ 12 w 954"/>
                <a:gd name="T37" fmla="*/ 532 h 954"/>
                <a:gd name="T38" fmla="*/ 12 w 954"/>
                <a:gd name="T39" fmla="*/ 422 h 954"/>
                <a:gd name="T40" fmla="*/ 98 w 954"/>
                <a:gd name="T41" fmla="*/ 342 h 954"/>
                <a:gd name="T42" fmla="*/ 208 w 954"/>
                <a:gd name="T43" fmla="*/ 354 h 954"/>
                <a:gd name="T44" fmla="*/ 278 w 954"/>
                <a:gd name="T45" fmla="*/ 448 h 954"/>
                <a:gd name="T46" fmla="*/ 606 w 954"/>
                <a:gd name="T47" fmla="*/ 532 h 954"/>
                <a:gd name="T48" fmla="*/ 520 w 954"/>
                <a:gd name="T49" fmla="*/ 610 h 954"/>
                <a:gd name="T50" fmla="*/ 410 w 954"/>
                <a:gd name="T51" fmla="*/ 600 h 954"/>
                <a:gd name="T52" fmla="*/ 340 w 954"/>
                <a:gd name="T53" fmla="*/ 506 h 954"/>
                <a:gd name="T54" fmla="*/ 362 w 954"/>
                <a:gd name="T55" fmla="*/ 398 h 954"/>
                <a:gd name="T56" fmla="*/ 464 w 954"/>
                <a:gd name="T57" fmla="*/ 338 h 954"/>
                <a:gd name="T58" fmla="*/ 566 w 954"/>
                <a:gd name="T59" fmla="*/ 368 h 954"/>
                <a:gd name="T60" fmla="*/ 618 w 954"/>
                <a:gd name="T61" fmla="*/ 476 h 954"/>
                <a:gd name="T62" fmla="*/ 930 w 954"/>
                <a:gd name="T63" fmla="*/ 556 h 954"/>
                <a:gd name="T64" fmla="*/ 828 w 954"/>
                <a:gd name="T65" fmla="*/ 616 h 954"/>
                <a:gd name="T66" fmla="*/ 726 w 954"/>
                <a:gd name="T67" fmla="*/ 586 h 954"/>
                <a:gd name="T68" fmla="*/ 674 w 954"/>
                <a:gd name="T69" fmla="*/ 476 h 954"/>
                <a:gd name="T70" fmla="*/ 716 w 954"/>
                <a:gd name="T71" fmla="*/ 378 h 954"/>
                <a:gd name="T72" fmla="*/ 814 w 954"/>
                <a:gd name="T73" fmla="*/ 336 h 954"/>
                <a:gd name="T74" fmla="*/ 922 w 954"/>
                <a:gd name="T75" fmla="*/ 388 h 954"/>
                <a:gd name="T76" fmla="*/ 280 w 954"/>
                <a:gd name="T77" fmla="*/ 140 h 954"/>
                <a:gd name="T78" fmla="*/ 240 w 954"/>
                <a:gd name="T79" fmla="*/ 240 h 954"/>
                <a:gd name="T80" fmla="*/ 140 w 954"/>
                <a:gd name="T81" fmla="*/ 280 h 954"/>
                <a:gd name="T82" fmla="*/ 32 w 954"/>
                <a:gd name="T83" fmla="*/ 230 h 954"/>
                <a:gd name="T84" fmla="*/ 2 w 954"/>
                <a:gd name="T85" fmla="*/ 126 h 954"/>
                <a:gd name="T86" fmla="*/ 62 w 954"/>
                <a:gd name="T87" fmla="*/ 24 h 954"/>
                <a:gd name="T88" fmla="*/ 168 w 954"/>
                <a:gd name="T89" fmla="*/ 2 h 954"/>
                <a:gd name="T90" fmla="*/ 264 w 954"/>
                <a:gd name="T91" fmla="*/ 74 h 954"/>
                <a:gd name="T92" fmla="*/ 618 w 954"/>
                <a:gd name="T93" fmla="*/ 154 h 954"/>
                <a:gd name="T94" fmla="*/ 556 w 954"/>
                <a:gd name="T95" fmla="*/ 256 h 954"/>
                <a:gd name="T96" fmla="*/ 450 w 954"/>
                <a:gd name="T97" fmla="*/ 278 h 954"/>
                <a:gd name="T98" fmla="*/ 354 w 954"/>
                <a:gd name="T99" fmla="*/ 206 h 954"/>
                <a:gd name="T100" fmla="*/ 344 w 954"/>
                <a:gd name="T101" fmla="*/ 98 h 954"/>
                <a:gd name="T102" fmla="*/ 422 w 954"/>
                <a:gd name="T103" fmla="*/ 10 h 954"/>
                <a:gd name="T104" fmla="*/ 532 w 954"/>
                <a:gd name="T105" fmla="*/ 10 h 954"/>
                <a:gd name="T106" fmla="*/ 612 w 954"/>
                <a:gd name="T107" fmla="*/ 98 h 954"/>
                <a:gd name="T108" fmla="*/ 948 w 954"/>
                <a:gd name="T109" fmla="*/ 182 h 954"/>
                <a:gd name="T110" fmla="*/ 870 w 954"/>
                <a:gd name="T111" fmla="*/ 270 h 954"/>
                <a:gd name="T112" fmla="*/ 760 w 954"/>
                <a:gd name="T113" fmla="*/ 270 h 954"/>
                <a:gd name="T114" fmla="*/ 680 w 954"/>
                <a:gd name="T115" fmla="*/ 182 h 954"/>
                <a:gd name="T116" fmla="*/ 692 w 954"/>
                <a:gd name="T117" fmla="*/ 74 h 954"/>
                <a:gd name="T118" fmla="*/ 786 w 954"/>
                <a:gd name="T119" fmla="*/ 2 h 954"/>
                <a:gd name="T120" fmla="*/ 892 w 954"/>
                <a:gd name="T121" fmla="*/ 24 h 954"/>
                <a:gd name="T122" fmla="*/ 954 w 954"/>
                <a:gd name="T123" fmla="*/ 126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4" h="954">
                  <a:moveTo>
                    <a:pt x="280" y="814"/>
                  </a:moveTo>
                  <a:lnTo>
                    <a:pt x="280" y="814"/>
                  </a:lnTo>
                  <a:lnTo>
                    <a:pt x="280" y="828"/>
                  </a:lnTo>
                  <a:lnTo>
                    <a:pt x="278" y="842"/>
                  </a:lnTo>
                  <a:lnTo>
                    <a:pt x="274" y="856"/>
                  </a:lnTo>
                  <a:lnTo>
                    <a:pt x="270" y="868"/>
                  </a:lnTo>
                  <a:lnTo>
                    <a:pt x="264" y="880"/>
                  </a:lnTo>
                  <a:lnTo>
                    <a:pt x="258" y="892"/>
                  </a:lnTo>
                  <a:lnTo>
                    <a:pt x="248" y="904"/>
                  </a:lnTo>
                  <a:lnTo>
                    <a:pt x="240" y="914"/>
                  </a:lnTo>
                  <a:lnTo>
                    <a:pt x="230" y="922"/>
                  </a:lnTo>
                  <a:lnTo>
                    <a:pt x="220" y="930"/>
                  </a:lnTo>
                  <a:lnTo>
                    <a:pt x="208" y="938"/>
                  </a:lnTo>
                  <a:lnTo>
                    <a:pt x="196" y="944"/>
                  </a:lnTo>
                  <a:lnTo>
                    <a:pt x="182" y="948"/>
                  </a:lnTo>
                  <a:lnTo>
                    <a:pt x="168" y="952"/>
                  </a:lnTo>
                  <a:lnTo>
                    <a:pt x="154" y="954"/>
                  </a:lnTo>
                  <a:lnTo>
                    <a:pt x="140" y="954"/>
                  </a:lnTo>
                  <a:lnTo>
                    <a:pt x="140" y="954"/>
                  </a:lnTo>
                  <a:lnTo>
                    <a:pt x="126" y="954"/>
                  </a:lnTo>
                  <a:lnTo>
                    <a:pt x="112" y="952"/>
                  </a:lnTo>
                  <a:lnTo>
                    <a:pt x="98" y="948"/>
                  </a:lnTo>
                  <a:lnTo>
                    <a:pt x="86" y="944"/>
                  </a:lnTo>
                  <a:lnTo>
                    <a:pt x="74" y="938"/>
                  </a:lnTo>
                  <a:lnTo>
                    <a:pt x="62" y="930"/>
                  </a:lnTo>
                  <a:lnTo>
                    <a:pt x="52" y="922"/>
                  </a:lnTo>
                  <a:lnTo>
                    <a:pt x="42" y="914"/>
                  </a:lnTo>
                  <a:lnTo>
                    <a:pt x="32" y="904"/>
                  </a:lnTo>
                  <a:lnTo>
                    <a:pt x="24" y="892"/>
                  </a:lnTo>
                  <a:lnTo>
                    <a:pt x="18" y="880"/>
                  </a:lnTo>
                  <a:lnTo>
                    <a:pt x="12" y="868"/>
                  </a:lnTo>
                  <a:lnTo>
                    <a:pt x="6" y="856"/>
                  </a:lnTo>
                  <a:lnTo>
                    <a:pt x="4" y="842"/>
                  </a:lnTo>
                  <a:lnTo>
                    <a:pt x="2" y="828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00"/>
                  </a:lnTo>
                  <a:lnTo>
                    <a:pt x="4" y="786"/>
                  </a:lnTo>
                  <a:lnTo>
                    <a:pt x="6" y="772"/>
                  </a:lnTo>
                  <a:lnTo>
                    <a:pt x="12" y="760"/>
                  </a:lnTo>
                  <a:lnTo>
                    <a:pt x="18" y="746"/>
                  </a:lnTo>
                  <a:lnTo>
                    <a:pt x="24" y="736"/>
                  </a:lnTo>
                  <a:lnTo>
                    <a:pt x="32" y="724"/>
                  </a:lnTo>
                  <a:lnTo>
                    <a:pt x="42" y="714"/>
                  </a:lnTo>
                  <a:lnTo>
                    <a:pt x="52" y="706"/>
                  </a:lnTo>
                  <a:lnTo>
                    <a:pt x="62" y="698"/>
                  </a:lnTo>
                  <a:lnTo>
                    <a:pt x="74" y="690"/>
                  </a:lnTo>
                  <a:lnTo>
                    <a:pt x="86" y="684"/>
                  </a:lnTo>
                  <a:lnTo>
                    <a:pt x="98" y="680"/>
                  </a:lnTo>
                  <a:lnTo>
                    <a:pt x="112" y="676"/>
                  </a:lnTo>
                  <a:lnTo>
                    <a:pt x="126" y="674"/>
                  </a:lnTo>
                  <a:lnTo>
                    <a:pt x="140" y="674"/>
                  </a:lnTo>
                  <a:lnTo>
                    <a:pt x="140" y="674"/>
                  </a:lnTo>
                  <a:lnTo>
                    <a:pt x="154" y="674"/>
                  </a:lnTo>
                  <a:lnTo>
                    <a:pt x="168" y="676"/>
                  </a:lnTo>
                  <a:lnTo>
                    <a:pt x="182" y="680"/>
                  </a:lnTo>
                  <a:lnTo>
                    <a:pt x="196" y="684"/>
                  </a:lnTo>
                  <a:lnTo>
                    <a:pt x="208" y="690"/>
                  </a:lnTo>
                  <a:lnTo>
                    <a:pt x="220" y="698"/>
                  </a:lnTo>
                  <a:lnTo>
                    <a:pt x="230" y="706"/>
                  </a:lnTo>
                  <a:lnTo>
                    <a:pt x="240" y="714"/>
                  </a:lnTo>
                  <a:lnTo>
                    <a:pt x="248" y="724"/>
                  </a:lnTo>
                  <a:lnTo>
                    <a:pt x="258" y="736"/>
                  </a:lnTo>
                  <a:lnTo>
                    <a:pt x="264" y="746"/>
                  </a:lnTo>
                  <a:lnTo>
                    <a:pt x="270" y="760"/>
                  </a:lnTo>
                  <a:lnTo>
                    <a:pt x="274" y="772"/>
                  </a:lnTo>
                  <a:lnTo>
                    <a:pt x="278" y="786"/>
                  </a:lnTo>
                  <a:lnTo>
                    <a:pt x="280" y="800"/>
                  </a:lnTo>
                  <a:lnTo>
                    <a:pt x="280" y="814"/>
                  </a:lnTo>
                  <a:lnTo>
                    <a:pt x="280" y="814"/>
                  </a:lnTo>
                  <a:close/>
                  <a:moveTo>
                    <a:pt x="618" y="814"/>
                  </a:moveTo>
                  <a:lnTo>
                    <a:pt x="618" y="814"/>
                  </a:lnTo>
                  <a:lnTo>
                    <a:pt x="618" y="828"/>
                  </a:lnTo>
                  <a:lnTo>
                    <a:pt x="616" y="842"/>
                  </a:lnTo>
                  <a:lnTo>
                    <a:pt x="612" y="856"/>
                  </a:lnTo>
                  <a:lnTo>
                    <a:pt x="606" y="868"/>
                  </a:lnTo>
                  <a:lnTo>
                    <a:pt x="600" y="880"/>
                  </a:lnTo>
                  <a:lnTo>
                    <a:pt x="594" y="892"/>
                  </a:lnTo>
                  <a:lnTo>
                    <a:pt x="586" y="904"/>
                  </a:lnTo>
                  <a:lnTo>
                    <a:pt x="576" y="914"/>
                  </a:lnTo>
                  <a:lnTo>
                    <a:pt x="566" y="922"/>
                  </a:lnTo>
                  <a:lnTo>
                    <a:pt x="556" y="930"/>
                  </a:lnTo>
                  <a:lnTo>
                    <a:pt x="544" y="938"/>
                  </a:lnTo>
                  <a:lnTo>
                    <a:pt x="532" y="944"/>
                  </a:lnTo>
                  <a:lnTo>
                    <a:pt x="520" y="948"/>
                  </a:lnTo>
                  <a:lnTo>
                    <a:pt x="506" y="952"/>
                  </a:lnTo>
                  <a:lnTo>
                    <a:pt x="492" y="954"/>
                  </a:lnTo>
                  <a:lnTo>
                    <a:pt x="478" y="954"/>
                  </a:lnTo>
                  <a:lnTo>
                    <a:pt x="478" y="954"/>
                  </a:lnTo>
                  <a:lnTo>
                    <a:pt x="464" y="954"/>
                  </a:lnTo>
                  <a:lnTo>
                    <a:pt x="450" y="952"/>
                  </a:lnTo>
                  <a:lnTo>
                    <a:pt x="436" y="948"/>
                  </a:lnTo>
                  <a:lnTo>
                    <a:pt x="422" y="944"/>
                  </a:lnTo>
                  <a:lnTo>
                    <a:pt x="410" y="938"/>
                  </a:lnTo>
                  <a:lnTo>
                    <a:pt x="400" y="930"/>
                  </a:lnTo>
                  <a:lnTo>
                    <a:pt x="388" y="922"/>
                  </a:lnTo>
                  <a:lnTo>
                    <a:pt x="378" y="914"/>
                  </a:lnTo>
                  <a:lnTo>
                    <a:pt x="370" y="904"/>
                  </a:lnTo>
                  <a:lnTo>
                    <a:pt x="362" y="892"/>
                  </a:lnTo>
                  <a:lnTo>
                    <a:pt x="354" y="880"/>
                  </a:lnTo>
                  <a:lnTo>
                    <a:pt x="348" y="868"/>
                  </a:lnTo>
                  <a:lnTo>
                    <a:pt x="344" y="856"/>
                  </a:lnTo>
                  <a:lnTo>
                    <a:pt x="340" y="842"/>
                  </a:lnTo>
                  <a:lnTo>
                    <a:pt x="338" y="828"/>
                  </a:lnTo>
                  <a:lnTo>
                    <a:pt x="338" y="814"/>
                  </a:lnTo>
                  <a:lnTo>
                    <a:pt x="338" y="814"/>
                  </a:lnTo>
                  <a:lnTo>
                    <a:pt x="338" y="800"/>
                  </a:lnTo>
                  <a:lnTo>
                    <a:pt x="340" y="786"/>
                  </a:lnTo>
                  <a:lnTo>
                    <a:pt x="344" y="772"/>
                  </a:lnTo>
                  <a:lnTo>
                    <a:pt x="348" y="760"/>
                  </a:lnTo>
                  <a:lnTo>
                    <a:pt x="354" y="746"/>
                  </a:lnTo>
                  <a:lnTo>
                    <a:pt x="362" y="736"/>
                  </a:lnTo>
                  <a:lnTo>
                    <a:pt x="370" y="724"/>
                  </a:lnTo>
                  <a:lnTo>
                    <a:pt x="378" y="714"/>
                  </a:lnTo>
                  <a:lnTo>
                    <a:pt x="388" y="706"/>
                  </a:lnTo>
                  <a:lnTo>
                    <a:pt x="400" y="698"/>
                  </a:lnTo>
                  <a:lnTo>
                    <a:pt x="410" y="690"/>
                  </a:lnTo>
                  <a:lnTo>
                    <a:pt x="422" y="684"/>
                  </a:lnTo>
                  <a:lnTo>
                    <a:pt x="436" y="680"/>
                  </a:lnTo>
                  <a:lnTo>
                    <a:pt x="450" y="676"/>
                  </a:lnTo>
                  <a:lnTo>
                    <a:pt x="464" y="674"/>
                  </a:lnTo>
                  <a:lnTo>
                    <a:pt x="478" y="674"/>
                  </a:lnTo>
                  <a:lnTo>
                    <a:pt x="478" y="674"/>
                  </a:lnTo>
                  <a:lnTo>
                    <a:pt x="492" y="674"/>
                  </a:lnTo>
                  <a:lnTo>
                    <a:pt x="506" y="676"/>
                  </a:lnTo>
                  <a:lnTo>
                    <a:pt x="520" y="680"/>
                  </a:lnTo>
                  <a:lnTo>
                    <a:pt x="532" y="684"/>
                  </a:lnTo>
                  <a:lnTo>
                    <a:pt x="544" y="690"/>
                  </a:lnTo>
                  <a:lnTo>
                    <a:pt x="556" y="698"/>
                  </a:lnTo>
                  <a:lnTo>
                    <a:pt x="566" y="706"/>
                  </a:lnTo>
                  <a:lnTo>
                    <a:pt x="576" y="714"/>
                  </a:lnTo>
                  <a:lnTo>
                    <a:pt x="586" y="724"/>
                  </a:lnTo>
                  <a:lnTo>
                    <a:pt x="594" y="736"/>
                  </a:lnTo>
                  <a:lnTo>
                    <a:pt x="600" y="746"/>
                  </a:lnTo>
                  <a:lnTo>
                    <a:pt x="606" y="760"/>
                  </a:lnTo>
                  <a:lnTo>
                    <a:pt x="612" y="772"/>
                  </a:lnTo>
                  <a:lnTo>
                    <a:pt x="616" y="786"/>
                  </a:lnTo>
                  <a:lnTo>
                    <a:pt x="618" y="800"/>
                  </a:lnTo>
                  <a:lnTo>
                    <a:pt x="618" y="814"/>
                  </a:lnTo>
                  <a:lnTo>
                    <a:pt x="618" y="814"/>
                  </a:lnTo>
                  <a:close/>
                  <a:moveTo>
                    <a:pt x="280" y="476"/>
                  </a:moveTo>
                  <a:lnTo>
                    <a:pt x="280" y="476"/>
                  </a:lnTo>
                  <a:lnTo>
                    <a:pt x="280" y="492"/>
                  </a:lnTo>
                  <a:lnTo>
                    <a:pt x="278" y="506"/>
                  </a:lnTo>
                  <a:lnTo>
                    <a:pt x="274" y="518"/>
                  </a:lnTo>
                  <a:lnTo>
                    <a:pt x="270" y="532"/>
                  </a:lnTo>
                  <a:lnTo>
                    <a:pt x="264" y="544"/>
                  </a:lnTo>
                  <a:lnTo>
                    <a:pt x="258" y="556"/>
                  </a:lnTo>
                  <a:lnTo>
                    <a:pt x="248" y="566"/>
                  </a:lnTo>
                  <a:lnTo>
                    <a:pt x="240" y="576"/>
                  </a:lnTo>
                  <a:lnTo>
                    <a:pt x="230" y="586"/>
                  </a:lnTo>
                  <a:lnTo>
                    <a:pt x="220" y="594"/>
                  </a:lnTo>
                  <a:lnTo>
                    <a:pt x="208" y="600"/>
                  </a:lnTo>
                  <a:lnTo>
                    <a:pt x="196" y="606"/>
                  </a:lnTo>
                  <a:lnTo>
                    <a:pt x="182" y="610"/>
                  </a:lnTo>
                  <a:lnTo>
                    <a:pt x="168" y="614"/>
                  </a:lnTo>
                  <a:lnTo>
                    <a:pt x="154" y="616"/>
                  </a:lnTo>
                  <a:lnTo>
                    <a:pt x="140" y="618"/>
                  </a:lnTo>
                  <a:lnTo>
                    <a:pt x="140" y="618"/>
                  </a:lnTo>
                  <a:lnTo>
                    <a:pt x="126" y="616"/>
                  </a:lnTo>
                  <a:lnTo>
                    <a:pt x="112" y="614"/>
                  </a:lnTo>
                  <a:lnTo>
                    <a:pt x="98" y="610"/>
                  </a:lnTo>
                  <a:lnTo>
                    <a:pt x="86" y="606"/>
                  </a:lnTo>
                  <a:lnTo>
                    <a:pt x="74" y="600"/>
                  </a:lnTo>
                  <a:lnTo>
                    <a:pt x="62" y="594"/>
                  </a:lnTo>
                  <a:lnTo>
                    <a:pt x="52" y="586"/>
                  </a:lnTo>
                  <a:lnTo>
                    <a:pt x="42" y="576"/>
                  </a:lnTo>
                  <a:lnTo>
                    <a:pt x="32" y="566"/>
                  </a:lnTo>
                  <a:lnTo>
                    <a:pt x="24" y="556"/>
                  </a:lnTo>
                  <a:lnTo>
                    <a:pt x="18" y="544"/>
                  </a:lnTo>
                  <a:lnTo>
                    <a:pt x="12" y="532"/>
                  </a:lnTo>
                  <a:lnTo>
                    <a:pt x="6" y="518"/>
                  </a:lnTo>
                  <a:lnTo>
                    <a:pt x="4" y="506"/>
                  </a:lnTo>
                  <a:lnTo>
                    <a:pt x="2" y="492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2" y="462"/>
                  </a:lnTo>
                  <a:lnTo>
                    <a:pt x="4" y="448"/>
                  </a:lnTo>
                  <a:lnTo>
                    <a:pt x="6" y="436"/>
                  </a:lnTo>
                  <a:lnTo>
                    <a:pt x="12" y="422"/>
                  </a:lnTo>
                  <a:lnTo>
                    <a:pt x="18" y="410"/>
                  </a:lnTo>
                  <a:lnTo>
                    <a:pt x="24" y="398"/>
                  </a:lnTo>
                  <a:lnTo>
                    <a:pt x="32" y="388"/>
                  </a:lnTo>
                  <a:lnTo>
                    <a:pt x="42" y="378"/>
                  </a:lnTo>
                  <a:lnTo>
                    <a:pt x="52" y="368"/>
                  </a:lnTo>
                  <a:lnTo>
                    <a:pt x="62" y="360"/>
                  </a:lnTo>
                  <a:lnTo>
                    <a:pt x="74" y="354"/>
                  </a:lnTo>
                  <a:lnTo>
                    <a:pt x="86" y="348"/>
                  </a:lnTo>
                  <a:lnTo>
                    <a:pt x="98" y="342"/>
                  </a:lnTo>
                  <a:lnTo>
                    <a:pt x="112" y="340"/>
                  </a:lnTo>
                  <a:lnTo>
                    <a:pt x="126" y="338"/>
                  </a:lnTo>
                  <a:lnTo>
                    <a:pt x="140" y="336"/>
                  </a:lnTo>
                  <a:lnTo>
                    <a:pt x="140" y="336"/>
                  </a:lnTo>
                  <a:lnTo>
                    <a:pt x="154" y="338"/>
                  </a:lnTo>
                  <a:lnTo>
                    <a:pt x="168" y="340"/>
                  </a:lnTo>
                  <a:lnTo>
                    <a:pt x="182" y="342"/>
                  </a:lnTo>
                  <a:lnTo>
                    <a:pt x="196" y="348"/>
                  </a:lnTo>
                  <a:lnTo>
                    <a:pt x="208" y="354"/>
                  </a:lnTo>
                  <a:lnTo>
                    <a:pt x="220" y="360"/>
                  </a:lnTo>
                  <a:lnTo>
                    <a:pt x="230" y="368"/>
                  </a:lnTo>
                  <a:lnTo>
                    <a:pt x="240" y="378"/>
                  </a:lnTo>
                  <a:lnTo>
                    <a:pt x="248" y="388"/>
                  </a:lnTo>
                  <a:lnTo>
                    <a:pt x="258" y="398"/>
                  </a:lnTo>
                  <a:lnTo>
                    <a:pt x="264" y="410"/>
                  </a:lnTo>
                  <a:lnTo>
                    <a:pt x="270" y="422"/>
                  </a:lnTo>
                  <a:lnTo>
                    <a:pt x="274" y="436"/>
                  </a:lnTo>
                  <a:lnTo>
                    <a:pt x="278" y="448"/>
                  </a:lnTo>
                  <a:lnTo>
                    <a:pt x="280" y="462"/>
                  </a:lnTo>
                  <a:lnTo>
                    <a:pt x="280" y="476"/>
                  </a:lnTo>
                  <a:lnTo>
                    <a:pt x="280" y="476"/>
                  </a:lnTo>
                  <a:close/>
                  <a:moveTo>
                    <a:pt x="618" y="476"/>
                  </a:moveTo>
                  <a:lnTo>
                    <a:pt x="618" y="476"/>
                  </a:lnTo>
                  <a:lnTo>
                    <a:pt x="618" y="492"/>
                  </a:lnTo>
                  <a:lnTo>
                    <a:pt x="616" y="506"/>
                  </a:lnTo>
                  <a:lnTo>
                    <a:pt x="612" y="518"/>
                  </a:lnTo>
                  <a:lnTo>
                    <a:pt x="606" y="532"/>
                  </a:lnTo>
                  <a:lnTo>
                    <a:pt x="600" y="544"/>
                  </a:lnTo>
                  <a:lnTo>
                    <a:pt x="594" y="556"/>
                  </a:lnTo>
                  <a:lnTo>
                    <a:pt x="586" y="566"/>
                  </a:lnTo>
                  <a:lnTo>
                    <a:pt x="576" y="576"/>
                  </a:lnTo>
                  <a:lnTo>
                    <a:pt x="566" y="586"/>
                  </a:lnTo>
                  <a:lnTo>
                    <a:pt x="556" y="594"/>
                  </a:lnTo>
                  <a:lnTo>
                    <a:pt x="544" y="600"/>
                  </a:lnTo>
                  <a:lnTo>
                    <a:pt x="532" y="606"/>
                  </a:lnTo>
                  <a:lnTo>
                    <a:pt x="520" y="610"/>
                  </a:lnTo>
                  <a:lnTo>
                    <a:pt x="506" y="614"/>
                  </a:lnTo>
                  <a:lnTo>
                    <a:pt x="492" y="616"/>
                  </a:lnTo>
                  <a:lnTo>
                    <a:pt x="478" y="618"/>
                  </a:lnTo>
                  <a:lnTo>
                    <a:pt x="478" y="618"/>
                  </a:lnTo>
                  <a:lnTo>
                    <a:pt x="464" y="616"/>
                  </a:lnTo>
                  <a:lnTo>
                    <a:pt x="450" y="614"/>
                  </a:lnTo>
                  <a:lnTo>
                    <a:pt x="436" y="610"/>
                  </a:lnTo>
                  <a:lnTo>
                    <a:pt x="422" y="606"/>
                  </a:lnTo>
                  <a:lnTo>
                    <a:pt x="410" y="600"/>
                  </a:lnTo>
                  <a:lnTo>
                    <a:pt x="400" y="594"/>
                  </a:lnTo>
                  <a:lnTo>
                    <a:pt x="388" y="586"/>
                  </a:lnTo>
                  <a:lnTo>
                    <a:pt x="378" y="576"/>
                  </a:lnTo>
                  <a:lnTo>
                    <a:pt x="370" y="566"/>
                  </a:lnTo>
                  <a:lnTo>
                    <a:pt x="362" y="556"/>
                  </a:lnTo>
                  <a:lnTo>
                    <a:pt x="354" y="544"/>
                  </a:lnTo>
                  <a:lnTo>
                    <a:pt x="348" y="532"/>
                  </a:lnTo>
                  <a:lnTo>
                    <a:pt x="344" y="518"/>
                  </a:lnTo>
                  <a:lnTo>
                    <a:pt x="340" y="506"/>
                  </a:lnTo>
                  <a:lnTo>
                    <a:pt x="338" y="492"/>
                  </a:lnTo>
                  <a:lnTo>
                    <a:pt x="338" y="476"/>
                  </a:lnTo>
                  <a:lnTo>
                    <a:pt x="338" y="476"/>
                  </a:lnTo>
                  <a:lnTo>
                    <a:pt x="338" y="462"/>
                  </a:lnTo>
                  <a:lnTo>
                    <a:pt x="340" y="448"/>
                  </a:lnTo>
                  <a:lnTo>
                    <a:pt x="344" y="436"/>
                  </a:lnTo>
                  <a:lnTo>
                    <a:pt x="348" y="422"/>
                  </a:lnTo>
                  <a:lnTo>
                    <a:pt x="354" y="410"/>
                  </a:lnTo>
                  <a:lnTo>
                    <a:pt x="362" y="398"/>
                  </a:lnTo>
                  <a:lnTo>
                    <a:pt x="370" y="388"/>
                  </a:lnTo>
                  <a:lnTo>
                    <a:pt x="378" y="378"/>
                  </a:lnTo>
                  <a:lnTo>
                    <a:pt x="388" y="368"/>
                  </a:lnTo>
                  <a:lnTo>
                    <a:pt x="400" y="360"/>
                  </a:lnTo>
                  <a:lnTo>
                    <a:pt x="410" y="354"/>
                  </a:lnTo>
                  <a:lnTo>
                    <a:pt x="422" y="348"/>
                  </a:lnTo>
                  <a:lnTo>
                    <a:pt x="436" y="342"/>
                  </a:lnTo>
                  <a:lnTo>
                    <a:pt x="450" y="340"/>
                  </a:lnTo>
                  <a:lnTo>
                    <a:pt x="464" y="338"/>
                  </a:lnTo>
                  <a:lnTo>
                    <a:pt x="478" y="336"/>
                  </a:lnTo>
                  <a:lnTo>
                    <a:pt x="478" y="336"/>
                  </a:lnTo>
                  <a:lnTo>
                    <a:pt x="492" y="338"/>
                  </a:lnTo>
                  <a:lnTo>
                    <a:pt x="506" y="340"/>
                  </a:lnTo>
                  <a:lnTo>
                    <a:pt x="520" y="342"/>
                  </a:lnTo>
                  <a:lnTo>
                    <a:pt x="532" y="348"/>
                  </a:lnTo>
                  <a:lnTo>
                    <a:pt x="544" y="354"/>
                  </a:lnTo>
                  <a:lnTo>
                    <a:pt x="556" y="360"/>
                  </a:lnTo>
                  <a:lnTo>
                    <a:pt x="566" y="368"/>
                  </a:lnTo>
                  <a:lnTo>
                    <a:pt x="576" y="378"/>
                  </a:lnTo>
                  <a:lnTo>
                    <a:pt x="586" y="388"/>
                  </a:lnTo>
                  <a:lnTo>
                    <a:pt x="594" y="398"/>
                  </a:lnTo>
                  <a:lnTo>
                    <a:pt x="600" y="410"/>
                  </a:lnTo>
                  <a:lnTo>
                    <a:pt x="606" y="422"/>
                  </a:lnTo>
                  <a:lnTo>
                    <a:pt x="612" y="436"/>
                  </a:lnTo>
                  <a:lnTo>
                    <a:pt x="616" y="448"/>
                  </a:lnTo>
                  <a:lnTo>
                    <a:pt x="618" y="462"/>
                  </a:lnTo>
                  <a:lnTo>
                    <a:pt x="618" y="476"/>
                  </a:lnTo>
                  <a:lnTo>
                    <a:pt x="618" y="476"/>
                  </a:lnTo>
                  <a:close/>
                  <a:moveTo>
                    <a:pt x="954" y="476"/>
                  </a:moveTo>
                  <a:lnTo>
                    <a:pt x="954" y="476"/>
                  </a:lnTo>
                  <a:lnTo>
                    <a:pt x="954" y="492"/>
                  </a:lnTo>
                  <a:lnTo>
                    <a:pt x="952" y="506"/>
                  </a:lnTo>
                  <a:lnTo>
                    <a:pt x="948" y="518"/>
                  </a:lnTo>
                  <a:lnTo>
                    <a:pt x="944" y="532"/>
                  </a:lnTo>
                  <a:lnTo>
                    <a:pt x="938" y="544"/>
                  </a:lnTo>
                  <a:lnTo>
                    <a:pt x="930" y="556"/>
                  </a:lnTo>
                  <a:lnTo>
                    <a:pt x="922" y="566"/>
                  </a:lnTo>
                  <a:lnTo>
                    <a:pt x="914" y="576"/>
                  </a:lnTo>
                  <a:lnTo>
                    <a:pt x="904" y="586"/>
                  </a:lnTo>
                  <a:lnTo>
                    <a:pt x="892" y="594"/>
                  </a:lnTo>
                  <a:lnTo>
                    <a:pt x="882" y="600"/>
                  </a:lnTo>
                  <a:lnTo>
                    <a:pt x="870" y="606"/>
                  </a:lnTo>
                  <a:lnTo>
                    <a:pt x="856" y="610"/>
                  </a:lnTo>
                  <a:lnTo>
                    <a:pt x="842" y="614"/>
                  </a:lnTo>
                  <a:lnTo>
                    <a:pt x="828" y="616"/>
                  </a:lnTo>
                  <a:lnTo>
                    <a:pt x="814" y="618"/>
                  </a:lnTo>
                  <a:lnTo>
                    <a:pt x="814" y="618"/>
                  </a:lnTo>
                  <a:lnTo>
                    <a:pt x="800" y="616"/>
                  </a:lnTo>
                  <a:lnTo>
                    <a:pt x="786" y="614"/>
                  </a:lnTo>
                  <a:lnTo>
                    <a:pt x="772" y="610"/>
                  </a:lnTo>
                  <a:lnTo>
                    <a:pt x="760" y="606"/>
                  </a:lnTo>
                  <a:lnTo>
                    <a:pt x="748" y="600"/>
                  </a:lnTo>
                  <a:lnTo>
                    <a:pt x="736" y="594"/>
                  </a:lnTo>
                  <a:lnTo>
                    <a:pt x="726" y="586"/>
                  </a:lnTo>
                  <a:lnTo>
                    <a:pt x="716" y="576"/>
                  </a:lnTo>
                  <a:lnTo>
                    <a:pt x="706" y="566"/>
                  </a:lnTo>
                  <a:lnTo>
                    <a:pt x="698" y="556"/>
                  </a:lnTo>
                  <a:lnTo>
                    <a:pt x="692" y="544"/>
                  </a:lnTo>
                  <a:lnTo>
                    <a:pt x="686" y="532"/>
                  </a:lnTo>
                  <a:lnTo>
                    <a:pt x="680" y="518"/>
                  </a:lnTo>
                  <a:lnTo>
                    <a:pt x="676" y="506"/>
                  </a:lnTo>
                  <a:lnTo>
                    <a:pt x="674" y="492"/>
                  </a:lnTo>
                  <a:lnTo>
                    <a:pt x="674" y="476"/>
                  </a:lnTo>
                  <a:lnTo>
                    <a:pt x="674" y="476"/>
                  </a:lnTo>
                  <a:lnTo>
                    <a:pt x="674" y="462"/>
                  </a:lnTo>
                  <a:lnTo>
                    <a:pt x="676" y="448"/>
                  </a:lnTo>
                  <a:lnTo>
                    <a:pt x="680" y="436"/>
                  </a:lnTo>
                  <a:lnTo>
                    <a:pt x="686" y="422"/>
                  </a:lnTo>
                  <a:lnTo>
                    <a:pt x="692" y="410"/>
                  </a:lnTo>
                  <a:lnTo>
                    <a:pt x="698" y="398"/>
                  </a:lnTo>
                  <a:lnTo>
                    <a:pt x="706" y="388"/>
                  </a:lnTo>
                  <a:lnTo>
                    <a:pt x="716" y="378"/>
                  </a:lnTo>
                  <a:lnTo>
                    <a:pt x="726" y="368"/>
                  </a:lnTo>
                  <a:lnTo>
                    <a:pt x="736" y="360"/>
                  </a:lnTo>
                  <a:lnTo>
                    <a:pt x="748" y="354"/>
                  </a:lnTo>
                  <a:lnTo>
                    <a:pt x="760" y="348"/>
                  </a:lnTo>
                  <a:lnTo>
                    <a:pt x="772" y="342"/>
                  </a:lnTo>
                  <a:lnTo>
                    <a:pt x="786" y="340"/>
                  </a:lnTo>
                  <a:lnTo>
                    <a:pt x="800" y="338"/>
                  </a:lnTo>
                  <a:lnTo>
                    <a:pt x="814" y="336"/>
                  </a:lnTo>
                  <a:lnTo>
                    <a:pt x="814" y="336"/>
                  </a:lnTo>
                  <a:lnTo>
                    <a:pt x="828" y="338"/>
                  </a:lnTo>
                  <a:lnTo>
                    <a:pt x="842" y="340"/>
                  </a:lnTo>
                  <a:lnTo>
                    <a:pt x="856" y="342"/>
                  </a:lnTo>
                  <a:lnTo>
                    <a:pt x="870" y="348"/>
                  </a:lnTo>
                  <a:lnTo>
                    <a:pt x="882" y="354"/>
                  </a:lnTo>
                  <a:lnTo>
                    <a:pt x="892" y="360"/>
                  </a:lnTo>
                  <a:lnTo>
                    <a:pt x="904" y="368"/>
                  </a:lnTo>
                  <a:lnTo>
                    <a:pt x="914" y="378"/>
                  </a:lnTo>
                  <a:lnTo>
                    <a:pt x="922" y="388"/>
                  </a:lnTo>
                  <a:lnTo>
                    <a:pt x="930" y="398"/>
                  </a:lnTo>
                  <a:lnTo>
                    <a:pt x="938" y="410"/>
                  </a:lnTo>
                  <a:lnTo>
                    <a:pt x="944" y="422"/>
                  </a:lnTo>
                  <a:lnTo>
                    <a:pt x="948" y="436"/>
                  </a:lnTo>
                  <a:lnTo>
                    <a:pt x="952" y="448"/>
                  </a:lnTo>
                  <a:lnTo>
                    <a:pt x="954" y="462"/>
                  </a:lnTo>
                  <a:lnTo>
                    <a:pt x="954" y="476"/>
                  </a:lnTo>
                  <a:lnTo>
                    <a:pt x="954" y="476"/>
                  </a:lnTo>
                  <a:close/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8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20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4" y="168"/>
                  </a:lnTo>
                  <a:lnTo>
                    <a:pt x="2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" y="126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4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20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8" y="62"/>
                  </a:lnTo>
                  <a:lnTo>
                    <a:pt x="264" y="74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  <a:moveTo>
                    <a:pt x="618" y="140"/>
                  </a:moveTo>
                  <a:lnTo>
                    <a:pt x="618" y="140"/>
                  </a:lnTo>
                  <a:lnTo>
                    <a:pt x="618" y="154"/>
                  </a:lnTo>
                  <a:lnTo>
                    <a:pt x="616" y="168"/>
                  </a:lnTo>
                  <a:lnTo>
                    <a:pt x="612" y="182"/>
                  </a:lnTo>
                  <a:lnTo>
                    <a:pt x="606" y="194"/>
                  </a:lnTo>
                  <a:lnTo>
                    <a:pt x="600" y="206"/>
                  </a:lnTo>
                  <a:lnTo>
                    <a:pt x="594" y="218"/>
                  </a:lnTo>
                  <a:lnTo>
                    <a:pt x="586" y="230"/>
                  </a:lnTo>
                  <a:lnTo>
                    <a:pt x="576" y="240"/>
                  </a:lnTo>
                  <a:lnTo>
                    <a:pt x="566" y="248"/>
                  </a:lnTo>
                  <a:lnTo>
                    <a:pt x="556" y="256"/>
                  </a:lnTo>
                  <a:lnTo>
                    <a:pt x="544" y="264"/>
                  </a:lnTo>
                  <a:lnTo>
                    <a:pt x="532" y="270"/>
                  </a:lnTo>
                  <a:lnTo>
                    <a:pt x="520" y="274"/>
                  </a:lnTo>
                  <a:lnTo>
                    <a:pt x="506" y="278"/>
                  </a:lnTo>
                  <a:lnTo>
                    <a:pt x="492" y="280"/>
                  </a:lnTo>
                  <a:lnTo>
                    <a:pt x="478" y="280"/>
                  </a:lnTo>
                  <a:lnTo>
                    <a:pt x="478" y="280"/>
                  </a:lnTo>
                  <a:lnTo>
                    <a:pt x="464" y="280"/>
                  </a:lnTo>
                  <a:lnTo>
                    <a:pt x="450" y="278"/>
                  </a:lnTo>
                  <a:lnTo>
                    <a:pt x="436" y="274"/>
                  </a:lnTo>
                  <a:lnTo>
                    <a:pt x="422" y="270"/>
                  </a:lnTo>
                  <a:lnTo>
                    <a:pt x="410" y="264"/>
                  </a:lnTo>
                  <a:lnTo>
                    <a:pt x="400" y="256"/>
                  </a:lnTo>
                  <a:lnTo>
                    <a:pt x="388" y="248"/>
                  </a:lnTo>
                  <a:lnTo>
                    <a:pt x="378" y="240"/>
                  </a:lnTo>
                  <a:lnTo>
                    <a:pt x="370" y="230"/>
                  </a:lnTo>
                  <a:lnTo>
                    <a:pt x="362" y="218"/>
                  </a:lnTo>
                  <a:lnTo>
                    <a:pt x="354" y="206"/>
                  </a:lnTo>
                  <a:lnTo>
                    <a:pt x="348" y="194"/>
                  </a:lnTo>
                  <a:lnTo>
                    <a:pt x="344" y="182"/>
                  </a:lnTo>
                  <a:lnTo>
                    <a:pt x="340" y="168"/>
                  </a:lnTo>
                  <a:lnTo>
                    <a:pt x="338" y="154"/>
                  </a:lnTo>
                  <a:lnTo>
                    <a:pt x="338" y="140"/>
                  </a:lnTo>
                  <a:lnTo>
                    <a:pt x="338" y="140"/>
                  </a:lnTo>
                  <a:lnTo>
                    <a:pt x="338" y="126"/>
                  </a:lnTo>
                  <a:lnTo>
                    <a:pt x="340" y="112"/>
                  </a:lnTo>
                  <a:lnTo>
                    <a:pt x="344" y="98"/>
                  </a:lnTo>
                  <a:lnTo>
                    <a:pt x="348" y="86"/>
                  </a:lnTo>
                  <a:lnTo>
                    <a:pt x="354" y="74"/>
                  </a:lnTo>
                  <a:lnTo>
                    <a:pt x="362" y="62"/>
                  </a:lnTo>
                  <a:lnTo>
                    <a:pt x="370" y="50"/>
                  </a:lnTo>
                  <a:lnTo>
                    <a:pt x="378" y="40"/>
                  </a:lnTo>
                  <a:lnTo>
                    <a:pt x="388" y="32"/>
                  </a:lnTo>
                  <a:lnTo>
                    <a:pt x="400" y="24"/>
                  </a:lnTo>
                  <a:lnTo>
                    <a:pt x="410" y="16"/>
                  </a:lnTo>
                  <a:lnTo>
                    <a:pt x="422" y="10"/>
                  </a:lnTo>
                  <a:lnTo>
                    <a:pt x="436" y="6"/>
                  </a:lnTo>
                  <a:lnTo>
                    <a:pt x="450" y="2"/>
                  </a:lnTo>
                  <a:lnTo>
                    <a:pt x="464" y="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92" y="0"/>
                  </a:lnTo>
                  <a:lnTo>
                    <a:pt x="506" y="2"/>
                  </a:lnTo>
                  <a:lnTo>
                    <a:pt x="520" y="6"/>
                  </a:lnTo>
                  <a:lnTo>
                    <a:pt x="532" y="10"/>
                  </a:lnTo>
                  <a:lnTo>
                    <a:pt x="544" y="16"/>
                  </a:lnTo>
                  <a:lnTo>
                    <a:pt x="556" y="24"/>
                  </a:lnTo>
                  <a:lnTo>
                    <a:pt x="566" y="32"/>
                  </a:lnTo>
                  <a:lnTo>
                    <a:pt x="576" y="40"/>
                  </a:lnTo>
                  <a:lnTo>
                    <a:pt x="586" y="50"/>
                  </a:lnTo>
                  <a:lnTo>
                    <a:pt x="594" y="62"/>
                  </a:lnTo>
                  <a:lnTo>
                    <a:pt x="600" y="74"/>
                  </a:lnTo>
                  <a:lnTo>
                    <a:pt x="606" y="86"/>
                  </a:lnTo>
                  <a:lnTo>
                    <a:pt x="612" y="98"/>
                  </a:lnTo>
                  <a:lnTo>
                    <a:pt x="616" y="112"/>
                  </a:lnTo>
                  <a:lnTo>
                    <a:pt x="618" y="126"/>
                  </a:lnTo>
                  <a:lnTo>
                    <a:pt x="618" y="140"/>
                  </a:lnTo>
                  <a:lnTo>
                    <a:pt x="618" y="140"/>
                  </a:lnTo>
                  <a:close/>
                  <a:moveTo>
                    <a:pt x="954" y="140"/>
                  </a:moveTo>
                  <a:lnTo>
                    <a:pt x="954" y="140"/>
                  </a:lnTo>
                  <a:lnTo>
                    <a:pt x="954" y="154"/>
                  </a:lnTo>
                  <a:lnTo>
                    <a:pt x="952" y="168"/>
                  </a:lnTo>
                  <a:lnTo>
                    <a:pt x="948" y="182"/>
                  </a:lnTo>
                  <a:lnTo>
                    <a:pt x="944" y="194"/>
                  </a:lnTo>
                  <a:lnTo>
                    <a:pt x="938" y="206"/>
                  </a:lnTo>
                  <a:lnTo>
                    <a:pt x="930" y="218"/>
                  </a:lnTo>
                  <a:lnTo>
                    <a:pt x="922" y="230"/>
                  </a:lnTo>
                  <a:lnTo>
                    <a:pt x="914" y="240"/>
                  </a:lnTo>
                  <a:lnTo>
                    <a:pt x="904" y="248"/>
                  </a:lnTo>
                  <a:lnTo>
                    <a:pt x="892" y="256"/>
                  </a:lnTo>
                  <a:lnTo>
                    <a:pt x="882" y="264"/>
                  </a:lnTo>
                  <a:lnTo>
                    <a:pt x="870" y="270"/>
                  </a:lnTo>
                  <a:lnTo>
                    <a:pt x="856" y="274"/>
                  </a:lnTo>
                  <a:lnTo>
                    <a:pt x="842" y="278"/>
                  </a:lnTo>
                  <a:lnTo>
                    <a:pt x="828" y="280"/>
                  </a:lnTo>
                  <a:lnTo>
                    <a:pt x="814" y="280"/>
                  </a:lnTo>
                  <a:lnTo>
                    <a:pt x="814" y="280"/>
                  </a:lnTo>
                  <a:lnTo>
                    <a:pt x="800" y="280"/>
                  </a:lnTo>
                  <a:lnTo>
                    <a:pt x="786" y="278"/>
                  </a:lnTo>
                  <a:lnTo>
                    <a:pt x="772" y="274"/>
                  </a:lnTo>
                  <a:lnTo>
                    <a:pt x="760" y="270"/>
                  </a:lnTo>
                  <a:lnTo>
                    <a:pt x="748" y="264"/>
                  </a:lnTo>
                  <a:lnTo>
                    <a:pt x="736" y="256"/>
                  </a:lnTo>
                  <a:lnTo>
                    <a:pt x="726" y="248"/>
                  </a:lnTo>
                  <a:lnTo>
                    <a:pt x="716" y="240"/>
                  </a:lnTo>
                  <a:lnTo>
                    <a:pt x="706" y="230"/>
                  </a:lnTo>
                  <a:lnTo>
                    <a:pt x="698" y="218"/>
                  </a:lnTo>
                  <a:lnTo>
                    <a:pt x="692" y="206"/>
                  </a:lnTo>
                  <a:lnTo>
                    <a:pt x="686" y="194"/>
                  </a:lnTo>
                  <a:lnTo>
                    <a:pt x="680" y="182"/>
                  </a:lnTo>
                  <a:lnTo>
                    <a:pt x="676" y="168"/>
                  </a:lnTo>
                  <a:lnTo>
                    <a:pt x="674" y="154"/>
                  </a:lnTo>
                  <a:lnTo>
                    <a:pt x="674" y="140"/>
                  </a:lnTo>
                  <a:lnTo>
                    <a:pt x="674" y="140"/>
                  </a:lnTo>
                  <a:lnTo>
                    <a:pt x="674" y="126"/>
                  </a:lnTo>
                  <a:lnTo>
                    <a:pt x="676" y="112"/>
                  </a:lnTo>
                  <a:lnTo>
                    <a:pt x="680" y="98"/>
                  </a:lnTo>
                  <a:lnTo>
                    <a:pt x="686" y="86"/>
                  </a:lnTo>
                  <a:lnTo>
                    <a:pt x="692" y="74"/>
                  </a:lnTo>
                  <a:lnTo>
                    <a:pt x="698" y="62"/>
                  </a:lnTo>
                  <a:lnTo>
                    <a:pt x="706" y="50"/>
                  </a:lnTo>
                  <a:lnTo>
                    <a:pt x="716" y="40"/>
                  </a:lnTo>
                  <a:lnTo>
                    <a:pt x="726" y="32"/>
                  </a:lnTo>
                  <a:lnTo>
                    <a:pt x="736" y="24"/>
                  </a:lnTo>
                  <a:lnTo>
                    <a:pt x="748" y="16"/>
                  </a:lnTo>
                  <a:lnTo>
                    <a:pt x="760" y="10"/>
                  </a:lnTo>
                  <a:lnTo>
                    <a:pt x="772" y="6"/>
                  </a:lnTo>
                  <a:lnTo>
                    <a:pt x="786" y="2"/>
                  </a:lnTo>
                  <a:lnTo>
                    <a:pt x="800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828" y="0"/>
                  </a:lnTo>
                  <a:lnTo>
                    <a:pt x="842" y="2"/>
                  </a:lnTo>
                  <a:lnTo>
                    <a:pt x="856" y="6"/>
                  </a:lnTo>
                  <a:lnTo>
                    <a:pt x="870" y="10"/>
                  </a:lnTo>
                  <a:lnTo>
                    <a:pt x="882" y="16"/>
                  </a:lnTo>
                  <a:lnTo>
                    <a:pt x="892" y="24"/>
                  </a:lnTo>
                  <a:lnTo>
                    <a:pt x="904" y="32"/>
                  </a:lnTo>
                  <a:lnTo>
                    <a:pt x="914" y="40"/>
                  </a:lnTo>
                  <a:lnTo>
                    <a:pt x="922" y="50"/>
                  </a:lnTo>
                  <a:lnTo>
                    <a:pt x="930" y="62"/>
                  </a:lnTo>
                  <a:lnTo>
                    <a:pt x="938" y="74"/>
                  </a:lnTo>
                  <a:lnTo>
                    <a:pt x="944" y="86"/>
                  </a:lnTo>
                  <a:lnTo>
                    <a:pt x="948" y="98"/>
                  </a:lnTo>
                  <a:lnTo>
                    <a:pt x="952" y="112"/>
                  </a:lnTo>
                  <a:lnTo>
                    <a:pt x="954" y="126"/>
                  </a:lnTo>
                  <a:lnTo>
                    <a:pt x="954" y="140"/>
                  </a:lnTo>
                  <a:lnTo>
                    <a:pt x="954" y="140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3" name="Freeform 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482975"/>
              <a:ext cx="444500" cy="444500"/>
            </a:xfrm>
            <a:custGeom>
              <a:avLst/>
              <a:gdLst>
                <a:gd name="T0" fmla="*/ 280 w 280"/>
                <a:gd name="T1" fmla="*/ 140 h 280"/>
                <a:gd name="T2" fmla="*/ 278 w 280"/>
                <a:gd name="T3" fmla="*/ 168 h 280"/>
                <a:gd name="T4" fmla="*/ 270 w 280"/>
                <a:gd name="T5" fmla="*/ 194 h 280"/>
                <a:gd name="T6" fmla="*/ 256 w 280"/>
                <a:gd name="T7" fmla="*/ 218 h 280"/>
                <a:gd name="T8" fmla="*/ 240 w 280"/>
                <a:gd name="T9" fmla="*/ 240 h 280"/>
                <a:gd name="T10" fmla="*/ 218 w 280"/>
                <a:gd name="T11" fmla="*/ 256 h 280"/>
                <a:gd name="T12" fmla="*/ 196 w 280"/>
                <a:gd name="T13" fmla="*/ 270 h 280"/>
                <a:gd name="T14" fmla="*/ 168 w 280"/>
                <a:gd name="T15" fmla="*/ 278 h 280"/>
                <a:gd name="T16" fmla="*/ 140 w 280"/>
                <a:gd name="T17" fmla="*/ 280 h 280"/>
                <a:gd name="T18" fmla="*/ 126 w 280"/>
                <a:gd name="T19" fmla="*/ 280 h 280"/>
                <a:gd name="T20" fmla="*/ 98 w 280"/>
                <a:gd name="T21" fmla="*/ 274 h 280"/>
                <a:gd name="T22" fmla="*/ 74 w 280"/>
                <a:gd name="T23" fmla="*/ 264 h 280"/>
                <a:gd name="T24" fmla="*/ 52 w 280"/>
                <a:gd name="T25" fmla="*/ 248 h 280"/>
                <a:gd name="T26" fmla="*/ 32 w 280"/>
                <a:gd name="T27" fmla="*/ 230 h 280"/>
                <a:gd name="T28" fmla="*/ 18 w 280"/>
                <a:gd name="T29" fmla="*/ 206 h 280"/>
                <a:gd name="T30" fmla="*/ 6 w 280"/>
                <a:gd name="T31" fmla="*/ 182 h 280"/>
                <a:gd name="T32" fmla="*/ 0 w 280"/>
                <a:gd name="T33" fmla="*/ 154 h 280"/>
                <a:gd name="T34" fmla="*/ 0 w 280"/>
                <a:gd name="T35" fmla="*/ 140 h 280"/>
                <a:gd name="T36" fmla="*/ 2 w 280"/>
                <a:gd name="T37" fmla="*/ 112 h 280"/>
                <a:gd name="T38" fmla="*/ 12 w 280"/>
                <a:gd name="T39" fmla="*/ 86 h 280"/>
                <a:gd name="T40" fmla="*/ 24 w 280"/>
                <a:gd name="T41" fmla="*/ 62 h 280"/>
                <a:gd name="T42" fmla="*/ 42 w 280"/>
                <a:gd name="T43" fmla="*/ 40 h 280"/>
                <a:gd name="T44" fmla="*/ 62 w 280"/>
                <a:gd name="T45" fmla="*/ 24 h 280"/>
                <a:gd name="T46" fmla="*/ 86 w 280"/>
                <a:gd name="T47" fmla="*/ 10 h 280"/>
                <a:gd name="T48" fmla="*/ 112 w 280"/>
                <a:gd name="T49" fmla="*/ 2 h 280"/>
                <a:gd name="T50" fmla="*/ 140 w 280"/>
                <a:gd name="T51" fmla="*/ 0 h 280"/>
                <a:gd name="T52" fmla="*/ 154 w 280"/>
                <a:gd name="T53" fmla="*/ 0 h 280"/>
                <a:gd name="T54" fmla="*/ 182 w 280"/>
                <a:gd name="T55" fmla="*/ 6 h 280"/>
                <a:gd name="T56" fmla="*/ 208 w 280"/>
                <a:gd name="T57" fmla="*/ 16 h 280"/>
                <a:gd name="T58" fmla="*/ 230 w 280"/>
                <a:gd name="T59" fmla="*/ 32 h 280"/>
                <a:gd name="T60" fmla="*/ 248 w 280"/>
                <a:gd name="T61" fmla="*/ 50 h 280"/>
                <a:gd name="T62" fmla="*/ 264 w 280"/>
                <a:gd name="T63" fmla="*/ 72 h 280"/>
                <a:gd name="T64" fmla="*/ 274 w 280"/>
                <a:gd name="T65" fmla="*/ 98 h 280"/>
                <a:gd name="T66" fmla="*/ 280 w 280"/>
                <a:gd name="T67" fmla="*/ 126 h 280"/>
                <a:gd name="T68" fmla="*/ 280 w 280"/>
                <a:gd name="T69" fmla="*/ 14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280"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6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18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26"/>
                  </a:lnTo>
                  <a:lnTo>
                    <a:pt x="2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2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18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6" y="62"/>
                  </a:lnTo>
                  <a:lnTo>
                    <a:pt x="264" y="72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265112" y="766763"/>
            <a:ext cx="11658600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lIns="9144" tIns="9144" rIns="9144" bIns="9144" anchor="ctr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46556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379412" y="725215"/>
            <a:ext cx="1143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543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72" r:id="rId2"/>
    <p:sldLayoutId id="2147483873" r:id="rId3"/>
    <p:sldLayoutId id="2147483874" r:id="rId4"/>
    <p:sldLayoutId id="2147483875" r:id="rId5"/>
    <p:sldLayoutId id="2147483898" r:id="rId6"/>
    <p:sldLayoutId id="2147483899" r:id="rId7"/>
    <p:sldLayoutId id="2147483900" r:id="rId8"/>
    <p:sldLayoutId id="214748390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379412" y="725215"/>
            <a:ext cx="1143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05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76" r:id="rId2"/>
    <p:sldLayoutId id="2147483877" r:id="rId3"/>
    <p:sldLayoutId id="2147483878" r:id="rId4"/>
    <p:sldLayoutId id="2147483879" r:id="rId5"/>
    <p:sldLayoutId id="2147483894" r:id="rId6"/>
    <p:sldLayoutId id="2147483895" r:id="rId7"/>
    <p:sldLayoutId id="2147483896" r:id="rId8"/>
    <p:sldLayoutId id="214748389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379412" y="632082"/>
            <a:ext cx="1143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50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18" r:id="rId2"/>
    <p:sldLayoutId id="2147483904" r:id="rId3"/>
    <p:sldLayoutId id="2147483905" r:id="rId4"/>
    <p:sldLayoutId id="2147483908" r:id="rId5"/>
    <p:sldLayoutId id="2147483909" r:id="rId6"/>
    <p:sldLayoutId id="2147483914" r:id="rId7"/>
    <p:sldLayoutId id="2147483915" r:id="rId8"/>
    <p:sldLayoutId id="2147483920" r:id="rId9"/>
    <p:sldLayoutId id="2147483916" r:id="rId10"/>
    <p:sldLayoutId id="2147483917" r:id="rId11"/>
    <p:sldLayoutId id="2147483919" r:id="rId12"/>
    <p:sldLayoutId id="214748392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9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4.xml"/><Relationship Id="rId13" Type="http://schemas.openxmlformats.org/officeDocument/2006/relationships/chart" Target="../charts/chart19.xml"/><Relationship Id="rId18" Type="http://schemas.microsoft.com/office/2007/relationships/hdphoto" Target="../media/hdphoto1.wdp"/><Relationship Id="rId26" Type="http://schemas.openxmlformats.org/officeDocument/2006/relationships/image" Target="../media/image15.png"/><Relationship Id="rId3" Type="http://schemas.openxmlformats.org/officeDocument/2006/relationships/chart" Target="../charts/chart9.xml"/><Relationship Id="rId21" Type="http://schemas.openxmlformats.org/officeDocument/2006/relationships/image" Target="../media/image11.png"/><Relationship Id="rId7" Type="http://schemas.openxmlformats.org/officeDocument/2006/relationships/chart" Target="../charts/chart13.xml"/><Relationship Id="rId12" Type="http://schemas.openxmlformats.org/officeDocument/2006/relationships/chart" Target="../charts/chart18.xml"/><Relationship Id="rId17" Type="http://schemas.openxmlformats.org/officeDocument/2006/relationships/image" Target="../media/image9.png"/><Relationship Id="rId25" Type="http://schemas.openxmlformats.org/officeDocument/2006/relationships/image" Target="../media/image14.png"/><Relationship Id="rId2" Type="http://schemas.openxmlformats.org/officeDocument/2006/relationships/chart" Target="../charts/chart8.xml"/><Relationship Id="rId16" Type="http://schemas.openxmlformats.org/officeDocument/2006/relationships/image" Target="../media/image8.png"/><Relationship Id="rId20" Type="http://schemas.microsoft.com/office/2007/relationships/hdphoto" Target="../media/hdphoto2.wdp"/><Relationship Id="rId1" Type="http://schemas.openxmlformats.org/officeDocument/2006/relationships/slideLayout" Target="../slideLayouts/slideLayout29.xml"/><Relationship Id="rId6" Type="http://schemas.openxmlformats.org/officeDocument/2006/relationships/chart" Target="../charts/chart12.xml"/><Relationship Id="rId11" Type="http://schemas.openxmlformats.org/officeDocument/2006/relationships/chart" Target="../charts/chart17.xml"/><Relationship Id="rId24" Type="http://schemas.microsoft.com/office/2007/relationships/hdphoto" Target="../media/hdphoto3.wdp"/><Relationship Id="rId5" Type="http://schemas.openxmlformats.org/officeDocument/2006/relationships/chart" Target="../charts/chart11.xml"/><Relationship Id="rId15" Type="http://schemas.openxmlformats.org/officeDocument/2006/relationships/image" Target="../media/image7.png"/><Relationship Id="rId23" Type="http://schemas.openxmlformats.org/officeDocument/2006/relationships/image" Target="../media/image13.png"/><Relationship Id="rId28" Type="http://schemas.openxmlformats.org/officeDocument/2006/relationships/image" Target="../media/image17.png"/><Relationship Id="rId10" Type="http://schemas.openxmlformats.org/officeDocument/2006/relationships/chart" Target="../charts/chart16.xml"/><Relationship Id="rId19" Type="http://schemas.openxmlformats.org/officeDocument/2006/relationships/image" Target="../media/image10.png"/><Relationship Id="rId4" Type="http://schemas.openxmlformats.org/officeDocument/2006/relationships/chart" Target="../charts/chart10.xml"/><Relationship Id="rId9" Type="http://schemas.openxmlformats.org/officeDocument/2006/relationships/chart" Target="../charts/chart15.xml"/><Relationship Id="rId14" Type="http://schemas.openxmlformats.org/officeDocument/2006/relationships/chart" Target="../charts/chart20.xml"/><Relationship Id="rId22" Type="http://schemas.openxmlformats.org/officeDocument/2006/relationships/image" Target="../media/image12.png"/><Relationship Id="rId27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Relationship Id="rId4" Type="http://schemas.openxmlformats.org/officeDocument/2006/relationships/chart" Target="../charts/char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30.xml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png"/><Relationship Id="rId11" Type="http://schemas.openxmlformats.org/officeDocument/2006/relationships/image" Target="../media/image21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30.xml"/><Relationship Id="rId4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2.xml"/><Relationship Id="rId2" Type="http://schemas.openxmlformats.org/officeDocument/2006/relationships/chart" Target="../charts/chart31.xml"/><Relationship Id="rId1" Type="http://schemas.openxmlformats.org/officeDocument/2006/relationships/slideLayout" Target="../slideLayouts/slideLayout30.xml"/><Relationship Id="rId6" Type="http://schemas.openxmlformats.org/officeDocument/2006/relationships/chart" Target="../charts/chart33.xml"/><Relationship Id="rId5" Type="http://schemas.openxmlformats.org/officeDocument/2006/relationships/image" Target="../media/image50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hart" Target="../charts/chart34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6.xml"/><Relationship Id="rId2" Type="http://schemas.openxmlformats.org/officeDocument/2006/relationships/chart" Target="../charts/chart35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8.xml"/><Relationship Id="rId2" Type="http://schemas.openxmlformats.org/officeDocument/2006/relationships/chart" Target="../charts/chart37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0.xml"/><Relationship Id="rId2" Type="http://schemas.openxmlformats.org/officeDocument/2006/relationships/chart" Target="../charts/chart39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2.xml"/><Relationship Id="rId2" Type="http://schemas.openxmlformats.org/officeDocument/2006/relationships/chart" Target="../charts/chart41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4.xml"/><Relationship Id="rId2" Type="http://schemas.openxmlformats.org/officeDocument/2006/relationships/chart" Target="../charts/chart43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6.xml"/><Relationship Id="rId2" Type="http://schemas.openxmlformats.org/officeDocument/2006/relationships/chart" Target="../charts/chart45.xml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8.xml"/><Relationship Id="rId2" Type="http://schemas.openxmlformats.org/officeDocument/2006/relationships/chart" Target="../charts/chart47.xml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0.xml"/><Relationship Id="rId2" Type="http://schemas.openxmlformats.org/officeDocument/2006/relationships/chart" Target="../charts/chart49.xml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5581934" y="2623747"/>
            <a:ext cx="6286448" cy="17660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4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SSI CSI Local Survey</a:t>
            </a:r>
            <a:br>
              <a:rPr lang="en-US" sz="4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32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Satisfaction Score</a:t>
            </a:r>
            <a:br>
              <a:rPr lang="en-US" sz="32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June 2020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Subtitle 4"/>
          <p:cNvSpPr txBox="1">
            <a:spLocks/>
          </p:cNvSpPr>
          <p:nvPr/>
        </p:nvSpPr>
        <p:spPr bwMode="auto">
          <a:xfrm>
            <a:off x="4970247" y="5746937"/>
            <a:ext cx="5000409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F66"/>
              </a:buClr>
              <a:buSzPct val="110000"/>
              <a:buFont typeface="Wingdings" pitchFamily="2" charset="2"/>
              <a:buNone/>
              <a:defRPr kumimoji="1"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1pPr>
            <a:lvl2pPr marL="557199" indent="-21430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795BB"/>
              </a:buClr>
              <a:buSzPct val="60000"/>
              <a:buFont typeface="Wingdings" pitchFamily="2" charset="2"/>
              <a:buChar char="n"/>
              <a:defRPr kumimoji="1" sz="15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marL="857228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F66"/>
              </a:buClr>
              <a:buSzPct val="95000"/>
              <a:buFont typeface="Wingdings" pitchFamily="2" charset="2"/>
              <a:buChar char="w"/>
              <a:defRPr kumimoji="1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marL="1200120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795BB"/>
              </a:buClr>
              <a:buSzPct val="65000"/>
              <a:buFont typeface="Wingdings" pitchFamily="2" charset="2"/>
              <a:buChar char="n"/>
              <a:defRPr kumimoji="1" sz="12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marL="1543012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F66"/>
              </a:buClr>
              <a:buSzPct val="60000"/>
              <a:buFont typeface="Wingdings" pitchFamily="2" charset="2"/>
              <a:buChar char="n"/>
              <a:defRPr kumimoji="1" sz="12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1885903" indent="-17144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1500">
                <a:solidFill>
                  <a:srgbClr val="000000"/>
                </a:solidFill>
                <a:latin typeface="+mn-lt"/>
                <a:ea typeface="+mn-ea"/>
              </a:defRPr>
            </a:lvl6pPr>
            <a:lvl7pPr marL="2228795" indent="-17144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1500">
                <a:solidFill>
                  <a:srgbClr val="000000"/>
                </a:solidFill>
                <a:latin typeface="+mn-lt"/>
                <a:ea typeface="+mn-ea"/>
              </a:defRPr>
            </a:lvl7pPr>
            <a:lvl8pPr marL="2571686" indent="-17144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1500">
                <a:solidFill>
                  <a:srgbClr val="000000"/>
                </a:solidFill>
                <a:latin typeface="+mn-lt"/>
                <a:ea typeface="+mn-ea"/>
              </a:defRPr>
            </a:lvl8pPr>
            <a:lvl9pPr marL="2914577" indent="-17144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15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sz="2000" kern="0" dirty="0" smtClean="0">
                <a:latin typeface="Nissan Brand Bold" panose="020B0804020204030204" pitchFamily="34" charset="0"/>
              </a:rPr>
              <a:t>PT Nissan Motor Indonesia</a:t>
            </a:r>
          </a:p>
          <a:p>
            <a:pPr algn="l">
              <a:spcBef>
                <a:spcPct val="0"/>
              </a:spcBef>
            </a:pPr>
            <a:r>
              <a:rPr lang="en-US" sz="2000" kern="0" dirty="0" smtClean="0">
                <a:latin typeface="Nissan Brand Bold" panose="020B0804020204030204" pitchFamily="34" charset="0"/>
              </a:rPr>
              <a:t>Customer Quality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0272599" y="5977466"/>
            <a:ext cx="1595783" cy="575733"/>
            <a:chOff x="1" y="5842000"/>
            <a:chExt cx="2159000" cy="7789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572A6A7B-4446-4A75-83AC-6A497B5EA624}"/>
                </a:ext>
              </a:extLst>
            </p:cNvPr>
            <p:cNvSpPr>
              <a:spLocks/>
            </p:cNvSpPr>
            <p:nvPr/>
          </p:nvSpPr>
          <p:spPr>
            <a:xfrm>
              <a:off x="1" y="5842000"/>
              <a:ext cx="2159000" cy="778933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190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099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  <a:cs typeface="Arial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2EF8179F-CAE5-4E6E-8E28-885037B3E7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791" y="5966875"/>
              <a:ext cx="1842485" cy="520155"/>
              <a:chOff x="973138" y="2413000"/>
              <a:chExt cx="7197725" cy="2032000"/>
            </a:xfrm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891E5EAC-CFDF-4E29-AF6A-B8BBE54EC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4114800"/>
                <a:ext cx="2727325" cy="330200"/>
              </a:xfrm>
              <a:custGeom>
                <a:avLst/>
                <a:gdLst>
                  <a:gd name="T0" fmla="*/ 1602 w 1718"/>
                  <a:gd name="T1" fmla="*/ 148 h 208"/>
                  <a:gd name="T2" fmla="*/ 1586 w 1718"/>
                  <a:gd name="T3" fmla="*/ 114 h 208"/>
                  <a:gd name="T4" fmla="*/ 1594 w 1718"/>
                  <a:gd name="T5" fmla="*/ 84 h 208"/>
                  <a:gd name="T6" fmla="*/ 1600 w 1718"/>
                  <a:gd name="T7" fmla="*/ 54 h 208"/>
                  <a:gd name="T8" fmla="*/ 1642 w 1718"/>
                  <a:gd name="T9" fmla="*/ 190 h 208"/>
                  <a:gd name="T10" fmla="*/ 1572 w 1718"/>
                  <a:gd name="T11" fmla="*/ 206 h 208"/>
                  <a:gd name="T12" fmla="*/ 1556 w 1718"/>
                  <a:gd name="T13" fmla="*/ 86 h 208"/>
                  <a:gd name="T14" fmla="*/ 1552 w 1718"/>
                  <a:gd name="T15" fmla="*/ 56 h 208"/>
                  <a:gd name="T16" fmla="*/ 1550 w 1718"/>
                  <a:gd name="T17" fmla="*/ 146 h 208"/>
                  <a:gd name="T18" fmla="*/ 1568 w 1718"/>
                  <a:gd name="T19" fmla="*/ 182 h 208"/>
                  <a:gd name="T20" fmla="*/ 1512 w 1718"/>
                  <a:gd name="T21" fmla="*/ 192 h 208"/>
                  <a:gd name="T22" fmla="*/ 1526 w 1718"/>
                  <a:gd name="T23" fmla="*/ 126 h 208"/>
                  <a:gd name="T24" fmla="*/ 1250 w 1718"/>
                  <a:gd name="T25" fmla="*/ 174 h 208"/>
                  <a:gd name="T26" fmla="*/ 1264 w 1718"/>
                  <a:gd name="T27" fmla="*/ 106 h 208"/>
                  <a:gd name="T28" fmla="*/ 1264 w 1718"/>
                  <a:gd name="T29" fmla="*/ 58 h 208"/>
                  <a:gd name="T30" fmla="*/ 1302 w 1718"/>
                  <a:gd name="T31" fmla="*/ 162 h 208"/>
                  <a:gd name="T32" fmla="*/ 1376 w 1718"/>
                  <a:gd name="T33" fmla="*/ 78 h 208"/>
                  <a:gd name="T34" fmla="*/ 1464 w 1718"/>
                  <a:gd name="T35" fmla="*/ 70 h 208"/>
                  <a:gd name="T36" fmla="*/ 1430 w 1718"/>
                  <a:gd name="T37" fmla="*/ 94 h 208"/>
                  <a:gd name="T38" fmla="*/ 1382 w 1718"/>
                  <a:gd name="T39" fmla="*/ 100 h 208"/>
                  <a:gd name="T40" fmla="*/ 1214 w 1718"/>
                  <a:gd name="T41" fmla="*/ 88 h 208"/>
                  <a:gd name="T42" fmla="*/ 1200 w 1718"/>
                  <a:gd name="T43" fmla="*/ 156 h 208"/>
                  <a:gd name="T44" fmla="*/ 1216 w 1718"/>
                  <a:gd name="T45" fmla="*/ 206 h 208"/>
                  <a:gd name="T46" fmla="*/ 1158 w 1718"/>
                  <a:gd name="T47" fmla="*/ 114 h 208"/>
                  <a:gd name="T48" fmla="*/ 1232 w 1718"/>
                  <a:gd name="T49" fmla="*/ 52 h 208"/>
                  <a:gd name="T50" fmla="*/ 906 w 1718"/>
                  <a:gd name="T51" fmla="*/ 156 h 208"/>
                  <a:gd name="T52" fmla="*/ 878 w 1718"/>
                  <a:gd name="T53" fmla="*/ 116 h 208"/>
                  <a:gd name="T54" fmla="*/ 898 w 1718"/>
                  <a:gd name="T55" fmla="*/ 84 h 208"/>
                  <a:gd name="T56" fmla="*/ 904 w 1718"/>
                  <a:gd name="T57" fmla="*/ 54 h 208"/>
                  <a:gd name="T58" fmla="*/ 948 w 1718"/>
                  <a:gd name="T59" fmla="*/ 190 h 208"/>
                  <a:gd name="T60" fmla="*/ 878 w 1718"/>
                  <a:gd name="T61" fmla="*/ 206 h 208"/>
                  <a:gd name="T62" fmla="*/ 1050 w 1718"/>
                  <a:gd name="T63" fmla="*/ 174 h 208"/>
                  <a:gd name="T64" fmla="*/ 1012 w 1718"/>
                  <a:gd name="T65" fmla="*/ 202 h 208"/>
                  <a:gd name="T66" fmla="*/ 992 w 1718"/>
                  <a:gd name="T67" fmla="*/ 12 h 208"/>
                  <a:gd name="T68" fmla="*/ 1126 w 1718"/>
                  <a:gd name="T69" fmla="*/ 0 h 208"/>
                  <a:gd name="T70" fmla="*/ 812 w 1718"/>
                  <a:gd name="T71" fmla="*/ 102 h 208"/>
                  <a:gd name="T72" fmla="*/ 878 w 1718"/>
                  <a:gd name="T73" fmla="*/ 54 h 208"/>
                  <a:gd name="T74" fmla="*/ 850 w 1718"/>
                  <a:gd name="T75" fmla="*/ 158 h 208"/>
                  <a:gd name="T76" fmla="*/ 878 w 1718"/>
                  <a:gd name="T77" fmla="*/ 182 h 208"/>
                  <a:gd name="T78" fmla="*/ 812 w 1718"/>
                  <a:gd name="T79" fmla="*/ 184 h 208"/>
                  <a:gd name="T80" fmla="*/ 840 w 1718"/>
                  <a:gd name="T81" fmla="*/ 124 h 208"/>
                  <a:gd name="T82" fmla="*/ 438 w 1718"/>
                  <a:gd name="T83" fmla="*/ 176 h 208"/>
                  <a:gd name="T84" fmla="*/ 458 w 1718"/>
                  <a:gd name="T85" fmla="*/ 202 h 208"/>
                  <a:gd name="T86" fmla="*/ 446 w 1718"/>
                  <a:gd name="T87" fmla="*/ 92 h 208"/>
                  <a:gd name="T88" fmla="*/ 482 w 1718"/>
                  <a:gd name="T89" fmla="*/ 80 h 208"/>
                  <a:gd name="T90" fmla="*/ 562 w 1718"/>
                  <a:gd name="T91" fmla="*/ 84 h 208"/>
                  <a:gd name="T92" fmla="*/ 618 w 1718"/>
                  <a:gd name="T93" fmla="*/ 92 h 208"/>
                  <a:gd name="T94" fmla="*/ 566 w 1718"/>
                  <a:gd name="T95" fmla="*/ 120 h 208"/>
                  <a:gd name="T96" fmla="*/ 690 w 1718"/>
                  <a:gd name="T97" fmla="*/ 66 h 208"/>
                  <a:gd name="T98" fmla="*/ 774 w 1718"/>
                  <a:gd name="T99" fmla="*/ 78 h 208"/>
                  <a:gd name="T100" fmla="*/ 732 w 1718"/>
                  <a:gd name="T101" fmla="*/ 90 h 208"/>
                  <a:gd name="T102" fmla="*/ 682 w 1718"/>
                  <a:gd name="T103" fmla="*/ 128 h 208"/>
                  <a:gd name="T104" fmla="*/ 424 w 1718"/>
                  <a:gd name="T105" fmla="*/ 84 h 208"/>
                  <a:gd name="T106" fmla="*/ 424 w 1718"/>
                  <a:gd name="T107" fmla="*/ 140 h 208"/>
                  <a:gd name="T108" fmla="*/ 408 w 1718"/>
                  <a:gd name="T109" fmla="*/ 206 h 208"/>
                  <a:gd name="T110" fmla="*/ 352 w 1718"/>
                  <a:gd name="T111" fmla="*/ 114 h 208"/>
                  <a:gd name="T112" fmla="*/ 120 w 1718"/>
                  <a:gd name="T113" fmla="*/ 56 h 208"/>
                  <a:gd name="T114" fmla="*/ 194 w 1718"/>
                  <a:gd name="T115" fmla="*/ 58 h 208"/>
                  <a:gd name="T116" fmla="*/ 180 w 1718"/>
                  <a:gd name="T117" fmla="*/ 122 h 208"/>
                  <a:gd name="T118" fmla="*/ 130 w 1718"/>
                  <a:gd name="T119" fmla="*/ 94 h 208"/>
                  <a:gd name="T120" fmla="*/ 306 w 1718"/>
                  <a:gd name="T121" fmla="*/ 84 h 208"/>
                  <a:gd name="T122" fmla="*/ 334 w 1718"/>
                  <a:gd name="T123" fmla="*/ 204 h 208"/>
                  <a:gd name="T124" fmla="*/ 268 w 1718"/>
                  <a:gd name="T125" fmla="*/ 18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8" h="208">
                    <a:moveTo>
                      <a:pt x="1572" y="206"/>
                    </a:moveTo>
                    <a:lnTo>
                      <a:pt x="1572" y="182"/>
                    </a:lnTo>
                    <a:lnTo>
                      <a:pt x="1572" y="182"/>
                    </a:lnTo>
                    <a:lnTo>
                      <a:pt x="1580" y="180"/>
                    </a:lnTo>
                    <a:lnTo>
                      <a:pt x="1586" y="178"/>
                    </a:lnTo>
                    <a:lnTo>
                      <a:pt x="1586" y="178"/>
                    </a:lnTo>
                    <a:lnTo>
                      <a:pt x="1592" y="172"/>
                    </a:lnTo>
                    <a:lnTo>
                      <a:pt x="1596" y="168"/>
                    </a:lnTo>
                    <a:lnTo>
                      <a:pt x="1596" y="168"/>
                    </a:lnTo>
                    <a:lnTo>
                      <a:pt x="1600" y="156"/>
                    </a:lnTo>
                    <a:lnTo>
                      <a:pt x="1600" y="156"/>
                    </a:lnTo>
                    <a:lnTo>
                      <a:pt x="1602" y="148"/>
                    </a:lnTo>
                    <a:lnTo>
                      <a:pt x="1602" y="132"/>
                    </a:lnTo>
                    <a:lnTo>
                      <a:pt x="1602" y="132"/>
                    </a:lnTo>
                    <a:lnTo>
                      <a:pt x="1594" y="136"/>
                    </a:lnTo>
                    <a:lnTo>
                      <a:pt x="1594" y="136"/>
                    </a:lnTo>
                    <a:lnTo>
                      <a:pt x="1586" y="138"/>
                    </a:lnTo>
                    <a:lnTo>
                      <a:pt x="1586" y="138"/>
                    </a:lnTo>
                    <a:lnTo>
                      <a:pt x="1578" y="140"/>
                    </a:lnTo>
                    <a:lnTo>
                      <a:pt x="1578" y="140"/>
                    </a:lnTo>
                    <a:lnTo>
                      <a:pt x="1572" y="140"/>
                    </a:lnTo>
                    <a:lnTo>
                      <a:pt x="1572" y="116"/>
                    </a:lnTo>
                    <a:lnTo>
                      <a:pt x="1572" y="116"/>
                    </a:lnTo>
                    <a:lnTo>
                      <a:pt x="1586" y="114"/>
                    </a:lnTo>
                    <a:lnTo>
                      <a:pt x="1586" y="114"/>
                    </a:lnTo>
                    <a:lnTo>
                      <a:pt x="1592" y="112"/>
                    </a:lnTo>
                    <a:lnTo>
                      <a:pt x="1598" y="110"/>
                    </a:lnTo>
                    <a:lnTo>
                      <a:pt x="1598" y="110"/>
                    </a:lnTo>
                    <a:lnTo>
                      <a:pt x="1600" y="106"/>
                    </a:lnTo>
                    <a:lnTo>
                      <a:pt x="1602" y="100"/>
                    </a:lnTo>
                    <a:lnTo>
                      <a:pt x="1602" y="100"/>
                    </a:lnTo>
                    <a:lnTo>
                      <a:pt x="1600" y="94"/>
                    </a:lnTo>
                    <a:lnTo>
                      <a:pt x="1598" y="90"/>
                    </a:lnTo>
                    <a:lnTo>
                      <a:pt x="1598" y="90"/>
                    </a:lnTo>
                    <a:lnTo>
                      <a:pt x="1596" y="86"/>
                    </a:lnTo>
                    <a:lnTo>
                      <a:pt x="1594" y="84"/>
                    </a:lnTo>
                    <a:lnTo>
                      <a:pt x="1594" y="84"/>
                    </a:lnTo>
                    <a:lnTo>
                      <a:pt x="1586" y="80"/>
                    </a:lnTo>
                    <a:lnTo>
                      <a:pt x="1586" y="80"/>
                    </a:lnTo>
                    <a:lnTo>
                      <a:pt x="1574" y="80"/>
                    </a:lnTo>
                    <a:lnTo>
                      <a:pt x="1574" y="80"/>
                    </a:lnTo>
                    <a:lnTo>
                      <a:pt x="1572" y="80"/>
                    </a:lnTo>
                    <a:lnTo>
                      <a:pt x="1572" y="54"/>
                    </a:lnTo>
                    <a:lnTo>
                      <a:pt x="1572" y="54"/>
                    </a:lnTo>
                    <a:lnTo>
                      <a:pt x="1576" y="52"/>
                    </a:lnTo>
                    <a:lnTo>
                      <a:pt x="1576" y="52"/>
                    </a:lnTo>
                    <a:lnTo>
                      <a:pt x="1600" y="54"/>
                    </a:lnTo>
                    <a:lnTo>
                      <a:pt x="1600" y="54"/>
                    </a:lnTo>
                    <a:lnTo>
                      <a:pt x="1610" y="56"/>
                    </a:lnTo>
                    <a:lnTo>
                      <a:pt x="1620" y="60"/>
                    </a:lnTo>
                    <a:lnTo>
                      <a:pt x="1620" y="60"/>
                    </a:lnTo>
                    <a:lnTo>
                      <a:pt x="1628" y="66"/>
                    </a:lnTo>
                    <a:lnTo>
                      <a:pt x="1636" y="74"/>
                    </a:lnTo>
                    <a:lnTo>
                      <a:pt x="1636" y="74"/>
                    </a:lnTo>
                    <a:lnTo>
                      <a:pt x="1640" y="82"/>
                    </a:lnTo>
                    <a:lnTo>
                      <a:pt x="1642" y="94"/>
                    </a:lnTo>
                    <a:lnTo>
                      <a:pt x="1642" y="172"/>
                    </a:lnTo>
                    <a:lnTo>
                      <a:pt x="1642" y="172"/>
                    </a:lnTo>
                    <a:lnTo>
                      <a:pt x="1642" y="190"/>
                    </a:lnTo>
                    <a:lnTo>
                      <a:pt x="1642" y="190"/>
                    </a:lnTo>
                    <a:lnTo>
                      <a:pt x="1644" y="198"/>
                    </a:lnTo>
                    <a:lnTo>
                      <a:pt x="1646" y="204"/>
                    </a:lnTo>
                    <a:lnTo>
                      <a:pt x="1606" y="204"/>
                    </a:lnTo>
                    <a:lnTo>
                      <a:pt x="1606" y="204"/>
                    </a:lnTo>
                    <a:lnTo>
                      <a:pt x="1604" y="198"/>
                    </a:lnTo>
                    <a:lnTo>
                      <a:pt x="1604" y="198"/>
                    </a:lnTo>
                    <a:lnTo>
                      <a:pt x="1602" y="190"/>
                    </a:lnTo>
                    <a:lnTo>
                      <a:pt x="1602" y="190"/>
                    </a:lnTo>
                    <a:lnTo>
                      <a:pt x="1592" y="198"/>
                    </a:lnTo>
                    <a:lnTo>
                      <a:pt x="1580" y="204"/>
                    </a:lnTo>
                    <a:lnTo>
                      <a:pt x="1580" y="204"/>
                    </a:lnTo>
                    <a:lnTo>
                      <a:pt x="1572" y="206"/>
                    </a:lnTo>
                    <a:lnTo>
                      <a:pt x="1572" y="206"/>
                    </a:lnTo>
                    <a:close/>
                    <a:moveTo>
                      <a:pt x="1718" y="204"/>
                    </a:moveTo>
                    <a:lnTo>
                      <a:pt x="1676" y="204"/>
                    </a:lnTo>
                    <a:lnTo>
                      <a:pt x="1676" y="0"/>
                    </a:lnTo>
                    <a:lnTo>
                      <a:pt x="1718" y="0"/>
                    </a:lnTo>
                    <a:lnTo>
                      <a:pt x="1718" y="204"/>
                    </a:lnTo>
                    <a:close/>
                    <a:moveTo>
                      <a:pt x="1572" y="54"/>
                    </a:moveTo>
                    <a:lnTo>
                      <a:pt x="1572" y="80"/>
                    </a:lnTo>
                    <a:lnTo>
                      <a:pt x="1572" y="80"/>
                    </a:lnTo>
                    <a:lnTo>
                      <a:pt x="1564" y="82"/>
                    </a:lnTo>
                    <a:lnTo>
                      <a:pt x="1556" y="86"/>
                    </a:lnTo>
                    <a:lnTo>
                      <a:pt x="1556" y="86"/>
                    </a:lnTo>
                    <a:lnTo>
                      <a:pt x="1550" y="92"/>
                    </a:lnTo>
                    <a:lnTo>
                      <a:pt x="1548" y="102"/>
                    </a:lnTo>
                    <a:lnTo>
                      <a:pt x="1508" y="102"/>
                    </a:lnTo>
                    <a:lnTo>
                      <a:pt x="1508" y="102"/>
                    </a:lnTo>
                    <a:lnTo>
                      <a:pt x="1510" y="90"/>
                    </a:lnTo>
                    <a:lnTo>
                      <a:pt x="1514" y="78"/>
                    </a:lnTo>
                    <a:lnTo>
                      <a:pt x="1514" y="78"/>
                    </a:lnTo>
                    <a:lnTo>
                      <a:pt x="1522" y="70"/>
                    </a:lnTo>
                    <a:lnTo>
                      <a:pt x="1530" y="64"/>
                    </a:lnTo>
                    <a:lnTo>
                      <a:pt x="1530" y="64"/>
                    </a:lnTo>
                    <a:lnTo>
                      <a:pt x="1540" y="58"/>
                    </a:lnTo>
                    <a:lnTo>
                      <a:pt x="1552" y="56"/>
                    </a:lnTo>
                    <a:lnTo>
                      <a:pt x="1552" y="56"/>
                    </a:lnTo>
                    <a:lnTo>
                      <a:pt x="1572" y="54"/>
                    </a:lnTo>
                    <a:lnTo>
                      <a:pt x="1572" y="54"/>
                    </a:lnTo>
                    <a:close/>
                    <a:moveTo>
                      <a:pt x="1572" y="116"/>
                    </a:moveTo>
                    <a:lnTo>
                      <a:pt x="1572" y="140"/>
                    </a:lnTo>
                    <a:lnTo>
                      <a:pt x="1572" y="140"/>
                    </a:lnTo>
                    <a:lnTo>
                      <a:pt x="1568" y="140"/>
                    </a:lnTo>
                    <a:lnTo>
                      <a:pt x="1568" y="140"/>
                    </a:lnTo>
                    <a:lnTo>
                      <a:pt x="1558" y="144"/>
                    </a:lnTo>
                    <a:lnTo>
                      <a:pt x="1558" y="144"/>
                    </a:lnTo>
                    <a:lnTo>
                      <a:pt x="1550" y="146"/>
                    </a:lnTo>
                    <a:lnTo>
                      <a:pt x="1550" y="146"/>
                    </a:lnTo>
                    <a:lnTo>
                      <a:pt x="1546" y="154"/>
                    </a:lnTo>
                    <a:lnTo>
                      <a:pt x="1546" y="154"/>
                    </a:lnTo>
                    <a:lnTo>
                      <a:pt x="1544" y="162"/>
                    </a:lnTo>
                    <a:lnTo>
                      <a:pt x="1544" y="162"/>
                    </a:lnTo>
                    <a:lnTo>
                      <a:pt x="1546" y="172"/>
                    </a:lnTo>
                    <a:lnTo>
                      <a:pt x="1546" y="172"/>
                    </a:lnTo>
                    <a:lnTo>
                      <a:pt x="1550" y="178"/>
                    </a:lnTo>
                    <a:lnTo>
                      <a:pt x="1550" y="178"/>
                    </a:lnTo>
                    <a:lnTo>
                      <a:pt x="1558" y="180"/>
                    </a:lnTo>
                    <a:lnTo>
                      <a:pt x="1558" y="180"/>
                    </a:lnTo>
                    <a:lnTo>
                      <a:pt x="1568" y="182"/>
                    </a:lnTo>
                    <a:lnTo>
                      <a:pt x="1568" y="182"/>
                    </a:lnTo>
                    <a:lnTo>
                      <a:pt x="1572" y="182"/>
                    </a:lnTo>
                    <a:lnTo>
                      <a:pt x="1572" y="206"/>
                    </a:lnTo>
                    <a:lnTo>
                      <a:pt x="1572" y="206"/>
                    </a:lnTo>
                    <a:lnTo>
                      <a:pt x="1554" y="208"/>
                    </a:lnTo>
                    <a:lnTo>
                      <a:pt x="1554" y="208"/>
                    </a:lnTo>
                    <a:lnTo>
                      <a:pt x="1544" y="208"/>
                    </a:lnTo>
                    <a:lnTo>
                      <a:pt x="1534" y="206"/>
                    </a:lnTo>
                    <a:lnTo>
                      <a:pt x="1534" y="206"/>
                    </a:lnTo>
                    <a:lnTo>
                      <a:pt x="1524" y="202"/>
                    </a:lnTo>
                    <a:lnTo>
                      <a:pt x="1518" y="198"/>
                    </a:lnTo>
                    <a:lnTo>
                      <a:pt x="1518" y="198"/>
                    </a:lnTo>
                    <a:lnTo>
                      <a:pt x="1512" y="192"/>
                    </a:lnTo>
                    <a:lnTo>
                      <a:pt x="1506" y="184"/>
                    </a:lnTo>
                    <a:lnTo>
                      <a:pt x="1506" y="184"/>
                    </a:lnTo>
                    <a:lnTo>
                      <a:pt x="1504" y="174"/>
                    </a:lnTo>
                    <a:lnTo>
                      <a:pt x="1504" y="164"/>
                    </a:lnTo>
                    <a:lnTo>
                      <a:pt x="1504" y="164"/>
                    </a:lnTo>
                    <a:lnTo>
                      <a:pt x="1504" y="152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2" y="136"/>
                    </a:lnTo>
                    <a:lnTo>
                      <a:pt x="1518" y="130"/>
                    </a:lnTo>
                    <a:lnTo>
                      <a:pt x="1518" y="130"/>
                    </a:lnTo>
                    <a:lnTo>
                      <a:pt x="1526" y="126"/>
                    </a:lnTo>
                    <a:lnTo>
                      <a:pt x="1534" y="124"/>
                    </a:lnTo>
                    <a:lnTo>
                      <a:pt x="1534" y="124"/>
                    </a:lnTo>
                    <a:lnTo>
                      <a:pt x="1552" y="120"/>
                    </a:lnTo>
                    <a:lnTo>
                      <a:pt x="1552" y="120"/>
                    </a:lnTo>
                    <a:lnTo>
                      <a:pt x="1570" y="118"/>
                    </a:lnTo>
                    <a:lnTo>
                      <a:pt x="1572" y="116"/>
                    </a:lnTo>
                    <a:lnTo>
                      <a:pt x="1572" y="116"/>
                    </a:lnTo>
                    <a:close/>
                    <a:moveTo>
                      <a:pt x="1232" y="208"/>
                    </a:moveTo>
                    <a:lnTo>
                      <a:pt x="1232" y="178"/>
                    </a:lnTo>
                    <a:lnTo>
                      <a:pt x="1232" y="178"/>
                    </a:lnTo>
                    <a:lnTo>
                      <a:pt x="1242" y="176"/>
                    </a:lnTo>
                    <a:lnTo>
                      <a:pt x="1250" y="174"/>
                    </a:lnTo>
                    <a:lnTo>
                      <a:pt x="1250" y="174"/>
                    </a:lnTo>
                    <a:lnTo>
                      <a:pt x="1256" y="170"/>
                    </a:lnTo>
                    <a:lnTo>
                      <a:pt x="1260" y="164"/>
                    </a:lnTo>
                    <a:lnTo>
                      <a:pt x="1260" y="164"/>
                    </a:lnTo>
                    <a:lnTo>
                      <a:pt x="1264" y="156"/>
                    </a:lnTo>
                    <a:lnTo>
                      <a:pt x="1266" y="148"/>
                    </a:lnTo>
                    <a:lnTo>
                      <a:pt x="1266" y="148"/>
                    </a:lnTo>
                    <a:lnTo>
                      <a:pt x="1268" y="130"/>
                    </a:lnTo>
                    <a:lnTo>
                      <a:pt x="1268" y="130"/>
                    </a:lnTo>
                    <a:lnTo>
                      <a:pt x="1266" y="114"/>
                    </a:lnTo>
                    <a:lnTo>
                      <a:pt x="1266" y="114"/>
                    </a:lnTo>
                    <a:lnTo>
                      <a:pt x="1264" y="106"/>
                    </a:lnTo>
                    <a:lnTo>
                      <a:pt x="1260" y="98"/>
                    </a:lnTo>
                    <a:lnTo>
                      <a:pt x="1260" y="98"/>
                    </a:lnTo>
                    <a:lnTo>
                      <a:pt x="1256" y="92"/>
                    </a:lnTo>
                    <a:lnTo>
                      <a:pt x="1250" y="88"/>
                    </a:lnTo>
                    <a:lnTo>
                      <a:pt x="1250" y="88"/>
                    </a:lnTo>
                    <a:lnTo>
                      <a:pt x="1242" y="84"/>
                    </a:lnTo>
                    <a:lnTo>
                      <a:pt x="1232" y="8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48" y="54"/>
                    </a:lnTo>
                    <a:lnTo>
                      <a:pt x="1264" y="58"/>
                    </a:lnTo>
                    <a:lnTo>
                      <a:pt x="1264" y="58"/>
                    </a:lnTo>
                    <a:lnTo>
                      <a:pt x="1276" y="66"/>
                    </a:lnTo>
                    <a:lnTo>
                      <a:pt x="1288" y="74"/>
                    </a:lnTo>
                    <a:lnTo>
                      <a:pt x="1288" y="74"/>
                    </a:lnTo>
                    <a:lnTo>
                      <a:pt x="1296" y="86"/>
                    </a:lnTo>
                    <a:lnTo>
                      <a:pt x="1302" y="98"/>
                    </a:lnTo>
                    <a:lnTo>
                      <a:pt x="1302" y="98"/>
                    </a:lnTo>
                    <a:lnTo>
                      <a:pt x="1308" y="114"/>
                    </a:lnTo>
                    <a:lnTo>
                      <a:pt x="1308" y="130"/>
                    </a:lnTo>
                    <a:lnTo>
                      <a:pt x="1308" y="130"/>
                    </a:lnTo>
                    <a:lnTo>
                      <a:pt x="1308" y="148"/>
                    </a:lnTo>
                    <a:lnTo>
                      <a:pt x="1302" y="162"/>
                    </a:lnTo>
                    <a:lnTo>
                      <a:pt x="1302" y="162"/>
                    </a:lnTo>
                    <a:lnTo>
                      <a:pt x="1296" y="176"/>
                    </a:lnTo>
                    <a:lnTo>
                      <a:pt x="1288" y="188"/>
                    </a:lnTo>
                    <a:lnTo>
                      <a:pt x="1288" y="188"/>
                    </a:lnTo>
                    <a:lnTo>
                      <a:pt x="1276" y="196"/>
                    </a:lnTo>
                    <a:lnTo>
                      <a:pt x="1264" y="202"/>
                    </a:lnTo>
                    <a:lnTo>
                      <a:pt x="1264" y="202"/>
                    </a:lnTo>
                    <a:lnTo>
                      <a:pt x="1248" y="206"/>
                    </a:lnTo>
                    <a:lnTo>
                      <a:pt x="1232" y="208"/>
                    </a:lnTo>
                    <a:lnTo>
                      <a:pt x="1232" y="208"/>
                    </a:lnTo>
                    <a:close/>
                    <a:moveTo>
                      <a:pt x="1376" y="56"/>
                    </a:moveTo>
                    <a:lnTo>
                      <a:pt x="1376" y="78"/>
                    </a:lnTo>
                    <a:lnTo>
                      <a:pt x="1376" y="78"/>
                    </a:lnTo>
                    <a:lnTo>
                      <a:pt x="1376" y="78"/>
                    </a:lnTo>
                    <a:lnTo>
                      <a:pt x="1386" y="66"/>
                    </a:lnTo>
                    <a:lnTo>
                      <a:pt x="1396" y="58"/>
                    </a:lnTo>
                    <a:lnTo>
                      <a:pt x="1396" y="58"/>
                    </a:lnTo>
                    <a:lnTo>
                      <a:pt x="1410" y="54"/>
                    </a:lnTo>
                    <a:lnTo>
                      <a:pt x="1422" y="52"/>
                    </a:lnTo>
                    <a:lnTo>
                      <a:pt x="1422" y="52"/>
                    </a:lnTo>
                    <a:lnTo>
                      <a:pt x="1436" y="54"/>
                    </a:lnTo>
                    <a:lnTo>
                      <a:pt x="1448" y="58"/>
                    </a:lnTo>
                    <a:lnTo>
                      <a:pt x="1448" y="58"/>
                    </a:lnTo>
                    <a:lnTo>
                      <a:pt x="1458" y="62"/>
                    </a:lnTo>
                    <a:lnTo>
                      <a:pt x="1464" y="70"/>
                    </a:lnTo>
                    <a:lnTo>
                      <a:pt x="1464" y="70"/>
                    </a:lnTo>
                    <a:lnTo>
                      <a:pt x="1470" y="78"/>
                    </a:lnTo>
                    <a:lnTo>
                      <a:pt x="1474" y="88"/>
                    </a:lnTo>
                    <a:lnTo>
                      <a:pt x="1474" y="88"/>
                    </a:lnTo>
                    <a:lnTo>
                      <a:pt x="1476" y="100"/>
                    </a:lnTo>
                    <a:lnTo>
                      <a:pt x="1476" y="114"/>
                    </a:lnTo>
                    <a:lnTo>
                      <a:pt x="1476" y="204"/>
                    </a:lnTo>
                    <a:lnTo>
                      <a:pt x="1436" y="204"/>
                    </a:lnTo>
                    <a:lnTo>
                      <a:pt x="1436" y="122"/>
                    </a:lnTo>
                    <a:lnTo>
                      <a:pt x="1436" y="122"/>
                    </a:lnTo>
                    <a:lnTo>
                      <a:pt x="1434" y="106"/>
                    </a:lnTo>
                    <a:lnTo>
                      <a:pt x="1430" y="94"/>
                    </a:lnTo>
                    <a:lnTo>
                      <a:pt x="1430" y="94"/>
                    </a:lnTo>
                    <a:lnTo>
                      <a:pt x="1426" y="90"/>
                    </a:lnTo>
                    <a:lnTo>
                      <a:pt x="1422" y="88"/>
                    </a:lnTo>
                    <a:lnTo>
                      <a:pt x="1416" y="86"/>
                    </a:lnTo>
                    <a:lnTo>
                      <a:pt x="1410" y="84"/>
                    </a:lnTo>
                    <a:lnTo>
                      <a:pt x="1410" y="84"/>
                    </a:lnTo>
                    <a:lnTo>
                      <a:pt x="1402" y="86"/>
                    </a:lnTo>
                    <a:lnTo>
                      <a:pt x="1396" y="88"/>
                    </a:lnTo>
                    <a:lnTo>
                      <a:pt x="1390" y="90"/>
                    </a:lnTo>
                    <a:lnTo>
                      <a:pt x="1386" y="94"/>
                    </a:lnTo>
                    <a:lnTo>
                      <a:pt x="1386" y="94"/>
                    </a:lnTo>
                    <a:lnTo>
                      <a:pt x="1382" y="100"/>
                    </a:lnTo>
                    <a:lnTo>
                      <a:pt x="1380" y="108"/>
                    </a:lnTo>
                    <a:lnTo>
                      <a:pt x="1378" y="128"/>
                    </a:lnTo>
                    <a:lnTo>
                      <a:pt x="1378" y="204"/>
                    </a:lnTo>
                    <a:lnTo>
                      <a:pt x="1338" y="204"/>
                    </a:lnTo>
                    <a:lnTo>
                      <a:pt x="1338" y="56"/>
                    </a:lnTo>
                    <a:lnTo>
                      <a:pt x="1376" y="56"/>
                    </a:lnTo>
                    <a:close/>
                    <a:moveTo>
                      <a:pt x="1232" y="52"/>
                    </a:moveTo>
                    <a:lnTo>
                      <a:pt x="1232" y="84"/>
                    </a:lnTo>
                    <a:lnTo>
                      <a:pt x="1232" y="84"/>
                    </a:lnTo>
                    <a:lnTo>
                      <a:pt x="1232" y="84"/>
                    </a:lnTo>
                    <a:lnTo>
                      <a:pt x="1222" y="84"/>
                    </a:lnTo>
                    <a:lnTo>
                      <a:pt x="1214" y="88"/>
                    </a:lnTo>
                    <a:lnTo>
                      <a:pt x="1214" y="88"/>
                    </a:lnTo>
                    <a:lnTo>
                      <a:pt x="1208" y="92"/>
                    </a:lnTo>
                    <a:lnTo>
                      <a:pt x="1204" y="98"/>
                    </a:lnTo>
                    <a:lnTo>
                      <a:pt x="1204" y="98"/>
                    </a:lnTo>
                    <a:lnTo>
                      <a:pt x="1200" y="106"/>
                    </a:lnTo>
                    <a:lnTo>
                      <a:pt x="1198" y="114"/>
                    </a:lnTo>
                    <a:lnTo>
                      <a:pt x="1198" y="114"/>
                    </a:lnTo>
                    <a:lnTo>
                      <a:pt x="1196" y="130"/>
                    </a:lnTo>
                    <a:lnTo>
                      <a:pt x="1196" y="130"/>
                    </a:lnTo>
                    <a:lnTo>
                      <a:pt x="1198" y="148"/>
                    </a:lnTo>
                    <a:lnTo>
                      <a:pt x="1198" y="148"/>
                    </a:lnTo>
                    <a:lnTo>
                      <a:pt x="1200" y="156"/>
                    </a:lnTo>
                    <a:lnTo>
                      <a:pt x="1204" y="164"/>
                    </a:lnTo>
                    <a:lnTo>
                      <a:pt x="1204" y="164"/>
                    </a:lnTo>
                    <a:lnTo>
                      <a:pt x="1208" y="170"/>
                    </a:lnTo>
                    <a:lnTo>
                      <a:pt x="1214" y="174"/>
                    </a:lnTo>
                    <a:lnTo>
                      <a:pt x="1214" y="174"/>
                    </a:lnTo>
                    <a:lnTo>
                      <a:pt x="1222" y="176"/>
                    </a:lnTo>
                    <a:lnTo>
                      <a:pt x="1232" y="178"/>
                    </a:lnTo>
                    <a:lnTo>
                      <a:pt x="1232" y="17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16" y="206"/>
                    </a:lnTo>
                    <a:lnTo>
                      <a:pt x="1200" y="202"/>
                    </a:lnTo>
                    <a:lnTo>
                      <a:pt x="1200" y="202"/>
                    </a:lnTo>
                    <a:lnTo>
                      <a:pt x="1188" y="196"/>
                    </a:lnTo>
                    <a:lnTo>
                      <a:pt x="1176" y="188"/>
                    </a:lnTo>
                    <a:lnTo>
                      <a:pt x="1176" y="188"/>
                    </a:lnTo>
                    <a:lnTo>
                      <a:pt x="1168" y="176"/>
                    </a:lnTo>
                    <a:lnTo>
                      <a:pt x="1162" y="162"/>
                    </a:lnTo>
                    <a:lnTo>
                      <a:pt x="1162" y="162"/>
                    </a:lnTo>
                    <a:lnTo>
                      <a:pt x="1158" y="148"/>
                    </a:lnTo>
                    <a:lnTo>
                      <a:pt x="1156" y="130"/>
                    </a:lnTo>
                    <a:lnTo>
                      <a:pt x="1156" y="130"/>
                    </a:lnTo>
                    <a:lnTo>
                      <a:pt x="1158" y="114"/>
                    </a:lnTo>
                    <a:lnTo>
                      <a:pt x="1162" y="98"/>
                    </a:lnTo>
                    <a:lnTo>
                      <a:pt x="1162" y="98"/>
                    </a:lnTo>
                    <a:lnTo>
                      <a:pt x="1168" y="86"/>
                    </a:lnTo>
                    <a:lnTo>
                      <a:pt x="1176" y="74"/>
                    </a:lnTo>
                    <a:lnTo>
                      <a:pt x="1176" y="74"/>
                    </a:lnTo>
                    <a:lnTo>
                      <a:pt x="1188" y="66"/>
                    </a:lnTo>
                    <a:lnTo>
                      <a:pt x="1200" y="58"/>
                    </a:lnTo>
                    <a:lnTo>
                      <a:pt x="1200" y="58"/>
                    </a:lnTo>
                    <a:lnTo>
                      <a:pt x="1216" y="5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32" y="52"/>
                    </a:lnTo>
                    <a:close/>
                    <a:moveTo>
                      <a:pt x="878" y="206"/>
                    </a:moveTo>
                    <a:lnTo>
                      <a:pt x="878" y="182"/>
                    </a:lnTo>
                    <a:lnTo>
                      <a:pt x="878" y="182"/>
                    </a:lnTo>
                    <a:lnTo>
                      <a:pt x="886" y="180"/>
                    </a:lnTo>
                    <a:lnTo>
                      <a:pt x="892" y="178"/>
                    </a:lnTo>
                    <a:lnTo>
                      <a:pt x="892" y="178"/>
                    </a:lnTo>
                    <a:lnTo>
                      <a:pt x="898" y="172"/>
                    </a:lnTo>
                    <a:lnTo>
                      <a:pt x="902" y="168"/>
                    </a:lnTo>
                    <a:lnTo>
                      <a:pt x="902" y="168"/>
                    </a:lnTo>
                    <a:lnTo>
                      <a:pt x="904" y="162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48"/>
                    </a:lnTo>
                    <a:lnTo>
                      <a:pt x="906" y="132"/>
                    </a:lnTo>
                    <a:lnTo>
                      <a:pt x="906" y="132"/>
                    </a:lnTo>
                    <a:lnTo>
                      <a:pt x="900" y="136"/>
                    </a:lnTo>
                    <a:lnTo>
                      <a:pt x="900" y="136"/>
                    </a:lnTo>
                    <a:lnTo>
                      <a:pt x="892" y="138"/>
                    </a:lnTo>
                    <a:lnTo>
                      <a:pt x="892" y="138"/>
                    </a:lnTo>
                    <a:lnTo>
                      <a:pt x="882" y="140"/>
                    </a:lnTo>
                    <a:lnTo>
                      <a:pt x="882" y="140"/>
                    </a:lnTo>
                    <a:lnTo>
                      <a:pt x="878" y="140"/>
                    </a:lnTo>
                    <a:lnTo>
                      <a:pt x="878" y="116"/>
                    </a:lnTo>
                    <a:lnTo>
                      <a:pt x="878" y="116"/>
                    </a:lnTo>
                    <a:lnTo>
                      <a:pt x="892" y="114"/>
                    </a:lnTo>
                    <a:lnTo>
                      <a:pt x="892" y="114"/>
                    </a:lnTo>
                    <a:lnTo>
                      <a:pt x="898" y="112"/>
                    </a:lnTo>
                    <a:lnTo>
                      <a:pt x="902" y="110"/>
                    </a:lnTo>
                    <a:lnTo>
                      <a:pt x="902" y="110"/>
                    </a:lnTo>
                    <a:lnTo>
                      <a:pt x="906" y="106"/>
                    </a:lnTo>
                    <a:lnTo>
                      <a:pt x="906" y="100"/>
                    </a:lnTo>
                    <a:lnTo>
                      <a:pt x="906" y="100"/>
                    </a:lnTo>
                    <a:lnTo>
                      <a:pt x="906" y="94"/>
                    </a:lnTo>
                    <a:lnTo>
                      <a:pt x="904" y="90"/>
                    </a:lnTo>
                    <a:lnTo>
                      <a:pt x="904" y="90"/>
                    </a:lnTo>
                    <a:lnTo>
                      <a:pt x="898" y="84"/>
                    </a:lnTo>
                    <a:lnTo>
                      <a:pt x="898" y="84"/>
                    </a:lnTo>
                    <a:lnTo>
                      <a:pt x="890" y="80"/>
                    </a:lnTo>
                    <a:lnTo>
                      <a:pt x="890" y="80"/>
                    </a:lnTo>
                    <a:lnTo>
                      <a:pt x="880" y="80"/>
                    </a:lnTo>
                    <a:lnTo>
                      <a:pt x="880" y="80"/>
                    </a:lnTo>
                    <a:lnTo>
                      <a:pt x="878" y="80"/>
                    </a:lnTo>
                    <a:lnTo>
                      <a:pt x="878" y="54"/>
                    </a:lnTo>
                    <a:lnTo>
                      <a:pt x="878" y="54"/>
                    </a:lnTo>
                    <a:lnTo>
                      <a:pt x="882" y="52"/>
                    </a:lnTo>
                    <a:lnTo>
                      <a:pt x="882" y="52"/>
                    </a:lnTo>
                    <a:lnTo>
                      <a:pt x="904" y="54"/>
                    </a:lnTo>
                    <a:lnTo>
                      <a:pt x="904" y="54"/>
                    </a:lnTo>
                    <a:lnTo>
                      <a:pt x="916" y="56"/>
                    </a:lnTo>
                    <a:lnTo>
                      <a:pt x="926" y="60"/>
                    </a:lnTo>
                    <a:lnTo>
                      <a:pt x="926" y="60"/>
                    </a:lnTo>
                    <a:lnTo>
                      <a:pt x="934" y="66"/>
                    </a:lnTo>
                    <a:lnTo>
                      <a:pt x="940" y="74"/>
                    </a:lnTo>
                    <a:lnTo>
                      <a:pt x="940" y="74"/>
                    </a:lnTo>
                    <a:lnTo>
                      <a:pt x="946" y="82"/>
                    </a:lnTo>
                    <a:lnTo>
                      <a:pt x="946" y="94"/>
                    </a:lnTo>
                    <a:lnTo>
                      <a:pt x="946" y="172"/>
                    </a:lnTo>
                    <a:lnTo>
                      <a:pt x="946" y="172"/>
                    </a:lnTo>
                    <a:lnTo>
                      <a:pt x="948" y="190"/>
                    </a:lnTo>
                    <a:lnTo>
                      <a:pt x="948" y="190"/>
                    </a:lnTo>
                    <a:lnTo>
                      <a:pt x="950" y="198"/>
                    </a:lnTo>
                    <a:lnTo>
                      <a:pt x="952" y="204"/>
                    </a:lnTo>
                    <a:lnTo>
                      <a:pt x="910" y="204"/>
                    </a:lnTo>
                    <a:lnTo>
                      <a:pt x="910" y="204"/>
                    </a:lnTo>
                    <a:lnTo>
                      <a:pt x="908" y="198"/>
                    </a:lnTo>
                    <a:lnTo>
                      <a:pt x="908" y="198"/>
                    </a:lnTo>
                    <a:lnTo>
                      <a:pt x="908" y="190"/>
                    </a:lnTo>
                    <a:lnTo>
                      <a:pt x="908" y="190"/>
                    </a:lnTo>
                    <a:lnTo>
                      <a:pt x="898" y="198"/>
                    </a:lnTo>
                    <a:lnTo>
                      <a:pt x="886" y="204"/>
                    </a:lnTo>
                    <a:lnTo>
                      <a:pt x="886" y="204"/>
                    </a:lnTo>
                    <a:lnTo>
                      <a:pt x="878" y="206"/>
                    </a:lnTo>
                    <a:lnTo>
                      <a:pt x="878" y="206"/>
                    </a:lnTo>
                    <a:close/>
                    <a:moveTo>
                      <a:pt x="1062" y="56"/>
                    </a:moveTo>
                    <a:lnTo>
                      <a:pt x="1062" y="84"/>
                    </a:lnTo>
                    <a:lnTo>
                      <a:pt x="1032" y="84"/>
                    </a:lnTo>
                    <a:lnTo>
                      <a:pt x="1032" y="156"/>
                    </a:lnTo>
                    <a:lnTo>
                      <a:pt x="1032" y="156"/>
                    </a:lnTo>
                    <a:lnTo>
                      <a:pt x="1032" y="166"/>
                    </a:lnTo>
                    <a:lnTo>
                      <a:pt x="1036" y="170"/>
                    </a:lnTo>
                    <a:lnTo>
                      <a:pt x="1036" y="170"/>
                    </a:lnTo>
                    <a:lnTo>
                      <a:pt x="1040" y="174"/>
                    </a:lnTo>
                    <a:lnTo>
                      <a:pt x="1050" y="174"/>
                    </a:lnTo>
                    <a:lnTo>
                      <a:pt x="1050" y="174"/>
                    </a:lnTo>
                    <a:lnTo>
                      <a:pt x="1056" y="174"/>
                    </a:lnTo>
                    <a:lnTo>
                      <a:pt x="1056" y="174"/>
                    </a:lnTo>
                    <a:lnTo>
                      <a:pt x="1062" y="172"/>
                    </a:lnTo>
                    <a:lnTo>
                      <a:pt x="1062" y="204"/>
                    </a:lnTo>
                    <a:lnTo>
                      <a:pt x="1062" y="204"/>
                    </a:lnTo>
                    <a:lnTo>
                      <a:pt x="1050" y="206"/>
                    </a:lnTo>
                    <a:lnTo>
                      <a:pt x="1050" y="206"/>
                    </a:lnTo>
                    <a:lnTo>
                      <a:pt x="1038" y="206"/>
                    </a:lnTo>
                    <a:lnTo>
                      <a:pt x="1038" y="206"/>
                    </a:lnTo>
                    <a:lnTo>
                      <a:pt x="1020" y="204"/>
                    </a:lnTo>
                    <a:lnTo>
                      <a:pt x="1020" y="204"/>
                    </a:lnTo>
                    <a:lnTo>
                      <a:pt x="1012" y="202"/>
                    </a:lnTo>
                    <a:lnTo>
                      <a:pt x="1006" y="200"/>
                    </a:lnTo>
                    <a:lnTo>
                      <a:pt x="1006" y="200"/>
                    </a:lnTo>
                    <a:lnTo>
                      <a:pt x="1000" y="194"/>
                    </a:lnTo>
                    <a:lnTo>
                      <a:pt x="996" y="188"/>
                    </a:lnTo>
                    <a:lnTo>
                      <a:pt x="996" y="188"/>
                    </a:lnTo>
                    <a:lnTo>
                      <a:pt x="992" y="182"/>
                    </a:lnTo>
                    <a:lnTo>
                      <a:pt x="992" y="170"/>
                    </a:lnTo>
                    <a:lnTo>
                      <a:pt x="992" y="84"/>
                    </a:lnTo>
                    <a:lnTo>
                      <a:pt x="968" y="84"/>
                    </a:lnTo>
                    <a:lnTo>
                      <a:pt x="968" y="56"/>
                    </a:lnTo>
                    <a:lnTo>
                      <a:pt x="992" y="56"/>
                    </a:lnTo>
                    <a:lnTo>
                      <a:pt x="992" y="12"/>
                    </a:lnTo>
                    <a:lnTo>
                      <a:pt x="1032" y="12"/>
                    </a:lnTo>
                    <a:lnTo>
                      <a:pt x="1032" y="56"/>
                    </a:lnTo>
                    <a:lnTo>
                      <a:pt x="1062" y="56"/>
                    </a:lnTo>
                    <a:lnTo>
                      <a:pt x="1062" y="56"/>
                    </a:lnTo>
                    <a:close/>
                    <a:moveTo>
                      <a:pt x="1126" y="204"/>
                    </a:moveTo>
                    <a:lnTo>
                      <a:pt x="1086" y="204"/>
                    </a:lnTo>
                    <a:lnTo>
                      <a:pt x="1086" y="56"/>
                    </a:lnTo>
                    <a:lnTo>
                      <a:pt x="1126" y="56"/>
                    </a:lnTo>
                    <a:lnTo>
                      <a:pt x="1126" y="204"/>
                    </a:lnTo>
                    <a:lnTo>
                      <a:pt x="1126" y="204"/>
                    </a:lnTo>
                    <a:close/>
                    <a:moveTo>
                      <a:pt x="1086" y="0"/>
                    </a:moveTo>
                    <a:lnTo>
                      <a:pt x="1126" y="0"/>
                    </a:lnTo>
                    <a:lnTo>
                      <a:pt x="1126" y="34"/>
                    </a:lnTo>
                    <a:lnTo>
                      <a:pt x="1086" y="34"/>
                    </a:lnTo>
                    <a:lnTo>
                      <a:pt x="1086" y="0"/>
                    </a:lnTo>
                    <a:close/>
                    <a:moveTo>
                      <a:pt x="878" y="54"/>
                    </a:moveTo>
                    <a:lnTo>
                      <a:pt x="878" y="80"/>
                    </a:lnTo>
                    <a:lnTo>
                      <a:pt x="878" y="80"/>
                    </a:lnTo>
                    <a:lnTo>
                      <a:pt x="868" y="82"/>
                    </a:lnTo>
                    <a:lnTo>
                      <a:pt x="862" y="86"/>
                    </a:lnTo>
                    <a:lnTo>
                      <a:pt x="862" y="86"/>
                    </a:lnTo>
                    <a:lnTo>
                      <a:pt x="856" y="92"/>
                    </a:lnTo>
                    <a:lnTo>
                      <a:pt x="854" y="102"/>
                    </a:lnTo>
                    <a:lnTo>
                      <a:pt x="812" y="102"/>
                    </a:lnTo>
                    <a:lnTo>
                      <a:pt x="812" y="102"/>
                    </a:lnTo>
                    <a:lnTo>
                      <a:pt x="814" y="90"/>
                    </a:lnTo>
                    <a:lnTo>
                      <a:pt x="820" y="78"/>
                    </a:lnTo>
                    <a:lnTo>
                      <a:pt x="820" y="78"/>
                    </a:lnTo>
                    <a:lnTo>
                      <a:pt x="826" y="70"/>
                    </a:lnTo>
                    <a:lnTo>
                      <a:pt x="836" y="64"/>
                    </a:lnTo>
                    <a:lnTo>
                      <a:pt x="836" y="64"/>
                    </a:lnTo>
                    <a:lnTo>
                      <a:pt x="846" y="58"/>
                    </a:lnTo>
                    <a:lnTo>
                      <a:pt x="858" y="56"/>
                    </a:lnTo>
                    <a:lnTo>
                      <a:pt x="858" y="56"/>
                    </a:lnTo>
                    <a:lnTo>
                      <a:pt x="878" y="54"/>
                    </a:lnTo>
                    <a:lnTo>
                      <a:pt x="878" y="54"/>
                    </a:lnTo>
                    <a:close/>
                    <a:moveTo>
                      <a:pt x="878" y="116"/>
                    </a:moveTo>
                    <a:lnTo>
                      <a:pt x="878" y="140"/>
                    </a:lnTo>
                    <a:lnTo>
                      <a:pt x="878" y="140"/>
                    </a:lnTo>
                    <a:lnTo>
                      <a:pt x="872" y="140"/>
                    </a:lnTo>
                    <a:lnTo>
                      <a:pt x="872" y="140"/>
                    </a:lnTo>
                    <a:lnTo>
                      <a:pt x="864" y="144"/>
                    </a:lnTo>
                    <a:lnTo>
                      <a:pt x="864" y="144"/>
                    </a:lnTo>
                    <a:lnTo>
                      <a:pt x="856" y="146"/>
                    </a:lnTo>
                    <a:lnTo>
                      <a:pt x="856" y="146"/>
                    </a:lnTo>
                    <a:lnTo>
                      <a:pt x="850" y="154"/>
                    </a:lnTo>
                    <a:lnTo>
                      <a:pt x="850" y="154"/>
                    </a:lnTo>
                    <a:lnTo>
                      <a:pt x="850" y="158"/>
                    </a:lnTo>
                    <a:lnTo>
                      <a:pt x="848" y="162"/>
                    </a:lnTo>
                    <a:lnTo>
                      <a:pt x="848" y="162"/>
                    </a:lnTo>
                    <a:lnTo>
                      <a:pt x="850" y="168"/>
                    </a:lnTo>
                    <a:lnTo>
                      <a:pt x="850" y="172"/>
                    </a:lnTo>
                    <a:lnTo>
                      <a:pt x="850" y="172"/>
                    </a:lnTo>
                    <a:lnTo>
                      <a:pt x="856" y="178"/>
                    </a:lnTo>
                    <a:lnTo>
                      <a:pt x="856" y="178"/>
                    </a:lnTo>
                    <a:lnTo>
                      <a:pt x="864" y="180"/>
                    </a:lnTo>
                    <a:lnTo>
                      <a:pt x="864" y="180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8" y="182"/>
                    </a:lnTo>
                    <a:lnTo>
                      <a:pt x="878" y="206"/>
                    </a:lnTo>
                    <a:lnTo>
                      <a:pt x="878" y="206"/>
                    </a:lnTo>
                    <a:lnTo>
                      <a:pt x="858" y="208"/>
                    </a:lnTo>
                    <a:lnTo>
                      <a:pt x="858" y="208"/>
                    </a:lnTo>
                    <a:lnTo>
                      <a:pt x="848" y="208"/>
                    </a:lnTo>
                    <a:lnTo>
                      <a:pt x="838" y="206"/>
                    </a:lnTo>
                    <a:lnTo>
                      <a:pt x="838" y="206"/>
                    </a:lnTo>
                    <a:lnTo>
                      <a:pt x="830" y="202"/>
                    </a:lnTo>
                    <a:lnTo>
                      <a:pt x="822" y="198"/>
                    </a:lnTo>
                    <a:lnTo>
                      <a:pt x="822" y="198"/>
                    </a:lnTo>
                    <a:lnTo>
                      <a:pt x="816" y="192"/>
                    </a:lnTo>
                    <a:lnTo>
                      <a:pt x="812" y="184"/>
                    </a:lnTo>
                    <a:lnTo>
                      <a:pt x="812" y="184"/>
                    </a:lnTo>
                    <a:lnTo>
                      <a:pt x="810" y="174"/>
                    </a:lnTo>
                    <a:lnTo>
                      <a:pt x="808" y="164"/>
                    </a:lnTo>
                    <a:lnTo>
                      <a:pt x="808" y="164"/>
                    </a:lnTo>
                    <a:lnTo>
                      <a:pt x="810" y="152"/>
                    </a:lnTo>
                    <a:lnTo>
                      <a:pt x="812" y="144"/>
                    </a:lnTo>
                    <a:lnTo>
                      <a:pt x="812" y="144"/>
                    </a:lnTo>
                    <a:lnTo>
                      <a:pt x="818" y="136"/>
                    </a:lnTo>
                    <a:lnTo>
                      <a:pt x="824" y="130"/>
                    </a:lnTo>
                    <a:lnTo>
                      <a:pt x="824" y="130"/>
                    </a:lnTo>
                    <a:lnTo>
                      <a:pt x="832" y="126"/>
                    </a:lnTo>
                    <a:lnTo>
                      <a:pt x="840" y="124"/>
                    </a:lnTo>
                    <a:lnTo>
                      <a:pt x="840" y="124"/>
                    </a:lnTo>
                    <a:lnTo>
                      <a:pt x="858" y="120"/>
                    </a:lnTo>
                    <a:lnTo>
                      <a:pt x="858" y="120"/>
                    </a:lnTo>
                    <a:lnTo>
                      <a:pt x="876" y="118"/>
                    </a:lnTo>
                    <a:lnTo>
                      <a:pt x="878" y="116"/>
                    </a:lnTo>
                    <a:lnTo>
                      <a:pt x="878" y="116"/>
                    </a:lnTo>
                    <a:close/>
                    <a:moveTo>
                      <a:pt x="424" y="208"/>
                    </a:moveTo>
                    <a:lnTo>
                      <a:pt x="424" y="178"/>
                    </a:lnTo>
                    <a:lnTo>
                      <a:pt x="424" y="178"/>
                    </a:lnTo>
                    <a:lnTo>
                      <a:pt x="426" y="178"/>
                    </a:lnTo>
                    <a:lnTo>
                      <a:pt x="426" y="178"/>
                    </a:lnTo>
                    <a:lnTo>
                      <a:pt x="438" y="176"/>
                    </a:lnTo>
                    <a:lnTo>
                      <a:pt x="448" y="172"/>
                    </a:lnTo>
                    <a:lnTo>
                      <a:pt x="448" y="172"/>
                    </a:lnTo>
                    <a:lnTo>
                      <a:pt x="454" y="166"/>
                    </a:lnTo>
                    <a:lnTo>
                      <a:pt x="458" y="158"/>
                    </a:lnTo>
                    <a:lnTo>
                      <a:pt x="494" y="158"/>
                    </a:lnTo>
                    <a:lnTo>
                      <a:pt x="494" y="158"/>
                    </a:lnTo>
                    <a:lnTo>
                      <a:pt x="490" y="172"/>
                    </a:lnTo>
                    <a:lnTo>
                      <a:pt x="484" y="182"/>
                    </a:lnTo>
                    <a:lnTo>
                      <a:pt x="476" y="190"/>
                    </a:lnTo>
                    <a:lnTo>
                      <a:pt x="468" y="196"/>
                    </a:lnTo>
                    <a:lnTo>
                      <a:pt x="468" y="196"/>
                    </a:lnTo>
                    <a:lnTo>
                      <a:pt x="458" y="202"/>
                    </a:lnTo>
                    <a:lnTo>
                      <a:pt x="448" y="206"/>
                    </a:lnTo>
                    <a:lnTo>
                      <a:pt x="438" y="208"/>
                    </a:lnTo>
                    <a:lnTo>
                      <a:pt x="426" y="208"/>
                    </a:lnTo>
                    <a:lnTo>
                      <a:pt x="424" y="208"/>
                    </a:lnTo>
                    <a:lnTo>
                      <a:pt x="424" y="208"/>
                    </a:lnTo>
                    <a:close/>
                    <a:moveTo>
                      <a:pt x="424" y="140"/>
                    </a:moveTo>
                    <a:lnTo>
                      <a:pt x="424" y="114"/>
                    </a:lnTo>
                    <a:lnTo>
                      <a:pt x="456" y="114"/>
                    </a:lnTo>
                    <a:lnTo>
                      <a:pt x="456" y="114"/>
                    </a:lnTo>
                    <a:lnTo>
                      <a:pt x="452" y="102"/>
                    </a:lnTo>
                    <a:lnTo>
                      <a:pt x="446" y="92"/>
                    </a:lnTo>
                    <a:lnTo>
                      <a:pt x="446" y="92"/>
                    </a:lnTo>
                    <a:lnTo>
                      <a:pt x="442" y="88"/>
                    </a:lnTo>
                    <a:lnTo>
                      <a:pt x="438" y="86"/>
                    </a:lnTo>
                    <a:lnTo>
                      <a:pt x="424" y="84"/>
                    </a:lnTo>
                    <a:lnTo>
                      <a:pt x="424" y="84"/>
                    </a:lnTo>
                    <a:lnTo>
                      <a:pt x="424" y="52"/>
                    </a:lnTo>
                    <a:lnTo>
                      <a:pt x="426" y="52"/>
                    </a:lnTo>
                    <a:lnTo>
                      <a:pt x="426" y="52"/>
                    </a:lnTo>
                    <a:lnTo>
                      <a:pt x="442" y="54"/>
                    </a:lnTo>
                    <a:lnTo>
                      <a:pt x="458" y="60"/>
                    </a:lnTo>
                    <a:lnTo>
                      <a:pt x="458" y="60"/>
                    </a:lnTo>
                    <a:lnTo>
                      <a:pt x="470" y="68"/>
                    </a:lnTo>
                    <a:lnTo>
                      <a:pt x="482" y="80"/>
                    </a:lnTo>
                    <a:lnTo>
                      <a:pt x="482" y="80"/>
                    </a:lnTo>
                    <a:lnTo>
                      <a:pt x="488" y="92"/>
                    </a:lnTo>
                    <a:lnTo>
                      <a:pt x="494" y="108"/>
                    </a:lnTo>
                    <a:lnTo>
                      <a:pt x="494" y="108"/>
                    </a:lnTo>
                    <a:lnTo>
                      <a:pt x="496" y="124"/>
                    </a:lnTo>
                    <a:lnTo>
                      <a:pt x="496" y="140"/>
                    </a:lnTo>
                    <a:lnTo>
                      <a:pt x="424" y="140"/>
                    </a:lnTo>
                    <a:lnTo>
                      <a:pt x="424" y="140"/>
                    </a:lnTo>
                    <a:close/>
                    <a:moveTo>
                      <a:pt x="562" y="56"/>
                    </a:moveTo>
                    <a:lnTo>
                      <a:pt x="562" y="84"/>
                    </a:lnTo>
                    <a:lnTo>
                      <a:pt x="562" y="84"/>
                    </a:lnTo>
                    <a:lnTo>
                      <a:pt x="562" y="84"/>
                    </a:lnTo>
                    <a:lnTo>
                      <a:pt x="570" y="72"/>
                    </a:lnTo>
                    <a:lnTo>
                      <a:pt x="570" y="72"/>
                    </a:lnTo>
                    <a:lnTo>
                      <a:pt x="582" y="62"/>
                    </a:lnTo>
                    <a:lnTo>
                      <a:pt x="582" y="62"/>
                    </a:lnTo>
                    <a:lnTo>
                      <a:pt x="594" y="56"/>
                    </a:lnTo>
                    <a:lnTo>
                      <a:pt x="594" y="56"/>
                    </a:lnTo>
                    <a:lnTo>
                      <a:pt x="602" y="54"/>
                    </a:lnTo>
                    <a:lnTo>
                      <a:pt x="610" y="52"/>
                    </a:lnTo>
                    <a:lnTo>
                      <a:pt x="610" y="52"/>
                    </a:lnTo>
                    <a:lnTo>
                      <a:pt x="618" y="54"/>
                    </a:lnTo>
                    <a:lnTo>
                      <a:pt x="618" y="92"/>
                    </a:lnTo>
                    <a:lnTo>
                      <a:pt x="618" y="92"/>
                    </a:lnTo>
                    <a:lnTo>
                      <a:pt x="612" y="92"/>
                    </a:lnTo>
                    <a:lnTo>
                      <a:pt x="612" y="92"/>
                    </a:lnTo>
                    <a:lnTo>
                      <a:pt x="604" y="90"/>
                    </a:lnTo>
                    <a:lnTo>
                      <a:pt x="604" y="90"/>
                    </a:lnTo>
                    <a:lnTo>
                      <a:pt x="594" y="92"/>
                    </a:lnTo>
                    <a:lnTo>
                      <a:pt x="586" y="94"/>
                    </a:lnTo>
                    <a:lnTo>
                      <a:pt x="586" y="94"/>
                    </a:lnTo>
                    <a:lnTo>
                      <a:pt x="578" y="98"/>
                    </a:lnTo>
                    <a:lnTo>
                      <a:pt x="572" y="104"/>
                    </a:lnTo>
                    <a:lnTo>
                      <a:pt x="572" y="104"/>
                    </a:lnTo>
                    <a:lnTo>
                      <a:pt x="568" y="112"/>
                    </a:lnTo>
                    <a:lnTo>
                      <a:pt x="566" y="120"/>
                    </a:lnTo>
                    <a:lnTo>
                      <a:pt x="566" y="120"/>
                    </a:lnTo>
                    <a:lnTo>
                      <a:pt x="564" y="138"/>
                    </a:lnTo>
                    <a:lnTo>
                      <a:pt x="564" y="204"/>
                    </a:lnTo>
                    <a:lnTo>
                      <a:pt x="524" y="204"/>
                    </a:lnTo>
                    <a:lnTo>
                      <a:pt x="524" y="56"/>
                    </a:lnTo>
                    <a:lnTo>
                      <a:pt x="562" y="56"/>
                    </a:lnTo>
                    <a:lnTo>
                      <a:pt x="562" y="56"/>
                    </a:lnTo>
                    <a:close/>
                    <a:moveTo>
                      <a:pt x="680" y="56"/>
                    </a:moveTo>
                    <a:lnTo>
                      <a:pt x="680" y="78"/>
                    </a:lnTo>
                    <a:lnTo>
                      <a:pt x="682" y="78"/>
                    </a:lnTo>
                    <a:lnTo>
                      <a:pt x="682" y="78"/>
                    </a:lnTo>
                    <a:lnTo>
                      <a:pt x="690" y="66"/>
                    </a:lnTo>
                    <a:lnTo>
                      <a:pt x="702" y="58"/>
                    </a:lnTo>
                    <a:lnTo>
                      <a:pt x="702" y="58"/>
                    </a:lnTo>
                    <a:lnTo>
                      <a:pt x="714" y="54"/>
                    </a:lnTo>
                    <a:lnTo>
                      <a:pt x="726" y="52"/>
                    </a:lnTo>
                    <a:lnTo>
                      <a:pt x="726" y="52"/>
                    </a:lnTo>
                    <a:lnTo>
                      <a:pt x="742" y="54"/>
                    </a:lnTo>
                    <a:lnTo>
                      <a:pt x="754" y="58"/>
                    </a:lnTo>
                    <a:lnTo>
                      <a:pt x="754" y="58"/>
                    </a:lnTo>
                    <a:lnTo>
                      <a:pt x="762" y="62"/>
                    </a:lnTo>
                    <a:lnTo>
                      <a:pt x="770" y="70"/>
                    </a:lnTo>
                    <a:lnTo>
                      <a:pt x="770" y="70"/>
                    </a:lnTo>
                    <a:lnTo>
                      <a:pt x="774" y="78"/>
                    </a:lnTo>
                    <a:lnTo>
                      <a:pt x="778" y="88"/>
                    </a:lnTo>
                    <a:lnTo>
                      <a:pt x="778" y="88"/>
                    </a:lnTo>
                    <a:lnTo>
                      <a:pt x="780" y="100"/>
                    </a:lnTo>
                    <a:lnTo>
                      <a:pt x="780" y="114"/>
                    </a:lnTo>
                    <a:lnTo>
                      <a:pt x="780" y="204"/>
                    </a:lnTo>
                    <a:lnTo>
                      <a:pt x="740" y="204"/>
                    </a:lnTo>
                    <a:lnTo>
                      <a:pt x="740" y="122"/>
                    </a:lnTo>
                    <a:lnTo>
                      <a:pt x="740" y="122"/>
                    </a:lnTo>
                    <a:lnTo>
                      <a:pt x="738" y="106"/>
                    </a:lnTo>
                    <a:lnTo>
                      <a:pt x="734" y="94"/>
                    </a:lnTo>
                    <a:lnTo>
                      <a:pt x="734" y="94"/>
                    </a:lnTo>
                    <a:lnTo>
                      <a:pt x="732" y="90"/>
                    </a:lnTo>
                    <a:lnTo>
                      <a:pt x="726" y="88"/>
                    </a:lnTo>
                    <a:lnTo>
                      <a:pt x="722" y="86"/>
                    </a:lnTo>
                    <a:lnTo>
                      <a:pt x="714" y="84"/>
                    </a:lnTo>
                    <a:lnTo>
                      <a:pt x="714" y="84"/>
                    </a:lnTo>
                    <a:lnTo>
                      <a:pt x="706" y="86"/>
                    </a:lnTo>
                    <a:lnTo>
                      <a:pt x="700" y="88"/>
                    </a:lnTo>
                    <a:lnTo>
                      <a:pt x="694" y="90"/>
                    </a:lnTo>
                    <a:lnTo>
                      <a:pt x="690" y="94"/>
                    </a:lnTo>
                    <a:lnTo>
                      <a:pt x="690" y="94"/>
                    </a:lnTo>
                    <a:lnTo>
                      <a:pt x="688" y="100"/>
                    </a:lnTo>
                    <a:lnTo>
                      <a:pt x="684" y="108"/>
                    </a:lnTo>
                    <a:lnTo>
                      <a:pt x="682" y="128"/>
                    </a:lnTo>
                    <a:lnTo>
                      <a:pt x="682" y="204"/>
                    </a:lnTo>
                    <a:lnTo>
                      <a:pt x="642" y="204"/>
                    </a:lnTo>
                    <a:lnTo>
                      <a:pt x="642" y="56"/>
                    </a:lnTo>
                    <a:lnTo>
                      <a:pt x="680" y="56"/>
                    </a:lnTo>
                    <a:close/>
                    <a:moveTo>
                      <a:pt x="44" y="204"/>
                    </a:moveTo>
                    <a:lnTo>
                      <a:pt x="0" y="204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204"/>
                    </a:lnTo>
                    <a:lnTo>
                      <a:pt x="44" y="204"/>
                    </a:lnTo>
                    <a:close/>
                    <a:moveTo>
                      <a:pt x="424" y="52"/>
                    </a:moveTo>
                    <a:lnTo>
                      <a:pt x="424" y="84"/>
                    </a:lnTo>
                    <a:lnTo>
                      <a:pt x="424" y="84"/>
                    </a:lnTo>
                    <a:lnTo>
                      <a:pt x="414" y="84"/>
                    </a:lnTo>
                    <a:lnTo>
                      <a:pt x="408" y="86"/>
                    </a:lnTo>
                    <a:lnTo>
                      <a:pt x="408" y="86"/>
                    </a:lnTo>
                    <a:lnTo>
                      <a:pt x="402" y="90"/>
                    </a:lnTo>
                    <a:lnTo>
                      <a:pt x="398" y="94"/>
                    </a:lnTo>
                    <a:lnTo>
                      <a:pt x="398" y="94"/>
                    </a:lnTo>
                    <a:lnTo>
                      <a:pt x="392" y="106"/>
                    </a:lnTo>
                    <a:lnTo>
                      <a:pt x="392" y="106"/>
                    </a:lnTo>
                    <a:lnTo>
                      <a:pt x="390" y="114"/>
                    </a:lnTo>
                    <a:lnTo>
                      <a:pt x="424" y="114"/>
                    </a:lnTo>
                    <a:lnTo>
                      <a:pt x="424" y="140"/>
                    </a:lnTo>
                    <a:lnTo>
                      <a:pt x="390" y="140"/>
                    </a:lnTo>
                    <a:lnTo>
                      <a:pt x="390" y="140"/>
                    </a:lnTo>
                    <a:lnTo>
                      <a:pt x="392" y="150"/>
                    </a:lnTo>
                    <a:lnTo>
                      <a:pt x="394" y="158"/>
                    </a:lnTo>
                    <a:lnTo>
                      <a:pt x="396" y="164"/>
                    </a:lnTo>
                    <a:lnTo>
                      <a:pt x="400" y="168"/>
                    </a:lnTo>
                    <a:lnTo>
                      <a:pt x="400" y="168"/>
                    </a:lnTo>
                    <a:lnTo>
                      <a:pt x="410" y="176"/>
                    </a:lnTo>
                    <a:lnTo>
                      <a:pt x="424" y="178"/>
                    </a:lnTo>
                    <a:lnTo>
                      <a:pt x="424" y="208"/>
                    </a:lnTo>
                    <a:lnTo>
                      <a:pt x="424" y="208"/>
                    </a:lnTo>
                    <a:lnTo>
                      <a:pt x="408" y="206"/>
                    </a:lnTo>
                    <a:lnTo>
                      <a:pt x="394" y="202"/>
                    </a:lnTo>
                    <a:lnTo>
                      <a:pt x="394" y="202"/>
                    </a:lnTo>
                    <a:lnTo>
                      <a:pt x="382" y="196"/>
                    </a:lnTo>
                    <a:lnTo>
                      <a:pt x="370" y="186"/>
                    </a:lnTo>
                    <a:lnTo>
                      <a:pt x="370" y="186"/>
                    </a:lnTo>
                    <a:lnTo>
                      <a:pt x="362" y="176"/>
                    </a:lnTo>
                    <a:lnTo>
                      <a:pt x="356" y="162"/>
                    </a:lnTo>
                    <a:lnTo>
                      <a:pt x="356" y="162"/>
                    </a:lnTo>
                    <a:lnTo>
                      <a:pt x="352" y="148"/>
                    </a:lnTo>
                    <a:lnTo>
                      <a:pt x="350" y="130"/>
                    </a:lnTo>
                    <a:lnTo>
                      <a:pt x="350" y="130"/>
                    </a:lnTo>
                    <a:lnTo>
                      <a:pt x="352" y="114"/>
                    </a:lnTo>
                    <a:lnTo>
                      <a:pt x="356" y="100"/>
                    </a:lnTo>
                    <a:lnTo>
                      <a:pt x="356" y="100"/>
                    </a:lnTo>
                    <a:lnTo>
                      <a:pt x="362" y="86"/>
                    </a:lnTo>
                    <a:lnTo>
                      <a:pt x="370" y="76"/>
                    </a:lnTo>
                    <a:lnTo>
                      <a:pt x="370" y="76"/>
                    </a:lnTo>
                    <a:lnTo>
                      <a:pt x="382" y="66"/>
                    </a:lnTo>
                    <a:lnTo>
                      <a:pt x="394" y="58"/>
                    </a:lnTo>
                    <a:lnTo>
                      <a:pt x="394" y="58"/>
                    </a:lnTo>
                    <a:lnTo>
                      <a:pt x="408" y="54"/>
                    </a:lnTo>
                    <a:lnTo>
                      <a:pt x="424" y="52"/>
                    </a:lnTo>
                    <a:lnTo>
                      <a:pt x="424" y="52"/>
                    </a:lnTo>
                    <a:close/>
                    <a:moveTo>
                      <a:pt x="120" y="56"/>
                    </a:moveTo>
                    <a:lnTo>
                      <a:pt x="120" y="78"/>
                    </a:lnTo>
                    <a:lnTo>
                      <a:pt x="122" y="78"/>
                    </a:lnTo>
                    <a:lnTo>
                      <a:pt x="122" y="78"/>
                    </a:lnTo>
                    <a:lnTo>
                      <a:pt x="130" y="66"/>
                    </a:lnTo>
                    <a:lnTo>
                      <a:pt x="142" y="58"/>
                    </a:lnTo>
                    <a:lnTo>
                      <a:pt x="142" y="58"/>
                    </a:lnTo>
                    <a:lnTo>
                      <a:pt x="154" y="54"/>
                    </a:lnTo>
                    <a:lnTo>
                      <a:pt x="166" y="52"/>
                    </a:lnTo>
                    <a:lnTo>
                      <a:pt x="166" y="52"/>
                    </a:lnTo>
                    <a:lnTo>
                      <a:pt x="182" y="54"/>
                    </a:lnTo>
                    <a:lnTo>
                      <a:pt x="194" y="58"/>
                    </a:lnTo>
                    <a:lnTo>
                      <a:pt x="194" y="58"/>
                    </a:lnTo>
                    <a:lnTo>
                      <a:pt x="202" y="62"/>
                    </a:lnTo>
                    <a:lnTo>
                      <a:pt x="210" y="70"/>
                    </a:lnTo>
                    <a:lnTo>
                      <a:pt x="210" y="70"/>
                    </a:lnTo>
                    <a:lnTo>
                      <a:pt x="214" y="78"/>
                    </a:lnTo>
                    <a:lnTo>
                      <a:pt x="218" y="88"/>
                    </a:lnTo>
                    <a:lnTo>
                      <a:pt x="218" y="88"/>
                    </a:lnTo>
                    <a:lnTo>
                      <a:pt x="220" y="100"/>
                    </a:lnTo>
                    <a:lnTo>
                      <a:pt x="220" y="114"/>
                    </a:lnTo>
                    <a:lnTo>
                      <a:pt x="220" y="204"/>
                    </a:lnTo>
                    <a:lnTo>
                      <a:pt x="180" y="204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78" y="10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0" y="90"/>
                    </a:lnTo>
                    <a:lnTo>
                      <a:pt x="166" y="88"/>
                    </a:lnTo>
                    <a:lnTo>
                      <a:pt x="160" y="86"/>
                    </a:lnTo>
                    <a:lnTo>
                      <a:pt x="154" y="84"/>
                    </a:lnTo>
                    <a:lnTo>
                      <a:pt x="154" y="84"/>
                    </a:lnTo>
                    <a:lnTo>
                      <a:pt x="146" y="86"/>
                    </a:lnTo>
                    <a:lnTo>
                      <a:pt x="140" y="88"/>
                    </a:lnTo>
                    <a:lnTo>
                      <a:pt x="134" y="90"/>
                    </a:lnTo>
                    <a:lnTo>
                      <a:pt x="130" y="94"/>
                    </a:lnTo>
                    <a:lnTo>
                      <a:pt x="130" y="94"/>
                    </a:lnTo>
                    <a:lnTo>
                      <a:pt x="126" y="100"/>
                    </a:lnTo>
                    <a:lnTo>
                      <a:pt x="124" y="108"/>
                    </a:lnTo>
                    <a:lnTo>
                      <a:pt x="122" y="128"/>
                    </a:lnTo>
                    <a:lnTo>
                      <a:pt x="122" y="204"/>
                    </a:lnTo>
                    <a:lnTo>
                      <a:pt x="82" y="204"/>
                    </a:lnTo>
                    <a:lnTo>
                      <a:pt x="82" y="56"/>
                    </a:lnTo>
                    <a:lnTo>
                      <a:pt x="120" y="56"/>
                    </a:lnTo>
                    <a:lnTo>
                      <a:pt x="120" y="56"/>
                    </a:lnTo>
                    <a:close/>
                    <a:moveTo>
                      <a:pt x="334" y="56"/>
                    </a:moveTo>
                    <a:lnTo>
                      <a:pt x="334" y="84"/>
                    </a:lnTo>
                    <a:lnTo>
                      <a:pt x="306" y="84"/>
                    </a:lnTo>
                    <a:lnTo>
                      <a:pt x="306" y="156"/>
                    </a:lnTo>
                    <a:lnTo>
                      <a:pt x="306" y="156"/>
                    </a:lnTo>
                    <a:lnTo>
                      <a:pt x="306" y="166"/>
                    </a:lnTo>
                    <a:lnTo>
                      <a:pt x="308" y="170"/>
                    </a:lnTo>
                    <a:lnTo>
                      <a:pt x="308" y="170"/>
                    </a:lnTo>
                    <a:lnTo>
                      <a:pt x="314" y="174"/>
                    </a:lnTo>
                    <a:lnTo>
                      <a:pt x="322" y="174"/>
                    </a:lnTo>
                    <a:lnTo>
                      <a:pt x="322" y="174"/>
                    </a:lnTo>
                    <a:lnTo>
                      <a:pt x="328" y="174"/>
                    </a:lnTo>
                    <a:lnTo>
                      <a:pt x="328" y="174"/>
                    </a:lnTo>
                    <a:lnTo>
                      <a:pt x="334" y="172"/>
                    </a:lnTo>
                    <a:lnTo>
                      <a:pt x="334" y="204"/>
                    </a:lnTo>
                    <a:lnTo>
                      <a:pt x="334" y="204"/>
                    </a:lnTo>
                    <a:lnTo>
                      <a:pt x="324" y="206"/>
                    </a:lnTo>
                    <a:lnTo>
                      <a:pt x="324" y="206"/>
                    </a:lnTo>
                    <a:lnTo>
                      <a:pt x="312" y="206"/>
                    </a:lnTo>
                    <a:lnTo>
                      <a:pt x="312" y="206"/>
                    </a:lnTo>
                    <a:lnTo>
                      <a:pt x="294" y="204"/>
                    </a:lnTo>
                    <a:lnTo>
                      <a:pt x="294" y="204"/>
                    </a:lnTo>
                    <a:lnTo>
                      <a:pt x="286" y="202"/>
                    </a:lnTo>
                    <a:lnTo>
                      <a:pt x="278" y="200"/>
                    </a:lnTo>
                    <a:lnTo>
                      <a:pt x="278" y="200"/>
                    </a:lnTo>
                    <a:lnTo>
                      <a:pt x="272" y="194"/>
                    </a:lnTo>
                    <a:lnTo>
                      <a:pt x="268" y="188"/>
                    </a:lnTo>
                    <a:lnTo>
                      <a:pt x="268" y="188"/>
                    </a:lnTo>
                    <a:lnTo>
                      <a:pt x="266" y="182"/>
                    </a:lnTo>
                    <a:lnTo>
                      <a:pt x="264" y="170"/>
                    </a:lnTo>
                    <a:lnTo>
                      <a:pt x="264" y="84"/>
                    </a:lnTo>
                    <a:lnTo>
                      <a:pt x="240" y="84"/>
                    </a:lnTo>
                    <a:lnTo>
                      <a:pt x="240" y="56"/>
                    </a:lnTo>
                    <a:lnTo>
                      <a:pt x="264" y="56"/>
                    </a:lnTo>
                    <a:lnTo>
                      <a:pt x="264" y="12"/>
                    </a:lnTo>
                    <a:lnTo>
                      <a:pt x="306" y="12"/>
                    </a:lnTo>
                    <a:lnTo>
                      <a:pt x="306" y="56"/>
                    </a:lnTo>
                    <a:lnTo>
                      <a:pt x="334" y="56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295EA212-586E-495C-8BAC-233F56AB3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2781300"/>
                <a:ext cx="5454650" cy="1108075"/>
              </a:xfrm>
              <a:custGeom>
                <a:avLst/>
                <a:gdLst>
                  <a:gd name="T0" fmla="*/ 3292 w 3436"/>
                  <a:gd name="T1" fmla="*/ 536 h 698"/>
                  <a:gd name="T2" fmla="*/ 3202 w 3436"/>
                  <a:gd name="T3" fmla="*/ 698 h 698"/>
                  <a:gd name="T4" fmla="*/ 3220 w 3436"/>
                  <a:gd name="T5" fmla="*/ 332 h 698"/>
                  <a:gd name="T6" fmla="*/ 3368 w 3436"/>
                  <a:gd name="T7" fmla="*/ 292 h 698"/>
                  <a:gd name="T8" fmla="*/ 3202 w 3436"/>
                  <a:gd name="T9" fmla="*/ 222 h 698"/>
                  <a:gd name="T10" fmla="*/ 3104 w 3436"/>
                  <a:gd name="T11" fmla="*/ 404 h 698"/>
                  <a:gd name="T12" fmla="*/ 3182 w 3436"/>
                  <a:gd name="T13" fmla="*/ 574 h 698"/>
                  <a:gd name="T14" fmla="*/ 3054 w 3436"/>
                  <a:gd name="T15" fmla="*/ 646 h 698"/>
                  <a:gd name="T16" fmla="*/ 2968 w 3436"/>
                  <a:gd name="T17" fmla="*/ 460 h 698"/>
                  <a:gd name="T18" fmla="*/ 3072 w 3436"/>
                  <a:gd name="T19" fmla="*/ 262 h 698"/>
                  <a:gd name="T20" fmla="*/ 1782 w 3436"/>
                  <a:gd name="T21" fmla="*/ 578 h 698"/>
                  <a:gd name="T22" fmla="*/ 1932 w 3436"/>
                  <a:gd name="T23" fmla="*/ 642 h 698"/>
                  <a:gd name="T24" fmla="*/ 1782 w 3436"/>
                  <a:gd name="T25" fmla="*/ 404 h 698"/>
                  <a:gd name="T26" fmla="*/ 1782 w 3436"/>
                  <a:gd name="T27" fmla="*/ 330 h 698"/>
                  <a:gd name="T28" fmla="*/ 1950 w 3436"/>
                  <a:gd name="T29" fmla="*/ 292 h 698"/>
                  <a:gd name="T30" fmla="*/ 1782 w 3436"/>
                  <a:gd name="T31" fmla="*/ 488 h 698"/>
                  <a:gd name="T32" fmla="*/ 2138 w 3436"/>
                  <a:gd name="T33" fmla="*/ 264 h 698"/>
                  <a:gd name="T34" fmla="*/ 2346 w 3436"/>
                  <a:gd name="T35" fmla="*/ 230 h 698"/>
                  <a:gd name="T36" fmla="*/ 2478 w 3436"/>
                  <a:gd name="T37" fmla="*/ 376 h 698"/>
                  <a:gd name="T38" fmla="*/ 2328 w 3436"/>
                  <a:gd name="T39" fmla="*/ 362 h 698"/>
                  <a:gd name="T40" fmla="*/ 2196 w 3436"/>
                  <a:gd name="T41" fmla="*/ 424 h 698"/>
                  <a:gd name="T42" fmla="*/ 2684 w 3436"/>
                  <a:gd name="T43" fmla="*/ 680 h 698"/>
                  <a:gd name="T44" fmla="*/ 2544 w 3436"/>
                  <a:gd name="T45" fmla="*/ 506 h 698"/>
                  <a:gd name="T46" fmla="*/ 2608 w 3436"/>
                  <a:gd name="T47" fmla="*/ 292 h 698"/>
                  <a:gd name="T48" fmla="*/ 2800 w 3436"/>
                  <a:gd name="T49" fmla="*/ 224 h 698"/>
                  <a:gd name="T50" fmla="*/ 2848 w 3436"/>
                  <a:gd name="T51" fmla="*/ 372 h 698"/>
                  <a:gd name="T52" fmla="*/ 2712 w 3436"/>
                  <a:gd name="T53" fmla="*/ 364 h 698"/>
                  <a:gd name="T54" fmla="*/ 2712 w 3436"/>
                  <a:gd name="T55" fmla="*/ 556 h 698"/>
                  <a:gd name="T56" fmla="*/ 2852 w 3436"/>
                  <a:gd name="T57" fmla="*/ 544 h 698"/>
                  <a:gd name="T58" fmla="*/ 2774 w 3436"/>
                  <a:gd name="T59" fmla="*/ 698 h 698"/>
                  <a:gd name="T60" fmla="*/ 1690 w 3436"/>
                  <a:gd name="T61" fmla="*/ 386 h 698"/>
                  <a:gd name="T62" fmla="*/ 1746 w 3436"/>
                  <a:gd name="T63" fmla="*/ 570 h 698"/>
                  <a:gd name="T64" fmla="*/ 1634 w 3436"/>
                  <a:gd name="T65" fmla="*/ 646 h 698"/>
                  <a:gd name="T66" fmla="*/ 1548 w 3436"/>
                  <a:gd name="T67" fmla="*/ 460 h 698"/>
                  <a:gd name="T68" fmla="*/ 1652 w 3436"/>
                  <a:gd name="T69" fmla="*/ 262 h 698"/>
                  <a:gd name="T70" fmla="*/ 1258 w 3436"/>
                  <a:gd name="T71" fmla="*/ 576 h 698"/>
                  <a:gd name="T72" fmla="*/ 1360 w 3436"/>
                  <a:gd name="T73" fmla="*/ 412 h 698"/>
                  <a:gd name="T74" fmla="*/ 1274 w 3436"/>
                  <a:gd name="T75" fmla="*/ 226 h 698"/>
                  <a:gd name="T76" fmla="*/ 1490 w 3436"/>
                  <a:gd name="T77" fmla="*/ 402 h 698"/>
                  <a:gd name="T78" fmla="*/ 1400 w 3436"/>
                  <a:gd name="T79" fmla="*/ 658 h 698"/>
                  <a:gd name="T80" fmla="*/ 1214 w 3436"/>
                  <a:gd name="T81" fmla="*/ 352 h 698"/>
                  <a:gd name="T82" fmla="*/ 1180 w 3436"/>
                  <a:gd name="T83" fmla="*/ 542 h 698"/>
                  <a:gd name="T84" fmla="*/ 1168 w 3436"/>
                  <a:gd name="T85" fmla="*/ 680 h 698"/>
                  <a:gd name="T86" fmla="*/ 1030 w 3436"/>
                  <a:gd name="T87" fmla="*/ 520 h 698"/>
                  <a:gd name="T88" fmla="*/ 1078 w 3436"/>
                  <a:gd name="T89" fmla="*/ 308 h 698"/>
                  <a:gd name="T90" fmla="*/ 1248 w 3436"/>
                  <a:gd name="T91" fmla="*/ 224 h 698"/>
                  <a:gd name="T92" fmla="*/ 1024 w 3436"/>
                  <a:gd name="T93" fmla="*/ 460 h 698"/>
                  <a:gd name="T94" fmla="*/ 858 w 3436"/>
                  <a:gd name="T95" fmla="*/ 288 h 698"/>
                  <a:gd name="T96" fmla="*/ 694 w 3436"/>
                  <a:gd name="T97" fmla="*/ 344 h 698"/>
                  <a:gd name="T98" fmla="*/ 802 w 3436"/>
                  <a:gd name="T99" fmla="*/ 484 h 698"/>
                  <a:gd name="T100" fmla="*/ 720 w 3436"/>
                  <a:gd name="T101" fmla="*/ 698 h 698"/>
                  <a:gd name="T102" fmla="*/ 472 w 3436"/>
                  <a:gd name="T103" fmla="*/ 2 h 698"/>
                  <a:gd name="T104" fmla="*/ 694 w 3436"/>
                  <a:gd name="T105" fmla="*/ 222 h 698"/>
                  <a:gd name="T106" fmla="*/ 524 w 3436"/>
                  <a:gd name="T107" fmla="*/ 292 h 698"/>
                  <a:gd name="T108" fmla="*/ 524 w 3436"/>
                  <a:gd name="T109" fmla="*/ 628 h 698"/>
                  <a:gd name="T110" fmla="*/ 694 w 3436"/>
                  <a:gd name="T111" fmla="*/ 576 h 698"/>
                  <a:gd name="T112" fmla="*/ 592 w 3436"/>
                  <a:gd name="T113" fmla="*/ 416 h 698"/>
                  <a:gd name="T114" fmla="*/ 134 w 3436"/>
                  <a:gd name="T115" fmla="*/ 264 h 698"/>
                  <a:gd name="T116" fmla="*/ 0 w 3436"/>
                  <a:gd name="T117" fmla="*/ 2 h 698"/>
                  <a:gd name="T118" fmla="*/ 466 w 3436"/>
                  <a:gd name="T119" fmla="*/ 52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36" h="698">
                    <a:moveTo>
                      <a:pt x="3202" y="698"/>
                    </a:moveTo>
                    <a:lnTo>
                      <a:pt x="3202" y="578"/>
                    </a:lnTo>
                    <a:lnTo>
                      <a:pt x="3202" y="578"/>
                    </a:lnTo>
                    <a:lnTo>
                      <a:pt x="3208" y="578"/>
                    </a:lnTo>
                    <a:lnTo>
                      <a:pt x="3208" y="578"/>
                    </a:lnTo>
                    <a:lnTo>
                      <a:pt x="3220" y="576"/>
                    </a:lnTo>
                    <a:lnTo>
                      <a:pt x="3230" y="574"/>
                    </a:lnTo>
                    <a:lnTo>
                      <a:pt x="3240" y="572"/>
                    </a:lnTo>
                    <a:lnTo>
                      <a:pt x="3252" y="566"/>
                    </a:lnTo>
                    <a:lnTo>
                      <a:pt x="3272" y="554"/>
                    </a:lnTo>
                    <a:lnTo>
                      <a:pt x="3292" y="536"/>
                    </a:lnTo>
                    <a:lnTo>
                      <a:pt x="3370" y="624"/>
                    </a:lnTo>
                    <a:lnTo>
                      <a:pt x="3370" y="624"/>
                    </a:lnTo>
                    <a:lnTo>
                      <a:pt x="3352" y="642"/>
                    </a:lnTo>
                    <a:lnTo>
                      <a:pt x="3332" y="658"/>
                    </a:lnTo>
                    <a:lnTo>
                      <a:pt x="3312" y="670"/>
                    </a:lnTo>
                    <a:lnTo>
                      <a:pt x="3290" y="680"/>
                    </a:lnTo>
                    <a:lnTo>
                      <a:pt x="3270" y="688"/>
                    </a:lnTo>
                    <a:lnTo>
                      <a:pt x="3248" y="694"/>
                    </a:lnTo>
                    <a:lnTo>
                      <a:pt x="3224" y="698"/>
                    </a:lnTo>
                    <a:lnTo>
                      <a:pt x="3202" y="698"/>
                    </a:lnTo>
                    <a:lnTo>
                      <a:pt x="3202" y="698"/>
                    </a:lnTo>
                    <a:close/>
                    <a:moveTo>
                      <a:pt x="3202" y="488"/>
                    </a:moveTo>
                    <a:lnTo>
                      <a:pt x="3202" y="404"/>
                    </a:lnTo>
                    <a:lnTo>
                      <a:pt x="3300" y="404"/>
                    </a:lnTo>
                    <a:lnTo>
                      <a:pt x="3300" y="404"/>
                    </a:lnTo>
                    <a:lnTo>
                      <a:pt x="3294" y="388"/>
                    </a:lnTo>
                    <a:lnTo>
                      <a:pt x="3288" y="374"/>
                    </a:lnTo>
                    <a:lnTo>
                      <a:pt x="3278" y="360"/>
                    </a:lnTo>
                    <a:lnTo>
                      <a:pt x="3266" y="350"/>
                    </a:lnTo>
                    <a:lnTo>
                      <a:pt x="3252" y="342"/>
                    </a:lnTo>
                    <a:lnTo>
                      <a:pt x="3236" y="336"/>
                    </a:lnTo>
                    <a:lnTo>
                      <a:pt x="3220" y="332"/>
                    </a:lnTo>
                    <a:lnTo>
                      <a:pt x="3202" y="330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26" y="224"/>
                    </a:lnTo>
                    <a:lnTo>
                      <a:pt x="3250" y="226"/>
                    </a:lnTo>
                    <a:lnTo>
                      <a:pt x="3272" y="232"/>
                    </a:lnTo>
                    <a:lnTo>
                      <a:pt x="3294" y="240"/>
                    </a:lnTo>
                    <a:lnTo>
                      <a:pt x="3314" y="250"/>
                    </a:lnTo>
                    <a:lnTo>
                      <a:pt x="3334" y="262"/>
                    </a:lnTo>
                    <a:lnTo>
                      <a:pt x="3352" y="276"/>
                    </a:lnTo>
                    <a:lnTo>
                      <a:pt x="3368" y="292"/>
                    </a:lnTo>
                    <a:lnTo>
                      <a:pt x="3382" y="310"/>
                    </a:lnTo>
                    <a:lnTo>
                      <a:pt x="3396" y="330"/>
                    </a:lnTo>
                    <a:lnTo>
                      <a:pt x="3408" y="352"/>
                    </a:lnTo>
                    <a:lnTo>
                      <a:pt x="3418" y="374"/>
                    </a:lnTo>
                    <a:lnTo>
                      <a:pt x="3426" y="398"/>
                    </a:lnTo>
                    <a:lnTo>
                      <a:pt x="3430" y="424"/>
                    </a:lnTo>
                    <a:lnTo>
                      <a:pt x="3434" y="452"/>
                    </a:lnTo>
                    <a:lnTo>
                      <a:pt x="3436" y="482"/>
                    </a:lnTo>
                    <a:lnTo>
                      <a:pt x="3436" y="488"/>
                    </a:lnTo>
                    <a:lnTo>
                      <a:pt x="3202" y="488"/>
                    </a:lnTo>
                    <a:close/>
                    <a:moveTo>
                      <a:pt x="3202" y="222"/>
                    </a:moveTo>
                    <a:lnTo>
                      <a:pt x="3202" y="330"/>
                    </a:lnTo>
                    <a:lnTo>
                      <a:pt x="3202" y="330"/>
                    </a:lnTo>
                    <a:lnTo>
                      <a:pt x="3202" y="330"/>
                    </a:lnTo>
                    <a:lnTo>
                      <a:pt x="3184" y="332"/>
                    </a:lnTo>
                    <a:lnTo>
                      <a:pt x="3166" y="334"/>
                    </a:lnTo>
                    <a:lnTo>
                      <a:pt x="3152" y="340"/>
                    </a:lnTo>
                    <a:lnTo>
                      <a:pt x="3138" y="350"/>
                    </a:lnTo>
                    <a:lnTo>
                      <a:pt x="3126" y="360"/>
                    </a:lnTo>
                    <a:lnTo>
                      <a:pt x="3116" y="372"/>
                    </a:lnTo>
                    <a:lnTo>
                      <a:pt x="3108" y="386"/>
                    </a:lnTo>
                    <a:lnTo>
                      <a:pt x="3104" y="404"/>
                    </a:lnTo>
                    <a:lnTo>
                      <a:pt x="3202" y="404"/>
                    </a:lnTo>
                    <a:lnTo>
                      <a:pt x="3202" y="488"/>
                    </a:lnTo>
                    <a:lnTo>
                      <a:pt x="3096" y="488"/>
                    </a:lnTo>
                    <a:lnTo>
                      <a:pt x="3096" y="488"/>
                    </a:lnTo>
                    <a:lnTo>
                      <a:pt x="3102" y="506"/>
                    </a:lnTo>
                    <a:lnTo>
                      <a:pt x="3110" y="524"/>
                    </a:lnTo>
                    <a:lnTo>
                      <a:pt x="3122" y="540"/>
                    </a:lnTo>
                    <a:lnTo>
                      <a:pt x="3134" y="552"/>
                    </a:lnTo>
                    <a:lnTo>
                      <a:pt x="3148" y="562"/>
                    </a:lnTo>
                    <a:lnTo>
                      <a:pt x="3164" y="570"/>
                    </a:lnTo>
                    <a:lnTo>
                      <a:pt x="3182" y="574"/>
                    </a:lnTo>
                    <a:lnTo>
                      <a:pt x="3202" y="57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178" y="698"/>
                    </a:lnTo>
                    <a:lnTo>
                      <a:pt x="3156" y="694"/>
                    </a:lnTo>
                    <a:lnTo>
                      <a:pt x="3134" y="688"/>
                    </a:lnTo>
                    <a:lnTo>
                      <a:pt x="3112" y="680"/>
                    </a:lnTo>
                    <a:lnTo>
                      <a:pt x="3092" y="672"/>
                    </a:lnTo>
                    <a:lnTo>
                      <a:pt x="3072" y="660"/>
                    </a:lnTo>
                    <a:lnTo>
                      <a:pt x="3054" y="646"/>
                    </a:lnTo>
                    <a:lnTo>
                      <a:pt x="3036" y="630"/>
                    </a:lnTo>
                    <a:lnTo>
                      <a:pt x="3036" y="630"/>
                    </a:lnTo>
                    <a:lnTo>
                      <a:pt x="3020" y="612"/>
                    </a:lnTo>
                    <a:lnTo>
                      <a:pt x="3006" y="592"/>
                    </a:lnTo>
                    <a:lnTo>
                      <a:pt x="2994" y="572"/>
                    </a:lnTo>
                    <a:lnTo>
                      <a:pt x="2986" y="552"/>
                    </a:lnTo>
                    <a:lnTo>
                      <a:pt x="2978" y="530"/>
                    </a:lnTo>
                    <a:lnTo>
                      <a:pt x="2972" y="506"/>
                    </a:lnTo>
                    <a:lnTo>
                      <a:pt x="2968" y="484"/>
                    </a:lnTo>
                    <a:lnTo>
                      <a:pt x="2968" y="460"/>
                    </a:lnTo>
                    <a:lnTo>
                      <a:pt x="2968" y="460"/>
                    </a:lnTo>
                    <a:lnTo>
                      <a:pt x="2968" y="436"/>
                    </a:lnTo>
                    <a:lnTo>
                      <a:pt x="2972" y="414"/>
                    </a:lnTo>
                    <a:lnTo>
                      <a:pt x="2978" y="390"/>
                    </a:lnTo>
                    <a:lnTo>
                      <a:pt x="2986" y="368"/>
                    </a:lnTo>
                    <a:lnTo>
                      <a:pt x="2994" y="348"/>
                    </a:lnTo>
                    <a:lnTo>
                      <a:pt x="3006" y="328"/>
                    </a:lnTo>
                    <a:lnTo>
                      <a:pt x="3020" y="310"/>
                    </a:lnTo>
                    <a:lnTo>
                      <a:pt x="3036" y="292"/>
                    </a:lnTo>
                    <a:lnTo>
                      <a:pt x="3036" y="292"/>
                    </a:lnTo>
                    <a:lnTo>
                      <a:pt x="3054" y="276"/>
                    </a:lnTo>
                    <a:lnTo>
                      <a:pt x="3072" y="262"/>
                    </a:lnTo>
                    <a:lnTo>
                      <a:pt x="3092" y="250"/>
                    </a:lnTo>
                    <a:lnTo>
                      <a:pt x="3112" y="240"/>
                    </a:lnTo>
                    <a:lnTo>
                      <a:pt x="3134" y="232"/>
                    </a:lnTo>
                    <a:lnTo>
                      <a:pt x="3156" y="226"/>
                    </a:lnTo>
                    <a:lnTo>
                      <a:pt x="3178" y="224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02" y="222"/>
                    </a:lnTo>
                    <a:close/>
                    <a:moveTo>
                      <a:pt x="1782" y="698"/>
                    </a:moveTo>
                    <a:lnTo>
                      <a:pt x="1782" y="578"/>
                    </a:lnTo>
                    <a:lnTo>
                      <a:pt x="1782" y="578"/>
                    </a:lnTo>
                    <a:lnTo>
                      <a:pt x="1788" y="578"/>
                    </a:lnTo>
                    <a:lnTo>
                      <a:pt x="1788" y="578"/>
                    </a:lnTo>
                    <a:lnTo>
                      <a:pt x="1800" y="576"/>
                    </a:lnTo>
                    <a:lnTo>
                      <a:pt x="1812" y="574"/>
                    </a:lnTo>
                    <a:lnTo>
                      <a:pt x="1822" y="572"/>
                    </a:lnTo>
                    <a:lnTo>
                      <a:pt x="1832" y="566"/>
                    </a:lnTo>
                    <a:lnTo>
                      <a:pt x="1852" y="554"/>
                    </a:lnTo>
                    <a:lnTo>
                      <a:pt x="1874" y="536"/>
                    </a:lnTo>
                    <a:lnTo>
                      <a:pt x="1952" y="624"/>
                    </a:lnTo>
                    <a:lnTo>
                      <a:pt x="1952" y="624"/>
                    </a:lnTo>
                    <a:lnTo>
                      <a:pt x="1932" y="642"/>
                    </a:lnTo>
                    <a:lnTo>
                      <a:pt x="1912" y="658"/>
                    </a:lnTo>
                    <a:lnTo>
                      <a:pt x="1892" y="670"/>
                    </a:lnTo>
                    <a:lnTo>
                      <a:pt x="1872" y="680"/>
                    </a:lnTo>
                    <a:lnTo>
                      <a:pt x="1850" y="688"/>
                    </a:lnTo>
                    <a:lnTo>
                      <a:pt x="1828" y="694"/>
                    </a:lnTo>
                    <a:lnTo>
                      <a:pt x="1806" y="69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82" y="698"/>
                    </a:lnTo>
                    <a:close/>
                    <a:moveTo>
                      <a:pt x="1782" y="488"/>
                    </a:moveTo>
                    <a:lnTo>
                      <a:pt x="1782" y="404"/>
                    </a:lnTo>
                    <a:lnTo>
                      <a:pt x="1880" y="404"/>
                    </a:lnTo>
                    <a:lnTo>
                      <a:pt x="1880" y="404"/>
                    </a:lnTo>
                    <a:lnTo>
                      <a:pt x="1876" y="388"/>
                    </a:lnTo>
                    <a:lnTo>
                      <a:pt x="1868" y="372"/>
                    </a:lnTo>
                    <a:lnTo>
                      <a:pt x="1858" y="360"/>
                    </a:lnTo>
                    <a:lnTo>
                      <a:pt x="1846" y="350"/>
                    </a:lnTo>
                    <a:lnTo>
                      <a:pt x="1834" y="342"/>
                    </a:lnTo>
                    <a:lnTo>
                      <a:pt x="1818" y="336"/>
                    </a:lnTo>
                    <a:lnTo>
                      <a:pt x="1800" y="332"/>
                    </a:lnTo>
                    <a:lnTo>
                      <a:pt x="1782" y="330"/>
                    </a:lnTo>
                    <a:lnTo>
                      <a:pt x="1782" y="330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806" y="224"/>
                    </a:lnTo>
                    <a:lnTo>
                      <a:pt x="1830" y="226"/>
                    </a:lnTo>
                    <a:lnTo>
                      <a:pt x="1854" y="232"/>
                    </a:lnTo>
                    <a:lnTo>
                      <a:pt x="1874" y="240"/>
                    </a:lnTo>
                    <a:lnTo>
                      <a:pt x="1896" y="250"/>
                    </a:lnTo>
                    <a:lnTo>
                      <a:pt x="1914" y="262"/>
                    </a:lnTo>
                    <a:lnTo>
                      <a:pt x="1932" y="276"/>
                    </a:lnTo>
                    <a:lnTo>
                      <a:pt x="1950" y="292"/>
                    </a:lnTo>
                    <a:lnTo>
                      <a:pt x="1964" y="310"/>
                    </a:lnTo>
                    <a:lnTo>
                      <a:pt x="1978" y="330"/>
                    </a:lnTo>
                    <a:lnTo>
                      <a:pt x="1988" y="352"/>
                    </a:lnTo>
                    <a:lnTo>
                      <a:pt x="1998" y="374"/>
                    </a:lnTo>
                    <a:lnTo>
                      <a:pt x="2006" y="398"/>
                    </a:lnTo>
                    <a:lnTo>
                      <a:pt x="2012" y="424"/>
                    </a:lnTo>
                    <a:lnTo>
                      <a:pt x="2016" y="452"/>
                    </a:lnTo>
                    <a:lnTo>
                      <a:pt x="2016" y="482"/>
                    </a:lnTo>
                    <a:lnTo>
                      <a:pt x="2016" y="488"/>
                    </a:lnTo>
                    <a:lnTo>
                      <a:pt x="1782" y="488"/>
                    </a:lnTo>
                    <a:lnTo>
                      <a:pt x="1782" y="488"/>
                    </a:lnTo>
                    <a:close/>
                    <a:moveTo>
                      <a:pt x="2070" y="448"/>
                    </a:moveTo>
                    <a:lnTo>
                      <a:pt x="2070" y="448"/>
                    </a:lnTo>
                    <a:lnTo>
                      <a:pt x="2072" y="420"/>
                    </a:lnTo>
                    <a:lnTo>
                      <a:pt x="2074" y="396"/>
                    </a:lnTo>
                    <a:lnTo>
                      <a:pt x="2078" y="372"/>
                    </a:lnTo>
                    <a:lnTo>
                      <a:pt x="2084" y="350"/>
                    </a:lnTo>
                    <a:lnTo>
                      <a:pt x="2092" y="328"/>
                    </a:lnTo>
                    <a:lnTo>
                      <a:pt x="2100" y="310"/>
                    </a:lnTo>
                    <a:lnTo>
                      <a:pt x="2112" y="294"/>
                    </a:lnTo>
                    <a:lnTo>
                      <a:pt x="2124" y="278"/>
                    </a:lnTo>
                    <a:lnTo>
                      <a:pt x="2138" y="264"/>
                    </a:lnTo>
                    <a:lnTo>
                      <a:pt x="2154" y="254"/>
                    </a:lnTo>
                    <a:lnTo>
                      <a:pt x="2170" y="244"/>
                    </a:lnTo>
                    <a:lnTo>
                      <a:pt x="2190" y="236"/>
                    </a:lnTo>
                    <a:lnTo>
                      <a:pt x="2210" y="230"/>
                    </a:lnTo>
                    <a:lnTo>
                      <a:pt x="2232" y="224"/>
                    </a:lnTo>
                    <a:lnTo>
                      <a:pt x="2256" y="222"/>
                    </a:lnTo>
                    <a:lnTo>
                      <a:pt x="2282" y="220"/>
                    </a:lnTo>
                    <a:lnTo>
                      <a:pt x="2282" y="220"/>
                    </a:lnTo>
                    <a:lnTo>
                      <a:pt x="2304" y="222"/>
                    </a:lnTo>
                    <a:lnTo>
                      <a:pt x="2326" y="226"/>
                    </a:lnTo>
                    <a:lnTo>
                      <a:pt x="2346" y="230"/>
                    </a:lnTo>
                    <a:lnTo>
                      <a:pt x="2366" y="238"/>
                    </a:lnTo>
                    <a:lnTo>
                      <a:pt x="2384" y="246"/>
                    </a:lnTo>
                    <a:lnTo>
                      <a:pt x="2402" y="256"/>
                    </a:lnTo>
                    <a:lnTo>
                      <a:pt x="2418" y="268"/>
                    </a:lnTo>
                    <a:lnTo>
                      <a:pt x="2432" y="282"/>
                    </a:lnTo>
                    <a:lnTo>
                      <a:pt x="2432" y="282"/>
                    </a:lnTo>
                    <a:lnTo>
                      <a:pt x="2446" y="300"/>
                    </a:lnTo>
                    <a:lnTo>
                      <a:pt x="2458" y="318"/>
                    </a:lnTo>
                    <a:lnTo>
                      <a:pt x="2468" y="336"/>
                    </a:lnTo>
                    <a:lnTo>
                      <a:pt x="2474" y="356"/>
                    </a:lnTo>
                    <a:lnTo>
                      <a:pt x="2478" y="376"/>
                    </a:lnTo>
                    <a:lnTo>
                      <a:pt x="2480" y="398"/>
                    </a:lnTo>
                    <a:lnTo>
                      <a:pt x="2482" y="448"/>
                    </a:lnTo>
                    <a:lnTo>
                      <a:pt x="2482" y="686"/>
                    </a:lnTo>
                    <a:lnTo>
                      <a:pt x="2360" y="686"/>
                    </a:lnTo>
                    <a:lnTo>
                      <a:pt x="2360" y="448"/>
                    </a:lnTo>
                    <a:lnTo>
                      <a:pt x="2360" y="448"/>
                    </a:lnTo>
                    <a:lnTo>
                      <a:pt x="2358" y="424"/>
                    </a:lnTo>
                    <a:lnTo>
                      <a:pt x="2354" y="404"/>
                    </a:lnTo>
                    <a:lnTo>
                      <a:pt x="2348" y="388"/>
                    </a:lnTo>
                    <a:lnTo>
                      <a:pt x="2340" y="372"/>
                    </a:lnTo>
                    <a:lnTo>
                      <a:pt x="2328" y="362"/>
                    </a:lnTo>
                    <a:lnTo>
                      <a:pt x="2314" y="354"/>
                    </a:lnTo>
                    <a:lnTo>
                      <a:pt x="2296" y="350"/>
                    </a:lnTo>
                    <a:lnTo>
                      <a:pt x="2276" y="348"/>
                    </a:lnTo>
                    <a:lnTo>
                      <a:pt x="2276" y="348"/>
                    </a:lnTo>
                    <a:lnTo>
                      <a:pt x="2256" y="350"/>
                    </a:lnTo>
                    <a:lnTo>
                      <a:pt x="2240" y="354"/>
                    </a:lnTo>
                    <a:lnTo>
                      <a:pt x="2226" y="362"/>
                    </a:lnTo>
                    <a:lnTo>
                      <a:pt x="2214" y="372"/>
                    </a:lnTo>
                    <a:lnTo>
                      <a:pt x="2206" y="386"/>
                    </a:lnTo>
                    <a:lnTo>
                      <a:pt x="2200" y="404"/>
                    </a:lnTo>
                    <a:lnTo>
                      <a:pt x="2196" y="424"/>
                    </a:lnTo>
                    <a:lnTo>
                      <a:pt x="2194" y="448"/>
                    </a:lnTo>
                    <a:lnTo>
                      <a:pt x="2194" y="686"/>
                    </a:lnTo>
                    <a:lnTo>
                      <a:pt x="2070" y="686"/>
                    </a:lnTo>
                    <a:lnTo>
                      <a:pt x="2070" y="448"/>
                    </a:lnTo>
                    <a:lnTo>
                      <a:pt x="2070" y="448"/>
                    </a:lnTo>
                    <a:close/>
                    <a:moveTo>
                      <a:pt x="2774" y="698"/>
                    </a:moveTo>
                    <a:lnTo>
                      <a:pt x="2774" y="698"/>
                    </a:lnTo>
                    <a:lnTo>
                      <a:pt x="2750" y="698"/>
                    </a:lnTo>
                    <a:lnTo>
                      <a:pt x="2728" y="694"/>
                    </a:lnTo>
                    <a:lnTo>
                      <a:pt x="2706" y="688"/>
                    </a:lnTo>
                    <a:lnTo>
                      <a:pt x="2684" y="680"/>
                    </a:lnTo>
                    <a:lnTo>
                      <a:pt x="2664" y="672"/>
                    </a:lnTo>
                    <a:lnTo>
                      <a:pt x="2644" y="660"/>
                    </a:lnTo>
                    <a:lnTo>
                      <a:pt x="2626" y="646"/>
                    </a:lnTo>
                    <a:lnTo>
                      <a:pt x="2608" y="630"/>
                    </a:lnTo>
                    <a:lnTo>
                      <a:pt x="2608" y="630"/>
                    </a:lnTo>
                    <a:lnTo>
                      <a:pt x="2592" y="612"/>
                    </a:lnTo>
                    <a:lnTo>
                      <a:pt x="2578" y="592"/>
                    </a:lnTo>
                    <a:lnTo>
                      <a:pt x="2568" y="572"/>
                    </a:lnTo>
                    <a:lnTo>
                      <a:pt x="2558" y="552"/>
                    </a:lnTo>
                    <a:lnTo>
                      <a:pt x="2550" y="530"/>
                    </a:lnTo>
                    <a:lnTo>
                      <a:pt x="2544" y="506"/>
                    </a:lnTo>
                    <a:lnTo>
                      <a:pt x="2540" y="484"/>
                    </a:lnTo>
                    <a:lnTo>
                      <a:pt x="2540" y="460"/>
                    </a:lnTo>
                    <a:lnTo>
                      <a:pt x="2540" y="460"/>
                    </a:lnTo>
                    <a:lnTo>
                      <a:pt x="2540" y="436"/>
                    </a:lnTo>
                    <a:lnTo>
                      <a:pt x="2544" y="414"/>
                    </a:lnTo>
                    <a:lnTo>
                      <a:pt x="2550" y="390"/>
                    </a:lnTo>
                    <a:lnTo>
                      <a:pt x="2558" y="368"/>
                    </a:lnTo>
                    <a:lnTo>
                      <a:pt x="2568" y="348"/>
                    </a:lnTo>
                    <a:lnTo>
                      <a:pt x="2578" y="328"/>
                    </a:lnTo>
                    <a:lnTo>
                      <a:pt x="2592" y="310"/>
                    </a:lnTo>
                    <a:lnTo>
                      <a:pt x="2608" y="292"/>
                    </a:lnTo>
                    <a:lnTo>
                      <a:pt x="2608" y="292"/>
                    </a:lnTo>
                    <a:lnTo>
                      <a:pt x="2626" y="276"/>
                    </a:lnTo>
                    <a:lnTo>
                      <a:pt x="2644" y="262"/>
                    </a:lnTo>
                    <a:lnTo>
                      <a:pt x="2664" y="250"/>
                    </a:lnTo>
                    <a:lnTo>
                      <a:pt x="2684" y="240"/>
                    </a:lnTo>
                    <a:lnTo>
                      <a:pt x="2706" y="232"/>
                    </a:lnTo>
                    <a:lnTo>
                      <a:pt x="2728" y="226"/>
                    </a:lnTo>
                    <a:lnTo>
                      <a:pt x="2750" y="224"/>
                    </a:lnTo>
                    <a:lnTo>
                      <a:pt x="2774" y="222"/>
                    </a:lnTo>
                    <a:lnTo>
                      <a:pt x="2774" y="222"/>
                    </a:lnTo>
                    <a:lnTo>
                      <a:pt x="2800" y="224"/>
                    </a:lnTo>
                    <a:lnTo>
                      <a:pt x="2824" y="228"/>
                    </a:lnTo>
                    <a:lnTo>
                      <a:pt x="2848" y="234"/>
                    </a:lnTo>
                    <a:lnTo>
                      <a:pt x="2870" y="242"/>
                    </a:lnTo>
                    <a:lnTo>
                      <a:pt x="2892" y="254"/>
                    </a:lnTo>
                    <a:lnTo>
                      <a:pt x="2914" y="270"/>
                    </a:lnTo>
                    <a:lnTo>
                      <a:pt x="2934" y="286"/>
                    </a:lnTo>
                    <a:lnTo>
                      <a:pt x="2952" y="306"/>
                    </a:lnTo>
                    <a:lnTo>
                      <a:pt x="2866" y="394"/>
                    </a:lnTo>
                    <a:lnTo>
                      <a:pt x="2866" y="394"/>
                    </a:lnTo>
                    <a:lnTo>
                      <a:pt x="2856" y="382"/>
                    </a:lnTo>
                    <a:lnTo>
                      <a:pt x="2848" y="372"/>
                    </a:lnTo>
                    <a:lnTo>
                      <a:pt x="2836" y="364"/>
                    </a:lnTo>
                    <a:lnTo>
                      <a:pt x="2826" y="356"/>
                    </a:lnTo>
                    <a:lnTo>
                      <a:pt x="2814" y="350"/>
                    </a:lnTo>
                    <a:lnTo>
                      <a:pt x="2802" y="348"/>
                    </a:lnTo>
                    <a:lnTo>
                      <a:pt x="2788" y="346"/>
                    </a:lnTo>
                    <a:lnTo>
                      <a:pt x="2774" y="344"/>
                    </a:lnTo>
                    <a:lnTo>
                      <a:pt x="2774" y="344"/>
                    </a:lnTo>
                    <a:lnTo>
                      <a:pt x="2764" y="344"/>
                    </a:lnTo>
                    <a:lnTo>
                      <a:pt x="2752" y="346"/>
                    </a:lnTo>
                    <a:lnTo>
                      <a:pt x="2730" y="354"/>
                    </a:lnTo>
                    <a:lnTo>
                      <a:pt x="2712" y="364"/>
                    </a:lnTo>
                    <a:lnTo>
                      <a:pt x="2696" y="380"/>
                    </a:lnTo>
                    <a:lnTo>
                      <a:pt x="2682" y="396"/>
                    </a:lnTo>
                    <a:lnTo>
                      <a:pt x="2672" y="418"/>
                    </a:lnTo>
                    <a:lnTo>
                      <a:pt x="2666" y="440"/>
                    </a:lnTo>
                    <a:lnTo>
                      <a:pt x="2664" y="462"/>
                    </a:lnTo>
                    <a:lnTo>
                      <a:pt x="2664" y="462"/>
                    </a:lnTo>
                    <a:lnTo>
                      <a:pt x="2666" y="486"/>
                    </a:lnTo>
                    <a:lnTo>
                      <a:pt x="2672" y="506"/>
                    </a:lnTo>
                    <a:lnTo>
                      <a:pt x="2682" y="526"/>
                    </a:lnTo>
                    <a:lnTo>
                      <a:pt x="2696" y="542"/>
                    </a:lnTo>
                    <a:lnTo>
                      <a:pt x="2712" y="556"/>
                    </a:lnTo>
                    <a:lnTo>
                      <a:pt x="2732" y="566"/>
                    </a:lnTo>
                    <a:lnTo>
                      <a:pt x="2752" y="574"/>
                    </a:lnTo>
                    <a:lnTo>
                      <a:pt x="2774" y="576"/>
                    </a:lnTo>
                    <a:lnTo>
                      <a:pt x="2774" y="576"/>
                    </a:lnTo>
                    <a:lnTo>
                      <a:pt x="2788" y="574"/>
                    </a:lnTo>
                    <a:lnTo>
                      <a:pt x="2800" y="572"/>
                    </a:lnTo>
                    <a:lnTo>
                      <a:pt x="2812" y="570"/>
                    </a:lnTo>
                    <a:lnTo>
                      <a:pt x="2822" y="564"/>
                    </a:lnTo>
                    <a:lnTo>
                      <a:pt x="2834" y="558"/>
                    </a:lnTo>
                    <a:lnTo>
                      <a:pt x="2842" y="552"/>
                    </a:lnTo>
                    <a:lnTo>
                      <a:pt x="2852" y="544"/>
                    </a:lnTo>
                    <a:lnTo>
                      <a:pt x="2858" y="534"/>
                    </a:lnTo>
                    <a:lnTo>
                      <a:pt x="2948" y="618"/>
                    </a:lnTo>
                    <a:lnTo>
                      <a:pt x="2948" y="618"/>
                    </a:lnTo>
                    <a:lnTo>
                      <a:pt x="2930" y="638"/>
                    </a:lnTo>
                    <a:lnTo>
                      <a:pt x="2910" y="654"/>
                    </a:lnTo>
                    <a:lnTo>
                      <a:pt x="2890" y="668"/>
                    </a:lnTo>
                    <a:lnTo>
                      <a:pt x="2868" y="678"/>
                    </a:lnTo>
                    <a:lnTo>
                      <a:pt x="2846" y="688"/>
                    </a:lnTo>
                    <a:lnTo>
                      <a:pt x="2822" y="694"/>
                    </a:lnTo>
                    <a:lnTo>
                      <a:pt x="2798" y="698"/>
                    </a:lnTo>
                    <a:lnTo>
                      <a:pt x="2774" y="698"/>
                    </a:lnTo>
                    <a:lnTo>
                      <a:pt x="2774" y="698"/>
                    </a:lnTo>
                    <a:close/>
                    <a:moveTo>
                      <a:pt x="1782" y="222"/>
                    </a:moveTo>
                    <a:lnTo>
                      <a:pt x="1782" y="330"/>
                    </a:lnTo>
                    <a:lnTo>
                      <a:pt x="1782" y="330"/>
                    </a:lnTo>
                    <a:lnTo>
                      <a:pt x="1764" y="332"/>
                    </a:lnTo>
                    <a:lnTo>
                      <a:pt x="1748" y="334"/>
                    </a:lnTo>
                    <a:lnTo>
                      <a:pt x="1732" y="340"/>
                    </a:lnTo>
                    <a:lnTo>
                      <a:pt x="1718" y="350"/>
                    </a:lnTo>
                    <a:lnTo>
                      <a:pt x="1708" y="360"/>
                    </a:lnTo>
                    <a:lnTo>
                      <a:pt x="1698" y="372"/>
                    </a:lnTo>
                    <a:lnTo>
                      <a:pt x="1690" y="386"/>
                    </a:lnTo>
                    <a:lnTo>
                      <a:pt x="1684" y="404"/>
                    </a:lnTo>
                    <a:lnTo>
                      <a:pt x="1782" y="404"/>
                    </a:lnTo>
                    <a:lnTo>
                      <a:pt x="1782" y="488"/>
                    </a:lnTo>
                    <a:lnTo>
                      <a:pt x="1676" y="488"/>
                    </a:lnTo>
                    <a:lnTo>
                      <a:pt x="1676" y="488"/>
                    </a:lnTo>
                    <a:lnTo>
                      <a:pt x="1684" y="506"/>
                    </a:lnTo>
                    <a:lnTo>
                      <a:pt x="1692" y="524"/>
                    </a:lnTo>
                    <a:lnTo>
                      <a:pt x="1702" y="540"/>
                    </a:lnTo>
                    <a:lnTo>
                      <a:pt x="1716" y="552"/>
                    </a:lnTo>
                    <a:lnTo>
                      <a:pt x="1730" y="562"/>
                    </a:lnTo>
                    <a:lnTo>
                      <a:pt x="1746" y="570"/>
                    </a:lnTo>
                    <a:lnTo>
                      <a:pt x="1764" y="574"/>
                    </a:lnTo>
                    <a:lnTo>
                      <a:pt x="1782" y="57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60" y="698"/>
                    </a:lnTo>
                    <a:lnTo>
                      <a:pt x="1736" y="694"/>
                    </a:lnTo>
                    <a:lnTo>
                      <a:pt x="1714" y="688"/>
                    </a:lnTo>
                    <a:lnTo>
                      <a:pt x="1692" y="680"/>
                    </a:lnTo>
                    <a:lnTo>
                      <a:pt x="1672" y="672"/>
                    </a:lnTo>
                    <a:lnTo>
                      <a:pt x="1652" y="660"/>
                    </a:lnTo>
                    <a:lnTo>
                      <a:pt x="1634" y="646"/>
                    </a:lnTo>
                    <a:lnTo>
                      <a:pt x="1616" y="630"/>
                    </a:lnTo>
                    <a:lnTo>
                      <a:pt x="1616" y="630"/>
                    </a:lnTo>
                    <a:lnTo>
                      <a:pt x="1602" y="612"/>
                    </a:lnTo>
                    <a:lnTo>
                      <a:pt x="1588" y="592"/>
                    </a:lnTo>
                    <a:lnTo>
                      <a:pt x="1576" y="572"/>
                    </a:lnTo>
                    <a:lnTo>
                      <a:pt x="1566" y="552"/>
                    </a:lnTo>
                    <a:lnTo>
                      <a:pt x="1558" y="530"/>
                    </a:lnTo>
                    <a:lnTo>
                      <a:pt x="1552" y="506"/>
                    </a:lnTo>
                    <a:lnTo>
                      <a:pt x="1550" y="484"/>
                    </a:lnTo>
                    <a:lnTo>
                      <a:pt x="1548" y="460"/>
                    </a:lnTo>
                    <a:lnTo>
                      <a:pt x="1548" y="460"/>
                    </a:lnTo>
                    <a:lnTo>
                      <a:pt x="1550" y="436"/>
                    </a:lnTo>
                    <a:lnTo>
                      <a:pt x="1552" y="414"/>
                    </a:lnTo>
                    <a:lnTo>
                      <a:pt x="1558" y="390"/>
                    </a:lnTo>
                    <a:lnTo>
                      <a:pt x="1566" y="368"/>
                    </a:lnTo>
                    <a:lnTo>
                      <a:pt x="1576" y="348"/>
                    </a:lnTo>
                    <a:lnTo>
                      <a:pt x="1588" y="328"/>
                    </a:lnTo>
                    <a:lnTo>
                      <a:pt x="1602" y="310"/>
                    </a:lnTo>
                    <a:lnTo>
                      <a:pt x="1616" y="292"/>
                    </a:lnTo>
                    <a:lnTo>
                      <a:pt x="1616" y="292"/>
                    </a:lnTo>
                    <a:lnTo>
                      <a:pt x="1634" y="276"/>
                    </a:lnTo>
                    <a:lnTo>
                      <a:pt x="1652" y="262"/>
                    </a:lnTo>
                    <a:lnTo>
                      <a:pt x="1672" y="250"/>
                    </a:lnTo>
                    <a:lnTo>
                      <a:pt x="1692" y="240"/>
                    </a:lnTo>
                    <a:lnTo>
                      <a:pt x="1714" y="232"/>
                    </a:lnTo>
                    <a:lnTo>
                      <a:pt x="1736" y="226"/>
                    </a:lnTo>
                    <a:lnTo>
                      <a:pt x="1760" y="224"/>
                    </a:lnTo>
                    <a:lnTo>
                      <a:pt x="1782" y="222"/>
                    </a:lnTo>
                    <a:lnTo>
                      <a:pt x="1782" y="222"/>
                    </a:lnTo>
                    <a:close/>
                    <a:moveTo>
                      <a:pt x="1258" y="698"/>
                    </a:moveTo>
                    <a:lnTo>
                      <a:pt x="1258" y="576"/>
                    </a:lnTo>
                    <a:lnTo>
                      <a:pt x="1258" y="576"/>
                    </a:lnTo>
                    <a:lnTo>
                      <a:pt x="1258" y="576"/>
                    </a:lnTo>
                    <a:lnTo>
                      <a:pt x="1282" y="574"/>
                    </a:lnTo>
                    <a:lnTo>
                      <a:pt x="1302" y="568"/>
                    </a:lnTo>
                    <a:lnTo>
                      <a:pt x="1320" y="558"/>
                    </a:lnTo>
                    <a:lnTo>
                      <a:pt x="1336" y="544"/>
                    </a:lnTo>
                    <a:lnTo>
                      <a:pt x="1350" y="528"/>
                    </a:lnTo>
                    <a:lnTo>
                      <a:pt x="1358" y="508"/>
                    </a:lnTo>
                    <a:lnTo>
                      <a:pt x="1364" y="486"/>
                    </a:lnTo>
                    <a:lnTo>
                      <a:pt x="1368" y="460"/>
                    </a:lnTo>
                    <a:lnTo>
                      <a:pt x="1368" y="460"/>
                    </a:lnTo>
                    <a:lnTo>
                      <a:pt x="1366" y="436"/>
                    </a:lnTo>
                    <a:lnTo>
                      <a:pt x="1360" y="412"/>
                    </a:lnTo>
                    <a:lnTo>
                      <a:pt x="1350" y="392"/>
                    </a:lnTo>
                    <a:lnTo>
                      <a:pt x="1338" y="376"/>
                    </a:lnTo>
                    <a:lnTo>
                      <a:pt x="1322" y="362"/>
                    </a:lnTo>
                    <a:lnTo>
                      <a:pt x="1304" y="352"/>
                    </a:lnTo>
                    <a:lnTo>
                      <a:pt x="1282" y="344"/>
                    </a:lnTo>
                    <a:lnTo>
                      <a:pt x="1260" y="342"/>
                    </a:lnTo>
                    <a:lnTo>
                      <a:pt x="1260" y="342"/>
                    </a:lnTo>
                    <a:lnTo>
                      <a:pt x="1258" y="342"/>
                    </a:lnTo>
                    <a:lnTo>
                      <a:pt x="1258" y="224"/>
                    </a:lnTo>
                    <a:lnTo>
                      <a:pt x="1258" y="224"/>
                    </a:lnTo>
                    <a:lnTo>
                      <a:pt x="1274" y="226"/>
                    </a:lnTo>
                    <a:lnTo>
                      <a:pt x="1290" y="228"/>
                    </a:lnTo>
                    <a:lnTo>
                      <a:pt x="1306" y="232"/>
                    </a:lnTo>
                    <a:lnTo>
                      <a:pt x="1320" y="238"/>
                    </a:lnTo>
                    <a:lnTo>
                      <a:pt x="1334" y="244"/>
                    </a:lnTo>
                    <a:lnTo>
                      <a:pt x="1346" y="252"/>
                    </a:lnTo>
                    <a:lnTo>
                      <a:pt x="1356" y="260"/>
                    </a:lnTo>
                    <a:lnTo>
                      <a:pt x="1368" y="270"/>
                    </a:lnTo>
                    <a:lnTo>
                      <a:pt x="1368" y="0"/>
                    </a:lnTo>
                    <a:lnTo>
                      <a:pt x="1490" y="0"/>
                    </a:lnTo>
                    <a:lnTo>
                      <a:pt x="1490" y="402"/>
                    </a:lnTo>
                    <a:lnTo>
                      <a:pt x="1490" y="402"/>
                    </a:lnTo>
                    <a:lnTo>
                      <a:pt x="1488" y="458"/>
                    </a:lnTo>
                    <a:lnTo>
                      <a:pt x="1488" y="484"/>
                    </a:lnTo>
                    <a:lnTo>
                      <a:pt x="1484" y="510"/>
                    </a:lnTo>
                    <a:lnTo>
                      <a:pt x="1480" y="532"/>
                    </a:lnTo>
                    <a:lnTo>
                      <a:pt x="1474" y="556"/>
                    </a:lnTo>
                    <a:lnTo>
                      <a:pt x="1466" y="576"/>
                    </a:lnTo>
                    <a:lnTo>
                      <a:pt x="1456" y="596"/>
                    </a:lnTo>
                    <a:lnTo>
                      <a:pt x="1456" y="596"/>
                    </a:lnTo>
                    <a:lnTo>
                      <a:pt x="1440" y="620"/>
                    </a:lnTo>
                    <a:lnTo>
                      <a:pt x="1422" y="640"/>
                    </a:lnTo>
                    <a:lnTo>
                      <a:pt x="1400" y="658"/>
                    </a:lnTo>
                    <a:lnTo>
                      <a:pt x="1376" y="672"/>
                    </a:lnTo>
                    <a:lnTo>
                      <a:pt x="1350" y="684"/>
                    </a:lnTo>
                    <a:lnTo>
                      <a:pt x="1320" y="692"/>
                    </a:lnTo>
                    <a:lnTo>
                      <a:pt x="1290" y="696"/>
                    </a:lnTo>
                    <a:lnTo>
                      <a:pt x="1258" y="698"/>
                    </a:lnTo>
                    <a:lnTo>
                      <a:pt x="1258" y="698"/>
                    </a:lnTo>
                    <a:close/>
                    <a:moveTo>
                      <a:pt x="1258" y="224"/>
                    </a:moveTo>
                    <a:lnTo>
                      <a:pt x="1258" y="342"/>
                    </a:lnTo>
                    <a:lnTo>
                      <a:pt x="1258" y="342"/>
                    </a:lnTo>
                    <a:lnTo>
                      <a:pt x="1236" y="346"/>
                    </a:lnTo>
                    <a:lnTo>
                      <a:pt x="1214" y="352"/>
                    </a:lnTo>
                    <a:lnTo>
                      <a:pt x="1196" y="362"/>
                    </a:lnTo>
                    <a:lnTo>
                      <a:pt x="1180" y="378"/>
                    </a:lnTo>
                    <a:lnTo>
                      <a:pt x="1166" y="394"/>
                    </a:lnTo>
                    <a:lnTo>
                      <a:pt x="1156" y="414"/>
                    </a:lnTo>
                    <a:lnTo>
                      <a:pt x="1150" y="436"/>
                    </a:lnTo>
                    <a:lnTo>
                      <a:pt x="1148" y="460"/>
                    </a:lnTo>
                    <a:lnTo>
                      <a:pt x="1148" y="460"/>
                    </a:lnTo>
                    <a:lnTo>
                      <a:pt x="1150" y="484"/>
                    </a:lnTo>
                    <a:lnTo>
                      <a:pt x="1158" y="506"/>
                    </a:lnTo>
                    <a:lnTo>
                      <a:pt x="1168" y="526"/>
                    </a:lnTo>
                    <a:lnTo>
                      <a:pt x="1180" y="542"/>
                    </a:lnTo>
                    <a:lnTo>
                      <a:pt x="1198" y="556"/>
                    </a:lnTo>
                    <a:lnTo>
                      <a:pt x="1216" y="568"/>
                    </a:lnTo>
                    <a:lnTo>
                      <a:pt x="1236" y="574"/>
                    </a:lnTo>
                    <a:lnTo>
                      <a:pt x="1258" y="576"/>
                    </a:lnTo>
                    <a:lnTo>
                      <a:pt x="1258" y="698"/>
                    </a:lnTo>
                    <a:lnTo>
                      <a:pt x="1256" y="698"/>
                    </a:lnTo>
                    <a:lnTo>
                      <a:pt x="1256" y="698"/>
                    </a:lnTo>
                    <a:lnTo>
                      <a:pt x="1234" y="698"/>
                    </a:lnTo>
                    <a:lnTo>
                      <a:pt x="1210" y="694"/>
                    </a:lnTo>
                    <a:lnTo>
                      <a:pt x="1188" y="688"/>
                    </a:lnTo>
                    <a:lnTo>
                      <a:pt x="1168" y="680"/>
                    </a:lnTo>
                    <a:lnTo>
                      <a:pt x="1146" y="670"/>
                    </a:lnTo>
                    <a:lnTo>
                      <a:pt x="1128" y="658"/>
                    </a:lnTo>
                    <a:lnTo>
                      <a:pt x="1108" y="644"/>
                    </a:lnTo>
                    <a:lnTo>
                      <a:pt x="1092" y="628"/>
                    </a:lnTo>
                    <a:lnTo>
                      <a:pt x="1092" y="628"/>
                    </a:lnTo>
                    <a:lnTo>
                      <a:pt x="1078" y="612"/>
                    </a:lnTo>
                    <a:lnTo>
                      <a:pt x="1064" y="596"/>
                    </a:lnTo>
                    <a:lnTo>
                      <a:pt x="1054" y="578"/>
                    </a:lnTo>
                    <a:lnTo>
                      <a:pt x="1044" y="560"/>
                    </a:lnTo>
                    <a:lnTo>
                      <a:pt x="1036" y="540"/>
                    </a:lnTo>
                    <a:lnTo>
                      <a:pt x="1030" y="520"/>
                    </a:lnTo>
                    <a:lnTo>
                      <a:pt x="1026" y="500"/>
                    </a:lnTo>
                    <a:lnTo>
                      <a:pt x="1024" y="480"/>
                    </a:lnTo>
                    <a:lnTo>
                      <a:pt x="1024" y="440"/>
                    </a:lnTo>
                    <a:lnTo>
                      <a:pt x="1024" y="440"/>
                    </a:lnTo>
                    <a:lnTo>
                      <a:pt x="1026" y="420"/>
                    </a:lnTo>
                    <a:lnTo>
                      <a:pt x="1030" y="400"/>
                    </a:lnTo>
                    <a:lnTo>
                      <a:pt x="1036" y="380"/>
                    </a:lnTo>
                    <a:lnTo>
                      <a:pt x="1044" y="360"/>
                    </a:lnTo>
                    <a:lnTo>
                      <a:pt x="1054" y="342"/>
                    </a:lnTo>
                    <a:lnTo>
                      <a:pt x="1064" y="324"/>
                    </a:lnTo>
                    <a:lnTo>
                      <a:pt x="1078" y="308"/>
                    </a:lnTo>
                    <a:lnTo>
                      <a:pt x="1092" y="292"/>
                    </a:lnTo>
                    <a:lnTo>
                      <a:pt x="1092" y="292"/>
                    </a:lnTo>
                    <a:lnTo>
                      <a:pt x="1108" y="276"/>
                    </a:lnTo>
                    <a:lnTo>
                      <a:pt x="1126" y="262"/>
                    </a:lnTo>
                    <a:lnTo>
                      <a:pt x="1144" y="250"/>
                    </a:lnTo>
                    <a:lnTo>
                      <a:pt x="1164" y="242"/>
                    </a:lnTo>
                    <a:lnTo>
                      <a:pt x="1184" y="234"/>
                    </a:lnTo>
                    <a:lnTo>
                      <a:pt x="1204" y="228"/>
                    </a:lnTo>
                    <a:lnTo>
                      <a:pt x="1226" y="226"/>
                    </a:lnTo>
                    <a:lnTo>
                      <a:pt x="1248" y="224"/>
                    </a:lnTo>
                    <a:lnTo>
                      <a:pt x="1248" y="224"/>
                    </a:lnTo>
                    <a:lnTo>
                      <a:pt x="1258" y="224"/>
                    </a:lnTo>
                    <a:lnTo>
                      <a:pt x="1258" y="224"/>
                    </a:lnTo>
                    <a:close/>
                    <a:moveTo>
                      <a:pt x="1024" y="686"/>
                    </a:moveTo>
                    <a:lnTo>
                      <a:pt x="1024" y="686"/>
                    </a:lnTo>
                    <a:lnTo>
                      <a:pt x="1024" y="684"/>
                    </a:lnTo>
                    <a:lnTo>
                      <a:pt x="1024" y="686"/>
                    </a:lnTo>
                    <a:close/>
                    <a:moveTo>
                      <a:pt x="1024" y="440"/>
                    </a:moveTo>
                    <a:lnTo>
                      <a:pt x="1024" y="480"/>
                    </a:lnTo>
                    <a:lnTo>
                      <a:pt x="1024" y="480"/>
                    </a:lnTo>
                    <a:lnTo>
                      <a:pt x="1024" y="460"/>
                    </a:lnTo>
                    <a:lnTo>
                      <a:pt x="1024" y="460"/>
                    </a:lnTo>
                    <a:lnTo>
                      <a:pt x="1024" y="440"/>
                    </a:lnTo>
                    <a:lnTo>
                      <a:pt x="1024" y="440"/>
                    </a:lnTo>
                    <a:close/>
                    <a:moveTo>
                      <a:pt x="1024" y="684"/>
                    </a:moveTo>
                    <a:lnTo>
                      <a:pt x="940" y="446"/>
                    </a:lnTo>
                    <a:lnTo>
                      <a:pt x="940" y="446"/>
                    </a:lnTo>
                    <a:lnTo>
                      <a:pt x="922" y="400"/>
                    </a:lnTo>
                    <a:lnTo>
                      <a:pt x="906" y="358"/>
                    </a:lnTo>
                    <a:lnTo>
                      <a:pt x="896" y="338"/>
                    </a:lnTo>
                    <a:lnTo>
                      <a:pt x="884" y="320"/>
                    </a:lnTo>
                    <a:lnTo>
                      <a:pt x="872" y="304"/>
                    </a:lnTo>
                    <a:lnTo>
                      <a:pt x="858" y="288"/>
                    </a:lnTo>
                    <a:lnTo>
                      <a:pt x="858" y="288"/>
                    </a:lnTo>
                    <a:lnTo>
                      <a:pt x="842" y="274"/>
                    </a:lnTo>
                    <a:lnTo>
                      <a:pt x="822" y="260"/>
                    </a:lnTo>
                    <a:lnTo>
                      <a:pt x="804" y="248"/>
                    </a:lnTo>
                    <a:lnTo>
                      <a:pt x="784" y="238"/>
                    </a:lnTo>
                    <a:lnTo>
                      <a:pt x="762" y="232"/>
                    </a:lnTo>
                    <a:lnTo>
                      <a:pt x="740" y="226"/>
                    </a:lnTo>
                    <a:lnTo>
                      <a:pt x="718" y="222"/>
                    </a:lnTo>
                    <a:lnTo>
                      <a:pt x="694" y="222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716" y="346"/>
                    </a:lnTo>
                    <a:lnTo>
                      <a:pt x="738" y="352"/>
                    </a:lnTo>
                    <a:lnTo>
                      <a:pt x="756" y="362"/>
                    </a:lnTo>
                    <a:lnTo>
                      <a:pt x="772" y="376"/>
                    </a:lnTo>
                    <a:lnTo>
                      <a:pt x="786" y="394"/>
                    </a:lnTo>
                    <a:lnTo>
                      <a:pt x="796" y="414"/>
                    </a:lnTo>
                    <a:lnTo>
                      <a:pt x="802" y="436"/>
                    </a:lnTo>
                    <a:lnTo>
                      <a:pt x="804" y="460"/>
                    </a:lnTo>
                    <a:lnTo>
                      <a:pt x="804" y="460"/>
                    </a:lnTo>
                    <a:lnTo>
                      <a:pt x="802" y="484"/>
                    </a:lnTo>
                    <a:lnTo>
                      <a:pt x="796" y="506"/>
                    </a:lnTo>
                    <a:lnTo>
                      <a:pt x="786" y="526"/>
                    </a:lnTo>
                    <a:lnTo>
                      <a:pt x="772" y="544"/>
                    </a:lnTo>
                    <a:lnTo>
                      <a:pt x="756" y="558"/>
                    </a:lnTo>
                    <a:lnTo>
                      <a:pt x="738" y="568"/>
                    </a:lnTo>
                    <a:lnTo>
                      <a:pt x="716" y="574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94" y="698"/>
                    </a:lnTo>
                    <a:lnTo>
                      <a:pt x="694" y="698"/>
                    </a:lnTo>
                    <a:lnTo>
                      <a:pt x="720" y="698"/>
                    </a:lnTo>
                    <a:lnTo>
                      <a:pt x="744" y="692"/>
                    </a:lnTo>
                    <a:lnTo>
                      <a:pt x="766" y="686"/>
                    </a:lnTo>
                    <a:lnTo>
                      <a:pt x="788" y="676"/>
                    </a:lnTo>
                    <a:lnTo>
                      <a:pt x="808" y="664"/>
                    </a:lnTo>
                    <a:lnTo>
                      <a:pt x="826" y="648"/>
                    </a:lnTo>
                    <a:lnTo>
                      <a:pt x="842" y="630"/>
                    </a:lnTo>
                    <a:lnTo>
                      <a:pt x="858" y="608"/>
                    </a:lnTo>
                    <a:lnTo>
                      <a:pt x="886" y="686"/>
                    </a:lnTo>
                    <a:lnTo>
                      <a:pt x="1024" y="686"/>
                    </a:lnTo>
                    <a:lnTo>
                      <a:pt x="1024" y="684"/>
                    </a:lnTo>
                    <a:close/>
                    <a:moveTo>
                      <a:pt x="472" y="2"/>
                    </a:moveTo>
                    <a:lnTo>
                      <a:pt x="488" y="2"/>
                    </a:lnTo>
                    <a:lnTo>
                      <a:pt x="472" y="24"/>
                    </a:lnTo>
                    <a:lnTo>
                      <a:pt x="472" y="2"/>
                    </a:lnTo>
                    <a:lnTo>
                      <a:pt x="472" y="2"/>
                    </a:lnTo>
                    <a:close/>
                    <a:moveTo>
                      <a:pt x="472" y="662"/>
                    </a:moveTo>
                    <a:lnTo>
                      <a:pt x="488" y="686"/>
                    </a:lnTo>
                    <a:lnTo>
                      <a:pt x="472" y="686"/>
                    </a:lnTo>
                    <a:lnTo>
                      <a:pt x="472" y="662"/>
                    </a:lnTo>
                    <a:lnTo>
                      <a:pt x="472" y="662"/>
                    </a:lnTo>
                    <a:close/>
                    <a:moveTo>
                      <a:pt x="694" y="222"/>
                    </a:moveTo>
                    <a:lnTo>
                      <a:pt x="694" y="222"/>
                    </a:lnTo>
                    <a:lnTo>
                      <a:pt x="690" y="220"/>
                    </a:lnTo>
                    <a:lnTo>
                      <a:pt x="690" y="220"/>
                    </a:lnTo>
                    <a:lnTo>
                      <a:pt x="666" y="222"/>
                    </a:lnTo>
                    <a:lnTo>
                      <a:pt x="644" y="226"/>
                    </a:lnTo>
                    <a:lnTo>
                      <a:pt x="622" y="232"/>
                    </a:lnTo>
                    <a:lnTo>
                      <a:pt x="600" y="240"/>
                    </a:lnTo>
                    <a:lnTo>
                      <a:pt x="580" y="250"/>
                    </a:lnTo>
                    <a:lnTo>
                      <a:pt x="560" y="262"/>
                    </a:lnTo>
                    <a:lnTo>
                      <a:pt x="542" y="276"/>
                    </a:lnTo>
                    <a:lnTo>
                      <a:pt x="524" y="292"/>
                    </a:lnTo>
                    <a:lnTo>
                      <a:pt x="524" y="292"/>
                    </a:lnTo>
                    <a:lnTo>
                      <a:pt x="508" y="310"/>
                    </a:lnTo>
                    <a:lnTo>
                      <a:pt x="494" y="328"/>
                    </a:lnTo>
                    <a:lnTo>
                      <a:pt x="482" y="350"/>
                    </a:lnTo>
                    <a:lnTo>
                      <a:pt x="472" y="372"/>
                    </a:lnTo>
                    <a:lnTo>
                      <a:pt x="472" y="548"/>
                    </a:lnTo>
                    <a:lnTo>
                      <a:pt x="472" y="548"/>
                    </a:lnTo>
                    <a:lnTo>
                      <a:pt x="482" y="570"/>
                    </a:lnTo>
                    <a:lnTo>
                      <a:pt x="494" y="592"/>
                    </a:lnTo>
                    <a:lnTo>
                      <a:pt x="508" y="610"/>
                    </a:lnTo>
                    <a:lnTo>
                      <a:pt x="524" y="628"/>
                    </a:lnTo>
                    <a:lnTo>
                      <a:pt x="524" y="628"/>
                    </a:lnTo>
                    <a:lnTo>
                      <a:pt x="542" y="644"/>
                    </a:lnTo>
                    <a:lnTo>
                      <a:pt x="560" y="658"/>
                    </a:lnTo>
                    <a:lnTo>
                      <a:pt x="580" y="670"/>
                    </a:lnTo>
                    <a:lnTo>
                      <a:pt x="600" y="680"/>
                    </a:lnTo>
                    <a:lnTo>
                      <a:pt x="622" y="688"/>
                    </a:lnTo>
                    <a:lnTo>
                      <a:pt x="644" y="694"/>
                    </a:lnTo>
                    <a:lnTo>
                      <a:pt x="668" y="698"/>
                    </a:lnTo>
                    <a:lnTo>
                      <a:pt x="692" y="698"/>
                    </a:lnTo>
                    <a:lnTo>
                      <a:pt x="694" y="698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72" y="574"/>
                    </a:lnTo>
                    <a:lnTo>
                      <a:pt x="650" y="568"/>
                    </a:lnTo>
                    <a:lnTo>
                      <a:pt x="632" y="556"/>
                    </a:lnTo>
                    <a:lnTo>
                      <a:pt x="616" y="542"/>
                    </a:lnTo>
                    <a:lnTo>
                      <a:pt x="602" y="526"/>
                    </a:lnTo>
                    <a:lnTo>
                      <a:pt x="592" y="506"/>
                    </a:lnTo>
                    <a:lnTo>
                      <a:pt x="586" y="484"/>
                    </a:lnTo>
                    <a:lnTo>
                      <a:pt x="582" y="460"/>
                    </a:lnTo>
                    <a:lnTo>
                      <a:pt x="582" y="460"/>
                    </a:lnTo>
                    <a:lnTo>
                      <a:pt x="586" y="438"/>
                    </a:lnTo>
                    <a:lnTo>
                      <a:pt x="592" y="416"/>
                    </a:lnTo>
                    <a:lnTo>
                      <a:pt x="602" y="396"/>
                    </a:lnTo>
                    <a:lnTo>
                      <a:pt x="616" y="378"/>
                    </a:lnTo>
                    <a:lnTo>
                      <a:pt x="632" y="364"/>
                    </a:lnTo>
                    <a:lnTo>
                      <a:pt x="650" y="352"/>
                    </a:lnTo>
                    <a:lnTo>
                      <a:pt x="672" y="346"/>
                    </a:lnTo>
                    <a:lnTo>
                      <a:pt x="682" y="344"/>
                    </a:lnTo>
                    <a:lnTo>
                      <a:pt x="694" y="344"/>
                    </a:lnTo>
                    <a:lnTo>
                      <a:pt x="694" y="222"/>
                    </a:lnTo>
                    <a:close/>
                    <a:moveTo>
                      <a:pt x="0" y="2"/>
                    </a:moveTo>
                    <a:lnTo>
                      <a:pt x="134" y="2"/>
                    </a:lnTo>
                    <a:lnTo>
                      <a:pt x="134" y="264"/>
                    </a:lnTo>
                    <a:lnTo>
                      <a:pt x="322" y="2"/>
                    </a:lnTo>
                    <a:lnTo>
                      <a:pt x="472" y="2"/>
                    </a:lnTo>
                    <a:lnTo>
                      <a:pt x="472" y="24"/>
                    </a:lnTo>
                    <a:lnTo>
                      <a:pt x="248" y="328"/>
                    </a:lnTo>
                    <a:lnTo>
                      <a:pt x="472" y="662"/>
                    </a:lnTo>
                    <a:lnTo>
                      <a:pt x="472" y="686"/>
                    </a:lnTo>
                    <a:lnTo>
                      <a:pt x="322" y="686"/>
                    </a:lnTo>
                    <a:lnTo>
                      <a:pt x="134" y="396"/>
                    </a:lnTo>
                    <a:lnTo>
                      <a:pt x="134" y="686"/>
                    </a:lnTo>
                    <a:lnTo>
                      <a:pt x="0" y="686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472" y="372"/>
                    </a:moveTo>
                    <a:lnTo>
                      <a:pt x="472" y="372"/>
                    </a:lnTo>
                    <a:lnTo>
                      <a:pt x="466" y="392"/>
                    </a:lnTo>
                    <a:lnTo>
                      <a:pt x="460" y="414"/>
                    </a:lnTo>
                    <a:lnTo>
                      <a:pt x="456" y="438"/>
                    </a:lnTo>
                    <a:lnTo>
                      <a:pt x="456" y="460"/>
                    </a:lnTo>
                    <a:lnTo>
                      <a:pt x="456" y="460"/>
                    </a:lnTo>
                    <a:lnTo>
                      <a:pt x="456" y="484"/>
                    </a:lnTo>
                    <a:lnTo>
                      <a:pt x="460" y="506"/>
                    </a:lnTo>
                    <a:lnTo>
                      <a:pt x="466" y="528"/>
                    </a:lnTo>
                    <a:lnTo>
                      <a:pt x="472" y="548"/>
                    </a:lnTo>
                    <a:lnTo>
                      <a:pt x="472" y="3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D9574156-F6AC-42FE-886C-0052D75C6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2413000"/>
                <a:ext cx="1514475" cy="1514475"/>
              </a:xfrm>
              <a:custGeom>
                <a:avLst/>
                <a:gdLst>
                  <a:gd name="T0" fmla="*/ 248 w 954"/>
                  <a:gd name="T1" fmla="*/ 904 h 954"/>
                  <a:gd name="T2" fmla="*/ 140 w 954"/>
                  <a:gd name="T3" fmla="*/ 954 h 954"/>
                  <a:gd name="T4" fmla="*/ 42 w 954"/>
                  <a:gd name="T5" fmla="*/ 914 h 954"/>
                  <a:gd name="T6" fmla="*/ 0 w 954"/>
                  <a:gd name="T7" fmla="*/ 814 h 954"/>
                  <a:gd name="T8" fmla="*/ 52 w 954"/>
                  <a:gd name="T9" fmla="*/ 706 h 954"/>
                  <a:gd name="T10" fmla="*/ 154 w 954"/>
                  <a:gd name="T11" fmla="*/ 674 h 954"/>
                  <a:gd name="T12" fmla="*/ 258 w 954"/>
                  <a:gd name="T13" fmla="*/ 736 h 954"/>
                  <a:gd name="T14" fmla="*/ 618 w 954"/>
                  <a:gd name="T15" fmla="*/ 814 h 954"/>
                  <a:gd name="T16" fmla="*/ 566 w 954"/>
                  <a:gd name="T17" fmla="*/ 922 h 954"/>
                  <a:gd name="T18" fmla="*/ 464 w 954"/>
                  <a:gd name="T19" fmla="*/ 954 h 954"/>
                  <a:gd name="T20" fmla="*/ 362 w 954"/>
                  <a:gd name="T21" fmla="*/ 892 h 954"/>
                  <a:gd name="T22" fmla="*/ 340 w 954"/>
                  <a:gd name="T23" fmla="*/ 786 h 954"/>
                  <a:gd name="T24" fmla="*/ 410 w 954"/>
                  <a:gd name="T25" fmla="*/ 690 h 954"/>
                  <a:gd name="T26" fmla="*/ 520 w 954"/>
                  <a:gd name="T27" fmla="*/ 680 h 954"/>
                  <a:gd name="T28" fmla="*/ 606 w 954"/>
                  <a:gd name="T29" fmla="*/ 760 h 954"/>
                  <a:gd name="T30" fmla="*/ 278 w 954"/>
                  <a:gd name="T31" fmla="*/ 506 h 954"/>
                  <a:gd name="T32" fmla="*/ 208 w 954"/>
                  <a:gd name="T33" fmla="*/ 600 h 954"/>
                  <a:gd name="T34" fmla="*/ 98 w 954"/>
                  <a:gd name="T35" fmla="*/ 610 h 954"/>
                  <a:gd name="T36" fmla="*/ 12 w 954"/>
                  <a:gd name="T37" fmla="*/ 532 h 954"/>
                  <a:gd name="T38" fmla="*/ 12 w 954"/>
                  <a:gd name="T39" fmla="*/ 422 h 954"/>
                  <a:gd name="T40" fmla="*/ 98 w 954"/>
                  <a:gd name="T41" fmla="*/ 342 h 954"/>
                  <a:gd name="T42" fmla="*/ 208 w 954"/>
                  <a:gd name="T43" fmla="*/ 354 h 954"/>
                  <a:gd name="T44" fmla="*/ 278 w 954"/>
                  <a:gd name="T45" fmla="*/ 448 h 954"/>
                  <a:gd name="T46" fmla="*/ 606 w 954"/>
                  <a:gd name="T47" fmla="*/ 532 h 954"/>
                  <a:gd name="T48" fmla="*/ 520 w 954"/>
                  <a:gd name="T49" fmla="*/ 610 h 954"/>
                  <a:gd name="T50" fmla="*/ 410 w 954"/>
                  <a:gd name="T51" fmla="*/ 600 h 954"/>
                  <a:gd name="T52" fmla="*/ 340 w 954"/>
                  <a:gd name="T53" fmla="*/ 506 h 954"/>
                  <a:gd name="T54" fmla="*/ 362 w 954"/>
                  <a:gd name="T55" fmla="*/ 398 h 954"/>
                  <a:gd name="T56" fmla="*/ 464 w 954"/>
                  <a:gd name="T57" fmla="*/ 338 h 954"/>
                  <a:gd name="T58" fmla="*/ 566 w 954"/>
                  <a:gd name="T59" fmla="*/ 368 h 954"/>
                  <a:gd name="T60" fmla="*/ 618 w 954"/>
                  <a:gd name="T61" fmla="*/ 476 h 954"/>
                  <a:gd name="T62" fmla="*/ 930 w 954"/>
                  <a:gd name="T63" fmla="*/ 556 h 954"/>
                  <a:gd name="T64" fmla="*/ 828 w 954"/>
                  <a:gd name="T65" fmla="*/ 616 h 954"/>
                  <a:gd name="T66" fmla="*/ 726 w 954"/>
                  <a:gd name="T67" fmla="*/ 586 h 954"/>
                  <a:gd name="T68" fmla="*/ 674 w 954"/>
                  <a:gd name="T69" fmla="*/ 476 h 954"/>
                  <a:gd name="T70" fmla="*/ 716 w 954"/>
                  <a:gd name="T71" fmla="*/ 378 h 954"/>
                  <a:gd name="T72" fmla="*/ 814 w 954"/>
                  <a:gd name="T73" fmla="*/ 336 h 954"/>
                  <a:gd name="T74" fmla="*/ 922 w 954"/>
                  <a:gd name="T75" fmla="*/ 388 h 954"/>
                  <a:gd name="T76" fmla="*/ 280 w 954"/>
                  <a:gd name="T77" fmla="*/ 140 h 954"/>
                  <a:gd name="T78" fmla="*/ 240 w 954"/>
                  <a:gd name="T79" fmla="*/ 240 h 954"/>
                  <a:gd name="T80" fmla="*/ 140 w 954"/>
                  <a:gd name="T81" fmla="*/ 280 h 954"/>
                  <a:gd name="T82" fmla="*/ 32 w 954"/>
                  <a:gd name="T83" fmla="*/ 230 h 954"/>
                  <a:gd name="T84" fmla="*/ 2 w 954"/>
                  <a:gd name="T85" fmla="*/ 126 h 954"/>
                  <a:gd name="T86" fmla="*/ 62 w 954"/>
                  <a:gd name="T87" fmla="*/ 24 h 954"/>
                  <a:gd name="T88" fmla="*/ 168 w 954"/>
                  <a:gd name="T89" fmla="*/ 2 h 954"/>
                  <a:gd name="T90" fmla="*/ 264 w 954"/>
                  <a:gd name="T91" fmla="*/ 74 h 954"/>
                  <a:gd name="T92" fmla="*/ 618 w 954"/>
                  <a:gd name="T93" fmla="*/ 154 h 954"/>
                  <a:gd name="T94" fmla="*/ 556 w 954"/>
                  <a:gd name="T95" fmla="*/ 256 h 954"/>
                  <a:gd name="T96" fmla="*/ 450 w 954"/>
                  <a:gd name="T97" fmla="*/ 278 h 954"/>
                  <a:gd name="T98" fmla="*/ 354 w 954"/>
                  <a:gd name="T99" fmla="*/ 206 h 954"/>
                  <a:gd name="T100" fmla="*/ 344 w 954"/>
                  <a:gd name="T101" fmla="*/ 98 h 954"/>
                  <a:gd name="T102" fmla="*/ 422 w 954"/>
                  <a:gd name="T103" fmla="*/ 10 h 954"/>
                  <a:gd name="T104" fmla="*/ 532 w 954"/>
                  <a:gd name="T105" fmla="*/ 10 h 954"/>
                  <a:gd name="T106" fmla="*/ 612 w 954"/>
                  <a:gd name="T107" fmla="*/ 98 h 954"/>
                  <a:gd name="T108" fmla="*/ 948 w 954"/>
                  <a:gd name="T109" fmla="*/ 182 h 954"/>
                  <a:gd name="T110" fmla="*/ 870 w 954"/>
                  <a:gd name="T111" fmla="*/ 270 h 954"/>
                  <a:gd name="T112" fmla="*/ 760 w 954"/>
                  <a:gd name="T113" fmla="*/ 270 h 954"/>
                  <a:gd name="T114" fmla="*/ 680 w 954"/>
                  <a:gd name="T115" fmla="*/ 182 h 954"/>
                  <a:gd name="T116" fmla="*/ 692 w 954"/>
                  <a:gd name="T117" fmla="*/ 74 h 954"/>
                  <a:gd name="T118" fmla="*/ 786 w 954"/>
                  <a:gd name="T119" fmla="*/ 2 h 954"/>
                  <a:gd name="T120" fmla="*/ 892 w 954"/>
                  <a:gd name="T121" fmla="*/ 24 h 954"/>
                  <a:gd name="T122" fmla="*/ 954 w 954"/>
                  <a:gd name="T123" fmla="*/ 126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4" h="954">
                    <a:moveTo>
                      <a:pt x="280" y="814"/>
                    </a:moveTo>
                    <a:lnTo>
                      <a:pt x="280" y="814"/>
                    </a:lnTo>
                    <a:lnTo>
                      <a:pt x="280" y="828"/>
                    </a:lnTo>
                    <a:lnTo>
                      <a:pt x="278" y="842"/>
                    </a:lnTo>
                    <a:lnTo>
                      <a:pt x="274" y="856"/>
                    </a:lnTo>
                    <a:lnTo>
                      <a:pt x="270" y="868"/>
                    </a:lnTo>
                    <a:lnTo>
                      <a:pt x="264" y="880"/>
                    </a:lnTo>
                    <a:lnTo>
                      <a:pt x="258" y="892"/>
                    </a:lnTo>
                    <a:lnTo>
                      <a:pt x="248" y="904"/>
                    </a:lnTo>
                    <a:lnTo>
                      <a:pt x="240" y="914"/>
                    </a:lnTo>
                    <a:lnTo>
                      <a:pt x="230" y="922"/>
                    </a:lnTo>
                    <a:lnTo>
                      <a:pt x="220" y="930"/>
                    </a:lnTo>
                    <a:lnTo>
                      <a:pt x="208" y="938"/>
                    </a:lnTo>
                    <a:lnTo>
                      <a:pt x="196" y="944"/>
                    </a:lnTo>
                    <a:lnTo>
                      <a:pt x="182" y="948"/>
                    </a:lnTo>
                    <a:lnTo>
                      <a:pt x="168" y="952"/>
                    </a:lnTo>
                    <a:lnTo>
                      <a:pt x="154" y="954"/>
                    </a:lnTo>
                    <a:lnTo>
                      <a:pt x="140" y="954"/>
                    </a:lnTo>
                    <a:lnTo>
                      <a:pt x="140" y="954"/>
                    </a:lnTo>
                    <a:lnTo>
                      <a:pt x="126" y="954"/>
                    </a:lnTo>
                    <a:lnTo>
                      <a:pt x="112" y="952"/>
                    </a:lnTo>
                    <a:lnTo>
                      <a:pt x="98" y="948"/>
                    </a:lnTo>
                    <a:lnTo>
                      <a:pt x="86" y="944"/>
                    </a:lnTo>
                    <a:lnTo>
                      <a:pt x="74" y="938"/>
                    </a:lnTo>
                    <a:lnTo>
                      <a:pt x="62" y="930"/>
                    </a:lnTo>
                    <a:lnTo>
                      <a:pt x="52" y="922"/>
                    </a:lnTo>
                    <a:lnTo>
                      <a:pt x="42" y="914"/>
                    </a:lnTo>
                    <a:lnTo>
                      <a:pt x="32" y="904"/>
                    </a:lnTo>
                    <a:lnTo>
                      <a:pt x="24" y="892"/>
                    </a:lnTo>
                    <a:lnTo>
                      <a:pt x="18" y="880"/>
                    </a:lnTo>
                    <a:lnTo>
                      <a:pt x="12" y="868"/>
                    </a:lnTo>
                    <a:lnTo>
                      <a:pt x="6" y="856"/>
                    </a:lnTo>
                    <a:lnTo>
                      <a:pt x="4" y="842"/>
                    </a:lnTo>
                    <a:lnTo>
                      <a:pt x="2" y="828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2" y="800"/>
                    </a:lnTo>
                    <a:lnTo>
                      <a:pt x="4" y="786"/>
                    </a:lnTo>
                    <a:lnTo>
                      <a:pt x="6" y="772"/>
                    </a:lnTo>
                    <a:lnTo>
                      <a:pt x="12" y="760"/>
                    </a:lnTo>
                    <a:lnTo>
                      <a:pt x="18" y="746"/>
                    </a:lnTo>
                    <a:lnTo>
                      <a:pt x="24" y="736"/>
                    </a:lnTo>
                    <a:lnTo>
                      <a:pt x="32" y="724"/>
                    </a:lnTo>
                    <a:lnTo>
                      <a:pt x="42" y="714"/>
                    </a:lnTo>
                    <a:lnTo>
                      <a:pt x="52" y="706"/>
                    </a:lnTo>
                    <a:lnTo>
                      <a:pt x="62" y="698"/>
                    </a:lnTo>
                    <a:lnTo>
                      <a:pt x="74" y="690"/>
                    </a:lnTo>
                    <a:lnTo>
                      <a:pt x="86" y="684"/>
                    </a:lnTo>
                    <a:lnTo>
                      <a:pt x="98" y="680"/>
                    </a:lnTo>
                    <a:lnTo>
                      <a:pt x="112" y="676"/>
                    </a:lnTo>
                    <a:lnTo>
                      <a:pt x="126" y="674"/>
                    </a:lnTo>
                    <a:lnTo>
                      <a:pt x="140" y="674"/>
                    </a:lnTo>
                    <a:lnTo>
                      <a:pt x="140" y="674"/>
                    </a:lnTo>
                    <a:lnTo>
                      <a:pt x="154" y="674"/>
                    </a:lnTo>
                    <a:lnTo>
                      <a:pt x="168" y="676"/>
                    </a:lnTo>
                    <a:lnTo>
                      <a:pt x="182" y="680"/>
                    </a:lnTo>
                    <a:lnTo>
                      <a:pt x="196" y="684"/>
                    </a:lnTo>
                    <a:lnTo>
                      <a:pt x="208" y="690"/>
                    </a:lnTo>
                    <a:lnTo>
                      <a:pt x="220" y="698"/>
                    </a:lnTo>
                    <a:lnTo>
                      <a:pt x="230" y="706"/>
                    </a:lnTo>
                    <a:lnTo>
                      <a:pt x="240" y="714"/>
                    </a:lnTo>
                    <a:lnTo>
                      <a:pt x="248" y="724"/>
                    </a:lnTo>
                    <a:lnTo>
                      <a:pt x="258" y="736"/>
                    </a:lnTo>
                    <a:lnTo>
                      <a:pt x="264" y="746"/>
                    </a:lnTo>
                    <a:lnTo>
                      <a:pt x="270" y="760"/>
                    </a:lnTo>
                    <a:lnTo>
                      <a:pt x="274" y="772"/>
                    </a:lnTo>
                    <a:lnTo>
                      <a:pt x="278" y="786"/>
                    </a:lnTo>
                    <a:lnTo>
                      <a:pt x="280" y="800"/>
                    </a:lnTo>
                    <a:lnTo>
                      <a:pt x="280" y="814"/>
                    </a:lnTo>
                    <a:lnTo>
                      <a:pt x="280" y="814"/>
                    </a:lnTo>
                    <a:close/>
                    <a:moveTo>
                      <a:pt x="618" y="814"/>
                    </a:moveTo>
                    <a:lnTo>
                      <a:pt x="618" y="814"/>
                    </a:lnTo>
                    <a:lnTo>
                      <a:pt x="618" y="828"/>
                    </a:lnTo>
                    <a:lnTo>
                      <a:pt x="616" y="842"/>
                    </a:lnTo>
                    <a:lnTo>
                      <a:pt x="612" y="856"/>
                    </a:lnTo>
                    <a:lnTo>
                      <a:pt x="606" y="868"/>
                    </a:lnTo>
                    <a:lnTo>
                      <a:pt x="600" y="880"/>
                    </a:lnTo>
                    <a:lnTo>
                      <a:pt x="594" y="892"/>
                    </a:lnTo>
                    <a:lnTo>
                      <a:pt x="586" y="904"/>
                    </a:lnTo>
                    <a:lnTo>
                      <a:pt x="576" y="914"/>
                    </a:lnTo>
                    <a:lnTo>
                      <a:pt x="566" y="922"/>
                    </a:lnTo>
                    <a:lnTo>
                      <a:pt x="556" y="930"/>
                    </a:lnTo>
                    <a:lnTo>
                      <a:pt x="544" y="938"/>
                    </a:lnTo>
                    <a:lnTo>
                      <a:pt x="532" y="944"/>
                    </a:lnTo>
                    <a:lnTo>
                      <a:pt x="520" y="948"/>
                    </a:lnTo>
                    <a:lnTo>
                      <a:pt x="506" y="952"/>
                    </a:lnTo>
                    <a:lnTo>
                      <a:pt x="492" y="954"/>
                    </a:lnTo>
                    <a:lnTo>
                      <a:pt x="478" y="954"/>
                    </a:lnTo>
                    <a:lnTo>
                      <a:pt x="478" y="954"/>
                    </a:lnTo>
                    <a:lnTo>
                      <a:pt x="464" y="954"/>
                    </a:lnTo>
                    <a:lnTo>
                      <a:pt x="450" y="952"/>
                    </a:lnTo>
                    <a:lnTo>
                      <a:pt x="436" y="948"/>
                    </a:lnTo>
                    <a:lnTo>
                      <a:pt x="422" y="944"/>
                    </a:lnTo>
                    <a:lnTo>
                      <a:pt x="410" y="938"/>
                    </a:lnTo>
                    <a:lnTo>
                      <a:pt x="400" y="930"/>
                    </a:lnTo>
                    <a:lnTo>
                      <a:pt x="388" y="922"/>
                    </a:lnTo>
                    <a:lnTo>
                      <a:pt x="378" y="914"/>
                    </a:lnTo>
                    <a:lnTo>
                      <a:pt x="370" y="904"/>
                    </a:lnTo>
                    <a:lnTo>
                      <a:pt x="362" y="892"/>
                    </a:lnTo>
                    <a:lnTo>
                      <a:pt x="354" y="880"/>
                    </a:lnTo>
                    <a:lnTo>
                      <a:pt x="348" y="868"/>
                    </a:lnTo>
                    <a:lnTo>
                      <a:pt x="344" y="856"/>
                    </a:lnTo>
                    <a:lnTo>
                      <a:pt x="340" y="842"/>
                    </a:lnTo>
                    <a:lnTo>
                      <a:pt x="338" y="828"/>
                    </a:lnTo>
                    <a:lnTo>
                      <a:pt x="338" y="814"/>
                    </a:lnTo>
                    <a:lnTo>
                      <a:pt x="338" y="814"/>
                    </a:lnTo>
                    <a:lnTo>
                      <a:pt x="338" y="800"/>
                    </a:lnTo>
                    <a:lnTo>
                      <a:pt x="340" y="786"/>
                    </a:lnTo>
                    <a:lnTo>
                      <a:pt x="344" y="772"/>
                    </a:lnTo>
                    <a:lnTo>
                      <a:pt x="348" y="760"/>
                    </a:lnTo>
                    <a:lnTo>
                      <a:pt x="354" y="746"/>
                    </a:lnTo>
                    <a:lnTo>
                      <a:pt x="362" y="736"/>
                    </a:lnTo>
                    <a:lnTo>
                      <a:pt x="370" y="724"/>
                    </a:lnTo>
                    <a:lnTo>
                      <a:pt x="378" y="714"/>
                    </a:lnTo>
                    <a:lnTo>
                      <a:pt x="388" y="706"/>
                    </a:lnTo>
                    <a:lnTo>
                      <a:pt x="400" y="698"/>
                    </a:lnTo>
                    <a:lnTo>
                      <a:pt x="410" y="690"/>
                    </a:lnTo>
                    <a:lnTo>
                      <a:pt x="422" y="684"/>
                    </a:lnTo>
                    <a:lnTo>
                      <a:pt x="436" y="680"/>
                    </a:lnTo>
                    <a:lnTo>
                      <a:pt x="450" y="676"/>
                    </a:lnTo>
                    <a:lnTo>
                      <a:pt x="464" y="674"/>
                    </a:lnTo>
                    <a:lnTo>
                      <a:pt x="478" y="674"/>
                    </a:lnTo>
                    <a:lnTo>
                      <a:pt x="478" y="674"/>
                    </a:lnTo>
                    <a:lnTo>
                      <a:pt x="492" y="674"/>
                    </a:lnTo>
                    <a:lnTo>
                      <a:pt x="506" y="676"/>
                    </a:lnTo>
                    <a:lnTo>
                      <a:pt x="520" y="680"/>
                    </a:lnTo>
                    <a:lnTo>
                      <a:pt x="532" y="684"/>
                    </a:lnTo>
                    <a:lnTo>
                      <a:pt x="544" y="690"/>
                    </a:lnTo>
                    <a:lnTo>
                      <a:pt x="556" y="698"/>
                    </a:lnTo>
                    <a:lnTo>
                      <a:pt x="566" y="706"/>
                    </a:lnTo>
                    <a:lnTo>
                      <a:pt x="576" y="714"/>
                    </a:lnTo>
                    <a:lnTo>
                      <a:pt x="586" y="724"/>
                    </a:lnTo>
                    <a:lnTo>
                      <a:pt x="594" y="736"/>
                    </a:lnTo>
                    <a:lnTo>
                      <a:pt x="600" y="746"/>
                    </a:lnTo>
                    <a:lnTo>
                      <a:pt x="606" y="760"/>
                    </a:lnTo>
                    <a:lnTo>
                      <a:pt x="612" y="772"/>
                    </a:lnTo>
                    <a:lnTo>
                      <a:pt x="616" y="786"/>
                    </a:lnTo>
                    <a:lnTo>
                      <a:pt x="618" y="800"/>
                    </a:lnTo>
                    <a:lnTo>
                      <a:pt x="618" y="814"/>
                    </a:lnTo>
                    <a:lnTo>
                      <a:pt x="618" y="814"/>
                    </a:lnTo>
                    <a:close/>
                    <a:moveTo>
                      <a:pt x="280" y="476"/>
                    </a:moveTo>
                    <a:lnTo>
                      <a:pt x="280" y="476"/>
                    </a:lnTo>
                    <a:lnTo>
                      <a:pt x="280" y="492"/>
                    </a:lnTo>
                    <a:lnTo>
                      <a:pt x="278" y="506"/>
                    </a:lnTo>
                    <a:lnTo>
                      <a:pt x="274" y="518"/>
                    </a:lnTo>
                    <a:lnTo>
                      <a:pt x="270" y="532"/>
                    </a:lnTo>
                    <a:lnTo>
                      <a:pt x="264" y="544"/>
                    </a:lnTo>
                    <a:lnTo>
                      <a:pt x="258" y="556"/>
                    </a:lnTo>
                    <a:lnTo>
                      <a:pt x="248" y="566"/>
                    </a:lnTo>
                    <a:lnTo>
                      <a:pt x="240" y="576"/>
                    </a:lnTo>
                    <a:lnTo>
                      <a:pt x="230" y="586"/>
                    </a:lnTo>
                    <a:lnTo>
                      <a:pt x="220" y="594"/>
                    </a:lnTo>
                    <a:lnTo>
                      <a:pt x="208" y="600"/>
                    </a:lnTo>
                    <a:lnTo>
                      <a:pt x="196" y="606"/>
                    </a:lnTo>
                    <a:lnTo>
                      <a:pt x="182" y="610"/>
                    </a:lnTo>
                    <a:lnTo>
                      <a:pt x="168" y="614"/>
                    </a:lnTo>
                    <a:lnTo>
                      <a:pt x="154" y="616"/>
                    </a:lnTo>
                    <a:lnTo>
                      <a:pt x="140" y="618"/>
                    </a:lnTo>
                    <a:lnTo>
                      <a:pt x="140" y="618"/>
                    </a:lnTo>
                    <a:lnTo>
                      <a:pt x="126" y="616"/>
                    </a:lnTo>
                    <a:lnTo>
                      <a:pt x="112" y="614"/>
                    </a:lnTo>
                    <a:lnTo>
                      <a:pt x="98" y="610"/>
                    </a:lnTo>
                    <a:lnTo>
                      <a:pt x="86" y="606"/>
                    </a:lnTo>
                    <a:lnTo>
                      <a:pt x="74" y="600"/>
                    </a:lnTo>
                    <a:lnTo>
                      <a:pt x="62" y="594"/>
                    </a:lnTo>
                    <a:lnTo>
                      <a:pt x="52" y="586"/>
                    </a:lnTo>
                    <a:lnTo>
                      <a:pt x="42" y="576"/>
                    </a:lnTo>
                    <a:lnTo>
                      <a:pt x="32" y="566"/>
                    </a:lnTo>
                    <a:lnTo>
                      <a:pt x="24" y="556"/>
                    </a:lnTo>
                    <a:lnTo>
                      <a:pt x="18" y="544"/>
                    </a:lnTo>
                    <a:lnTo>
                      <a:pt x="12" y="532"/>
                    </a:lnTo>
                    <a:lnTo>
                      <a:pt x="6" y="518"/>
                    </a:lnTo>
                    <a:lnTo>
                      <a:pt x="4" y="506"/>
                    </a:lnTo>
                    <a:lnTo>
                      <a:pt x="2" y="492"/>
                    </a:lnTo>
                    <a:lnTo>
                      <a:pt x="0" y="476"/>
                    </a:lnTo>
                    <a:lnTo>
                      <a:pt x="0" y="476"/>
                    </a:lnTo>
                    <a:lnTo>
                      <a:pt x="2" y="462"/>
                    </a:lnTo>
                    <a:lnTo>
                      <a:pt x="4" y="448"/>
                    </a:lnTo>
                    <a:lnTo>
                      <a:pt x="6" y="436"/>
                    </a:lnTo>
                    <a:lnTo>
                      <a:pt x="12" y="422"/>
                    </a:lnTo>
                    <a:lnTo>
                      <a:pt x="18" y="410"/>
                    </a:lnTo>
                    <a:lnTo>
                      <a:pt x="24" y="398"/>
                    </a:lnTo>
                    <a:lnTo>
                      <a:pt x="32" y="388"/>
                    </a:lnTo>
                    <a:lnTo>
                      <a:pt x="42" y="378"/>
                    </a:lnTo>
                    <a:lnTo>
                      <a:pt x="52" y="368"/>
                    </a:lnTo>
                    <a:lnTo>
                      <a:pt x="62" y="360"/>
                    </a:lnTo>
                    <a:lnTo>
                      <a:pt x="74" y="354"/>
                    </a:lnTo>
                    <a:lnTo>
                      <a:pt x="86" y="348"/>
                    </a:lnTo>
                    <a:lnTo>
                      <a:pt x="98" y="342"/>
                    </a:lnTo>
                    <a:lnTo>
                      <a:pt x="112" y="340"/>
                    </a:lnTo>
                    <a:lnTo>
                      <a:pt x="126" y="338"/>
                    </a:lnTo>
                    <a:lnTo>
                      <a:pt x="140" y="336"/>
                    </a:lnTo>
                    <a:lnTo>
                      <a:pt x="140" y="336"/>
                    </a:lnTo>
                    <a:lnTo>
                      <a:pt x="154" y="338"/>
                    </a:lnTo>
                    <a:lnTo>
                      <a:pt x="168" y="340"/>
                    </a:lnTo>
                    <a:lnTo>
                      <a:pt x="182" y="342"/>
                    </a:lnTo>
                    <a:lnTo>
                      <a:pt x="196" y="348"/>
                    </a:lnTo>
                    <a:lnTo>
                      <a:pt x="208" y="354"/>
                    </a:lnTo>
                    <a:lnTo>
                      <a:pt x="220" y="360"/>
                    </a:lnTo>
                    <a:lnTo>
                      <a:pt x="230" y="368"/>
                    </a:lnTo>
                    <a:lnTo>
                      <a:pt x="240" y="378"/>
                    </a:lnTo>
                    <a:lnTo>
                      <a:pt x="248" y="388"/>
                    </a:lnTo>
                    <a:lnTo>
                      <a:pt x="258" y="398"/>
                    </a:lnTo>
                    <a:lnTo>
                      <a:pt x="264" y="410"/>
                    </a:lnTo>
                    <a:lnTo>
                      <a:pt x="270" y="422"/>
                    </a:lnTo>
                    <a:lnTo>
                      <a:pt x="274" y="436"/>
                    </a:lnTo>
                    <a:lnTo>
                      <a:pt x="278" y="448"/>
                    </a:lnTo>
                    <a:lnTo>
                      <a:pt x="280" y="462"/>
                    </a:lnTo>
                    <a:lnTo>
                      <a:pt x="280" y="476"/>
                    </a:lnTo>
                    <a:lnTo>
                      <a:pt x="280" y="476"/>
                    </a:lnTo>
                    <a:close/>
                    <a:moveTo>
                      <a:pt x="618" y="476"/>
                    </a:moveTo>
                    <a:lnTo>
                      <a:pt x="618" y="476"/>
                    </a:lnTo>
                    <a:lnTo>
                      <a:pt x="618" y="492"/>
                    </a:lnTo>
                    <a:lnTo>
                      <a:pt x="616" y="506"/>
                    </a:lnTo>
                    <a:lnTo>
                      <a:pt x="612" y="518"/>
                    </a:lnTo>
                    <a:lnTo>
                      <a:pt x="606" y="532"/>
                    </a:lnTo>
                    <a:lnTo>
                      <a:pt x="600" y="544"/>
                    </a:lnTo>
                    <a:lnTo>
                      <a:pt x="594" y="556"/>
                    </a:lnTo>
                    <a:lnTo>
                      <a:pt x="586" y="566"/>
                    </a:lnTo>
                    <a:lnTo>
                      <a:pt x="576" y="576"/>
                    </a:lnTo>
                    <a:lnTo>
                      <a:pt x="566" y="586"/>
                    </a:lnTo>
                    <a:lnTo>
                      <a:pt x="556" y="594"/>
                    </a:lnTo>
                    <a:lnTo>
                      <a:pt x="544" y="600"/>
                    </a:lnTo>
                    <a:lnTo>
                      <a:pt x="532" y="606"/>
                    </a:lnTo>
                    <a:lnTo>
                      <a:pt x="520" y="610"/>
                    </a:lnTo>
                    <a:lnTo>
                      <a:pt x="506" y="614"/>
                    </a:lnTo>
                    <a:lnTo>
                      <a:pt x="492" y="616"/>
                    </a:lnTo>
                    <a:lnTo>
                      <a:pt x="478" y="618"/>
                    </a:lnTo>
                    <a:lnTo>
                      <a:pt x="478" y="618"/>
                    </a:lnTo>
                    <a:lnTo>
                      <a:pt x="464" y="616"/>
                    </a:lnTo>
                    <a:lnTo>
                      <a:pt x="450" y="614"/>
                    </a:lnTo>
                    <a:lnTo>
                      <a:pt x="436" y="610"/>
                    </a:lnTo>
                    <a:lnTo>
                      <a:pt x="422" y="606"/>
                    </a:lnTo>
                    <a:lnTo>
                      <a:pt x="410" y="600"/>
                    </a:lnTo>
                    <a:lnTo>
                      <a:pt x="400" y="594"/>
                    </a:lnTo>
                    <a:lnTo>
                      <a:pt x="388" y="586"/>
                    </a:lnTo>
                    <a:lnTo>
                      <a:pt x="378" y="576"/>
                    </a:lnTo>
                    <a:lnTo>
                      <a:pt x="370" y="566"/>
                    </a:lnTo>
                    <a:lnTo>
                      <a:pt x="362" y="556"/>
                    </a:lnTo>
                    <a:lnTo>
                      <a:pt x="354" y="544"/>
                    </a:lnTo>
                    <a:lnTo>
                      <a:pt x="348" y="532"/>
                    </a:lnTo>
                    <a:lnTo>
                      <a:pt x="344" y="518"/>
                    </a:lnTo>
                    <a:lnTo>
                      <a:pt x="340" y="506"/>
                    </a:lnTo>
                    <a:lnTo>
                      <a:pt x="338" y="492"/>
                    </a:lnTo>
                    <a:lnTo>
                      <a:pt x="338" y="476"/>
                    </a:lnTo>
                    <a:lnTo>
                      <a:pt x="338" y="476"/>
                    </a:lnTo>
                    <a:lnTo>
                      <a:pt x="338" y="462"/>
                    </a:lnTo>
                    <a:lnTo>
                      <a:pt x="340" y="448"/>
                    </a:lnTo>
                    <a:lnTo>
                      <a:pt x="344" y="436"/>
                    </a:lnTo>
                    <a:lnTo>
                      <a:pt x="348" y="422"/>
                    </a:lnTo>
                    <a:lnTo>
                      <a:pt x="354" y="410"/>
                    </a:lnTo>
                    <a:lnTo>
                      <a:pt x="362" y="398"/>
                    </a:lnTo>
                    <a:lnTo>
                      <a:pt x="370" y="388"/>
                    </a:lnTo>
                    <a:lnTo>
                      <a:pt x="378" y="378"/>
                    </a:lnTo>
                    <a:lnTo>
                      <a:pt x="388" y="368"/>
                    </a:lnTo>
                    <a:lnTo>
                      <a:pt x="400" y="360"/>
                    </a:lnTo>
                    <a:lnTo>
                      <a:pt x="410" y="354"/>
                    </a:lnTo>
                    <a:lnTo>
                      <a:pt x="422" y="348"/>
                    </a:lnTo>
                    <a:lnTo>
                      <a:pt x="436" y="342"/>
                    </a:lnTo>
                    <a:lnTo>
                      <a:pt x="450" y="340"/>
                    </a:lnTo>
                    <a:lnTo>
                      <a:pt x="464" y="338"/>
                    </a:lnTo>
                    <a:lnTo>
                      <a:pt x="478" y="336"/>
                    </a:lnTo>
                    <a:lnTo>
                      <a:pt x="478" y="336"/>
                    </a:lnTo>
                    <a:lnTo>
                      <a:pt x="492" y="338"/>
                    </a:lnTo>
                    <a:lnTo>
                      <a:pt x="506" y="340"/>
                    </a:lnTo>
                    <a:lnTo>
                      <a:pt x="520" y="342"/>
                    </a:lnTo>
                    <a:lnTo>
                      <a:pt x="532" y="348"/>
                    </a:lnTo>
                    <a:lnTo>
                      <a:pt x="544" y="354"/>
                    </a:lnTo>
                    <a:lnTo>
                      <a:pt x="556" y="360"/>
                    </a:lnTo>
                    <a:lnTo>
                      <a:pt x="566" y="368"/>
                    </a:lnTo>
                    <a:lnTo>
                      <a:pt x="576" y="378"/>
                    </a:lnTo>
                    <a:lnTo>
                      <a:pt x="586" y="388"/>
                    </a:lnTo>
                    <a:lnTo>
                      <a:pt x="594" y="398"/>
                    </a:lnTo>
                    <a:lnTo>
                      <a:pt x="600" y="410"/>
                    </a:lnTo>
                    <a:lnTo>
                      <a:pt x="606" y="422"/>
                    </a:lnTo>
                    <a:lnTo>
                      <a:pt x="612" y="436"/>
                    </a:lnTo>
                    <a:lnTo>
                      <a:pt x="616" y="448"/>
                    </a:lnTo>
                    <a:lnTo>
                      <a:pt x="618" y="462"/>
                    </a:lnTo>
                    <a:lnTo>
                      <a:pt x="618" y="476"/>
                    </a:lnTo>
                    <a:lnTo>
                      <a:pt x="618" y="476"/>
                    </a:lnTo>
                    <a:close/>
                    <a:moveTo>
                      <a:pt x="954" y="476"/>
                    </a:moveTo>
                    <a:lnTo>
                      <a:pt x="954" y="476"/>
                    </a:lnTo>
                    <a:lnTo>
                      <a:pt x="954" y="492"/>
                    </a:lnTo>
                    <a:lnTo>
                      <a:pt x="952" y="506"/>
                    </a:lnTo>
                    <a:lnTo>
                      <a:pt x="948" y="518"/>
                    </a:lnTo>
                    <a:lnTo>
                      <a:pt x="944" y="532"/>
                    </a:lnTo>
                    <a:lnTo>
                      <a:pt x="938" y="544"/>
                    </a:lnTo>
                    <a:lnTo>
                      <a:pt x="930" y="556"/>
                    </a:lnTo>
                    <a:lnTo>
                      <a:pt x="922" y="566"/>
                    </a:lnTo>
                    <a:lnTo>
                      <a:pt x="914" y="576"/>
                    </a:lnTo>
                    <a:lnTo>
                      <a:pt x="904" y="586"/>
                    </a:lnTo>
                    <a:lnTo>
                      <a:pt x="892" y="594"/>
                    </a:lnTo>
                    <a:lnTo>
                      <a:pt x="882" y="600"/>
                    </a:lnTo>
                    <a:lnTo>
                      <a:pt x="870" y="606"/>
                    </a:lnTo>
                    <a:lnTo>
                      <a:pt x="856" y="610"/>
                    </a:lnTo>
                    <a:lnTo>
                      <a:pt x="842" y="614"/>
                    </a:lnTo>
                    <a:lnTo>
                      <a:pt x="828" y="616"/>
                    </a:lnTo>
                    <a:lnTo>
                      <a:pt x="814" y="618"/>
                    </a:lnTo>
                    <a:lnTo>
                      <a:pt x="814" y="618"/>
                    </a:lnTo>
                    <a:lnTo>
                      <a:pt x="800" y="616"/>
                    </a:lnTo>
                    <a:lnTo>
                      <a:pt x="786" y="614"/>
                    </a:lnTo>
                    <a:lnTo>
                      <a:pt x="772" y="610"/>
                    </a:lnTo>
                    <a:lnTo>
                      <a:pt x="760" y="606"/>
                    </a:lnTo>
                    <a:lnTo>
                      <a:pt x="748" y="600"/>
                    </a:lnTo>
                    <a:lnTo>
                      <a:pt x="736" y="594"/>
                    </a:lnTo>
                    <a:lnTo>
                      <a:pt x="726" y="586"/>
                    </a:lnTo>
                    <a:lnTo>
                      <a:pt x="716" y="576"/>
                    </a:lnTo>
                    <a:lnTo>
                      <a:pt x="706" y="566"/>
                    </a:lnTo>
                    <a:lnTo>
                      <a:pt x="698" y="556"/>
                    </a:lnTo>
                    <a:lnTo>
                      <a:pt x="692" y="544"/>
                    </a:lnTo>
                    <a:lnTo>
                      <a:pt x="686" y="532"/>
                    </a:lnTo>
                    <a:lnTo>
                      <a:pt x="680" y="518"/>
                    </a:lnTo>
                    <a:lnTo>
                      <a:pt x="676" y="506"/>
                    </a:lnTo>
                    <a:lnTo>
                      <a:pt x="674" y="492"/>
                    </a:lnTo>
                    <a:lnTo>
                      <a:pt x="674" y="476"/>
                    </a:lnTo>
                    <a:lnTo>
                      <a:pt x="674" y="476"/>
                    </a:lnTo>
                    <a:lnTo>
                      <a:pt x="674" y="462"/>
                    </a:lnTo>
                    <a:lnTo>
                      <a:pt x="676" y="448"/>
                    </a:lnTo>
                    <a:lnTo>
                      <a:pt x="680" y="436"/>
                    </a:lnTo>
                    <a:lnTo>
                      <a:pt x="686" y="422"/>
                    </a:lnTo>
                    <a:lnTo>
                      <a:pt x="692" y="410"/>
                    </a:lnTo>
                    <a:lnTo>
                      <a:pt x="698" y="398"/>
                    </a:lnTo>
                    <a:lnTo>
                      <a:pt x="706" y="388"/>
                    </a:lnTo>
                    <a:lnTo>
                      <a:pt x="716" y="378"/>
                    </a:lnTo>
                    <a:lnTo>
                      <a:pt x="726" y="368"/>
                    </a:lnTo>
                    <a:lnTo>
                      <a:pt x="736" y="360"/>
                    </a:lnTo>
                    <a:lnTo>
                      <a:pt x="748" y="354"/>
                    </a:lnTo>
                    <a:lnTo>
                      <a:pt x="760" y="348"/>
                    </a:lnTo>
                    <a:lnTo>
                      <a:pt x="772" y="342"/>
                    </a:lnTo>
                    <a:lnTo>
                      <a:pt x="786" y="340"/>
                    </a:lnTo>
                    <a:lnTo>
                      <a:pt x="800" y="338"/>
                    </a:lnTo>
                    <a:lnTo>
                      <a:pt x="814" y="336"/>
                    </a:lnTo>
                    <a:lnTo>
                      <a:pt x="814" y="336"/>
                    </a:lnTo>
                    <a:lnTo>
                      <a:pt x="828" y="338"/>
                    </a:lnTo>
                    <a:lnTo>
                      <a:pt x="842" y="340"/>
                    </a:lnTo>
                    <a:lnTo>
                      <a:pt x="856" y="342"/>
                    </a:lnTo>
                    <a:lnTo>
                      <a:pt x="870" y="348"/>
                    </a:lnTo>
                    <a:lnTo>
                      <a:pt x="882" y="354"/>
                    </a:lnTo>
                    <a:lnTo>
                      <a:pt x="892" y="360"/>
                    </a:lnTo>
                    <a:lnTo>
                      <a:pt x="904" y="368"/>
                    </a:lnTo>
                    <a:lnTo>
                      <a:pt x="914" y="378"/>
                    </a:lnTo>
                    <a:lnTo>
                      <a:pt x="922" y="388"/>
                    </a:lnTo>
                    <a:lnTo>
                      <a:pt x="930" y="398"/>
                    </a:lnTo>
                    <a:lnTo>
                      <a:pt x="938" y="410"/>
                    </a:lnTo>
                    <a:lnTo>
                      <a:pt x="944" y="422"/>
                    </a:lnTo>
                    <a:lnTo>
                      <a:pt x="948" y="436"/>
                    </a:lnTo>
                    <a:lnTo>
                      <a:pt x="952" y="448"/>
                    </a:lnTo>
                    <a:lnTo>
                      <a:pt x="954" y="462"/>
                    </a:lnTo>
                    <a:lnTo>
                      <a:pt x="954" y="476"/>
                    </a:lnTo>
                    <a:lnTo>
                      <a:pt x="954" y="476"/>
                    </a:lnTo>
                    <a:close/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8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20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4" y="168"/>
                    </a:lnTo>
                    <a:lnTo>
                      <a:pt x="2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26"/>
                    </a:lnTo>
                    <a:lnTo>
                      <a:pt x="4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4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20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8" y="62"/>
                    </a:lnTo>
                    <a:lnTo>
                      <a:pt x="264" y="74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  <a:moveTo>
                      <a:pt x="618" y="140"/>
                    </a:moveTo>
                    <a:lnTo>
                      <a:pt x="618" y="140"/>
                    </a:lnTo>
                    <a:lnTo>
                      <a:pt x="618" y="154"/>
                    </a:lnTo>
                    <a:lnTo>
                      <a:pt x="616" y="168"/>
                    </a:lnTo>
                    <a:lnTo>
                      <a:pt x="612" y="182"/>
                    </a:lnTo>
                    <a:lnTo>
                      <a:pt x="606" y="194"/>
                    </a:lnTo>
                    <a:lnTo>
                      <a:pt x="600" y="206"/>
                    </a:lnTo>
                    <a:lnTo>
                      <a:pt x="594" y="218"/>
                    </a:lnTo>
                    <a:lnTo>
                      <a:pt x="586" y="230"/>
                    </a:lnTo>
                    <a:lnTo>
                      <a:pt x="576" y="240"/>
                    </a:lnTo>
                    <a:lnTo>
                      <a:pt x="566" y="248"/>
                    </a:lnTo>
                    <a:lnTo>
                      <a:pt x="556" y="256"/>
                    </a:lnTo>
                    <a:lnTo>
                      <a:pt x="544" y="264"/>
                    </a:lnTo>
                    <a:lnTo>
                      <a:pt x="532" y="270"/>
                    </a:lnTo>
                    <a:lnTo>
                      <a:pt x="520" y="274"/>
                    </a:lnTo>
                    <a:lnTo>
                      <a:pt x="506" y="278"/>
                    </a:lnTo>
                    <a:lnTo>
                      <a:pt x="492" y="280"/>
                    </a:lnTo>
                    <a:lnTo>
                      <a:pt x="478" y="280"/>
                    </a:lnTo>
                    <a:lnTo>
                      <a:pt x="478" y="280"/>
                    </a:lnTo>
                    <a:lnTo>
                      <a:pt x="464" y="280"/>
                    </a:lnTo>
                    <a:lnTo>
                      <a:pt x="450" y="278"/>
                    </a:lnTo>
                    <a:lnTo>
                      <a:pt x="436" y="274"/>
                    </a:lnTo>
                    <a:lnTo>
                      <a:pt x="422" y="270"/>
                    </a:lnTo>
                    <a:lnTo>
                      <a:pt x="410" y="264"/>
                    </a:lnTo>
                    <a:lnTo>
                      <a:pt x="400" y="256"/>
                    </a:lnTo>
                    <a:lnTo>
                      <a:pt x="388" y="248"/>
                    </a:lnTo>
                    <a:lnTo>
                      <a:pt x="378" y="240"/>
                    </a:lnTo>
                    <a:lnTo>
                      <a:pt x="370" y="230"/>
                    </a:lnTo>
                    <a:lnTo>
                      <a:pt x="362" y="218"/>
                    </a:lnTo>
                    <a:lnTo>
                      <a:pt x="354" y="206"/>
                    </a:lnTo>
                    <a:lnTo>
                      <a:pt x="348" y="194"/>
                    </a:lnTo>
                    <a:lnTo>
                      <a:pt x="344" y="182"/>
                    </a:lnTo>
                    <a:lnTo>
                      <a:pt x="340" y="168"/>
                    </a:lnTo>
                    <a:lnTo>
                      <a:pt x="338" y="154"/>
                    </a:lnTo>
                    <a:lnTo>
                      <a:pt x="338" y="140"/>
                    </a:lnTo>
                    <a:lnTo>
                      <a:pt x="338" y="140"/>
                    </a:lnTo>
                    <a:lnTo>
                      <a:pt x="338" y="126"/>
                    </a:lnTo>
                    <a:lnTo>
                      <a:pt x="340" y="112"/>
                    </a:lnTo>
                    <a:lnTo>
                      <a:pt x="344" y="98"/>
                    </a:lnTo>
                    <a:lnTo>
                      <a:pt x="348" y="86"/>
                    </a:lnTo>
                    <a:lnTo>
                      <a:pt x="354" y="74"/>
                    </a:lnTo>
                    <a:lnTo>
                      <a:pt x="362" y="62"/>
                    </a:lnTo>
                    <a:lnTo>
                      <a:pt x="370" y="50"/>
                    </a:lnTo>
                    <a:lnTo>
                      <a:pt x="378" y="40"/>
                    </a:lnTo>
                    <a:lnTo>
                      <a:pt x="388" y="32"/>
                    </a:lnTo>
                    <a:lnTo>
                      <a:pt x="400" y="24"/>
                    </a:lnTo>
                    <a:lnTo>
                      <a:pt x="410" y="16"/>
                    </a:lnTo>
                    <a:lnTo>
                      <a:pt x="422" y="10"/>
                    </a:lnTo>
                    <a:lnTo>
                      <a:pt x="436" y="6"/>
                    </a:lnTo>
                    <a:lnTo>
                      <a:pt x="450" y="2"/>
                    </a:lnTo>
                    <a:lnTo>
                      <a:pt x="464" y="0"/>
                    </a:lnTo>
                    <a:lnTo>
                      <a:pt x="478" y="0"/>
                    </a:lnTo>
                    <a:lnTo>
                      <a:pt x="478" y="0"/>
                    </a:lnTo>
                    <a:lnTo>
                      <a:pt x="492" y="0"/>
                    </a:lnTo>
                    <a:lnTo>
                      <a:pt x="506" y="2"/>
                    </a:lnTo>
                    <a:lnTo>
                      <a:pt x="520" y="6"/>
                    </a:lnTo>
                    <a:lnTo>
                      <a:pt x="532" y="10"/>
                    </a:lnTo>
                    <a:lnTo>
                      <a:pt x="544" y="16"/>
                    </a:lnTo>
                    <a:lnTo>
                      <a:pt x="556" y="24"/>
                    </a:lnTo>
                    <a:lnTo>
                      <a:pt x="566" y="32"/>
                    </a:lnTo>
                    <a:lnTo>
                      <a:pt x="576" y="40"/>
                    </a:lnTo>
                    <a:lnTo>
                      <a:pt x="586" y="50"/>
                    </a:lnTo>
                    <a:lnTo>
                      <a:pt x="594" y="62"/>
                    </a:lnTo>
                    <a:lnTo>
                      <a:pt x="600" y="74"/>
                    </a:lnTo>
                    <a:lnTo>
                      <a:pt x="606" y="86"/>
                    </a:lnTo>
                    <a:lnTo>
                      <a:pt x="612" y="98"/>
                    </a:lnTo>
                    <a:lnTo>
                      <a:pt x="616" y="112"/>
                    </a:lnTo>
                    <a:lnTo>
                      <a:pt x="618" y="126"/>
                    </a:lnTo>
                    <a:lnTo>
                      <a:pt x="618" y="140"/>
                    </a:lnTo>
                    <a:lnTo>
                      <a:pt x="618" y="140"/>
                    </a:lnTo>
                    <a:close/>
                    <a:moveTo>
                      <a:pt x="954" y="140"/>
                    </a:moveTo>
                    <a:lnTo>
                      <a:pt x="954" y="140"/>
                    </a:lnTo>
                    <a:lnTo>
                      <a:pt x="954" y="154"/>
                    </a:lnTo>
                    <a:lnTo>
                      <a:pt x="952" y="168"/>
                    </a:lnTo>
                    <a:lnTo>
                      <a:pt x="948" y="182"/>
                    </a:lnTo>
                    <a:lnTo>
                      <a:pt x="944" y="194"/>
                    </a:lnTo>
                    <a:lnTo>
                      <a:pt x="938" y="206"/>
                    </a:lnTo>
                    <a:lnTo>
                      <a:pt x="930" y="218"/>
                    </a:lnTo>
                    <a:lnTo>
                      <a:pt x="922" y="230"/>
                    </a:lnTo>
                    <a:lnTo>
                      <a:pt x="914" y="240"/>
                    </a:lnTo>
                    <a:lnTo>
                      <a:pt x="904" y="248"/>
                    </a:lnTo>
                    <a:lnTo>
                      <a:pt x="892" y="256"/>
                    </a:lnTo>
                    <a:lnTo>
                      <a:pt x="882" y="264"/>
                    </a:lnTo>
                    <a:lnTo>
                      <a:pt x="870" y="270"/>
                    </a:lnTo>
                    <a:lnTo>
                      <a:pt x="856" y="274"/>
                    </a:lnTo>
                    <a:lnTo>
                      <a:pt x="842" y="278"/>
                    </a:lnTo>
                    <a:lnTo>
                      <a:pt x="828" y="280"/>
                    </a:lnTo>
                    <a:lnTo>
                      <a:pt x="814" y="280"/>
                    </a:lnTo>
                    <a:lnTo>
                      <a:pt x="814" y="280"/>
                    </a:lnTo>
                    <a:lnTo>
                      <a:pt x="800" y="280"/>
                    </a:lnTo>
                    <a:lnTo>
                      <a:pt x="786" y="278"/>
                    </a:lnTo>
                    <a:lnTo>
                      <a:pt x="772" y="274"/>
                    </a:lnTo>
                    <a:lnTo>
                      <a:pt x="760" y="270"/>
                    </a:lnTo>
                    <a:lnTo>
                      <a:pt x="748" y="264"/>
                    </a:lnTo>
                    <a:lnTo>
                      <a:pt x="736" y="256"/>
                    </a:lnTo>
                    <a:lnTo>
                      <a:pt x="726" y="248"/>
                    </a:lnTo>
                    <a:lnTo>
                      <a:pt x="716" y="240"/>
                    </a:lnTo>
                    <a:lnTo>
                      <a:pt x="706" y="230"/>
                    </a:lnTo>
                    <a:lnTo>
                      <a:pt x="698" y="218"/>
                    </a:lnTo>
                    <a:lnTo>
                      <a:pt x="692" y="206"/>
                    </a:lnTo>
                    <a:lnTo>
                      <a:pt x="686" y="194"/>
                    </a:lnTo>
                    <a:lnTo>
                      <a:pt x="680" y="182"/>
                    </a:lnTo>
                    <a:lnTo>
                      <a:pt x="676" y="168"/>
                    </a:lnTo>
                    <a:lnTo>
                      <a:pt x="674" y="154"/>
                    </a:lnTo>
                    <a:lnTo>
                      <a:pt x="674" y="140"/>
                    </a:lnTo>
                    <a:lnTo>
                      <a:pt x="674" y="140"/>
                    </a:lnTo>
                    <a:lnTo>
                      <a:pt x="674" y="126"/>
                    </a:lnTo>
                    <a:lnTo>
                      <a:pt x="676" y="112"/>
                    </a:lnTo>
                    <a:lnTo>
                      <a:pt x="680" y="98"/>
                    </a:lnTo>
                    <a:lnTo>
                      <a:pt x="686" y="86"/>
                    </a:lnTo>
                    <a:lnTo>
                      <a:pt x="692" y="74"/>
                    </a:lnTo>
                    <a:lnTo>
                      <a:pt x="698" y="62"/>
                    </a:lnTo>
                    <a:lnTo>
                      <a:pt x="706" y="50"/>
                    </a:lnTo>
                    <a:lnTo>
                      <a:pt x="716" y="40"/>
                    </a:lnTo>
                    <a:lnTo>
                      <a:pt x="726" y="32"/>
                    </a:lnTo>
                    <a:lnTo>
                      <a:pt x="736" y="24"/>
                    </a:lnTo>
                    <a:lnTo>
                      <a:pt x="748" y="16"/>
                    </a:lnTo>
                    <a:lnTo>
                      <a:pt x="760" y="10"/>
                    </a:lnTo>
                    <a:lnTo>
                      <a:pt x="772" y="6"/>
                    </a:lnTo>
                    <a:lnTo>
                      <a:pt x="786" y="2"/>
                    </a:lnTo>
                    <a:lnTo>
                      <a:pt x="800" y="0"/>
                    </a:lnTo>
                    <a:lnTo>
                      <a:pt x="814" y="0"/>
                    </a:lnTo>
                    <a:lnTo>
                      <a:pt x="814" y="0"/>
                    </a:lnTo>
                    <a:lnTo>
                      <a:pt x="828" y="0"/>
                    </a:lnTo>
                    <a:lnTo>
                      <a:pt x="842" y="2"/>
                    </a:lnTo>
                    <a:lnTo>
                      <a:pt x="856" y="6"/>
                    </a:lnTo>
                    <a:lnTo>
                      <a:pt x="870" y="10"/>
                    </a:lnTo>
                    <a:lnTo>
                      <a:pt x="882" y="16"/>
                    </a:lnTo>
                    <a:lnTo>
                      <a:pt x="892" y="24"/>
                    </a:lnTo>
                    <a:lnTo>
                      <a:pt x="904" y="32"/>
                    </a:lnTo>
                    <a:lnTo>
                      <a:pt x="914" y="40"/>
                    </a:lnTo>
                    <a:lnTo>
                      <a:pt x="922" y="50"/>
                    </a:lnTo>
                    <a:lnTo>
                      <a:pt x="930" y="62"/>
                    </a:lnTo>
                    <a:lnTo>
                      <a:pt x="938" y="74"/>
                    </a:lnTo>
                    <a:lnTo>
                      <a:pt x="944" y="86"/>
                    </a:lnTo>
                    <a:lnTo>
                      <a:pt x="948" y="98"/>
                    </a:lnTo>
                    <a:lnTo>
                      <a:pt x="952" y="112"/>
                    </a:lnTo>
                    <a:lnTo>
                      <a:pt x="954" y="126"/>
                    </a:lnTo>
                    <a:lnTo>
                      <a:pt x="954" y="140"/>
                    </a:lnTo>
                    <a:lnTo>
                      <a:pt x="954" y="140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C8D23F22-51F9-4450-A3D9-D4CF200DD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3482975"/>
                <a:ext cx="444500" cy="444500"/>
              </a:xfrm>
              <a:custGeom>
                <a:avLst/>
                <a:gdLst>
                  <a:gd name="T0" fmla="*/ 280 w 280"/>
                  <a:gd name="T1" fmla="*/ 140 h 280"/>
                  <a:gd name="T2" fmla="*/ 278 w 280"/>
                  <a:gd name="T3" fmla="*/ 168 h 280"/>
                  <a:gd name="T4" fmla="*/ 270 w 280"/>
                  <a:gd name="T5" fmla="*/ 194 h 280"/>
                  <a:gd name="T6" fmla="*/ 256 w 280"/>
                  <a:gd name="T7" fmla="*/ 218 h 280"/>
                  <a:gd name="T8" fmla="*/ 240 w 280"/>
                  <a:gd name="T9" fmla="*/ 240 h 280"/>
                  <a:gd name="T10" fmla="*/ 218 w 280"/>
                  <a:gd name="T11" fmla="*/ 256 h 280"/>
                  <a:gd name="T12" fmla="*/ 196 w 280"/>
                  <a:gd name="T13" fmla="*/ 270 h 280"/>
                  <a:gd name="T14" fmla="*/ 168 w 280"/>
                  <a:gd name="T15" fmla="*/ 278 h 280"/>
                  <a:gd name="T16" fmla="*/ 140 w 280"/>
                  <a:gd name="T17" fmla="*/ 280 h 280"/>
                  <a:gd name="T18" fmla="*/ 126 w 280"/>
                  <a:gd name="T19" fmla="*/ 280 h 280"/>
                  <a:gd name="T20" fmla="*/ 98 w 280"/>
                  <a:gd name="T21" fmla="*/ 274 h 280"/>
                  <a:gd name="T22" fmla="*/ 74 w 280"/>
                  <a:gd name="T23" fmla="*/ 264 h 280"/>
                  <a:gd name="T24" fmla="*/ 52 w 280"/>
                  <a:gd name="T25" fmla="*/ 248 h 280"/>
                  <a:gd name="T26" fmla="*/ 32 w 280"/>
                  <a:gd name="T27" fmla="*/ 230 h 280"/>
                  <a:gd name="T28" fmla="*/ 18 w 280"/>
                  <a:gd name="T29" fmla="*/ 206 h 280"/>
                  <a:gd name="T30" fmla="*/ 6 w 280"/>
                  <a:gd name="T31" fmla="*/ 182 h 280"/>
                  <a:gd name="T32" fmla="*/ 0 w 280"/>
                  <a:gd name="T33" fmla="*/ 154 h 280"/>
                  <a:gd name="T34" fmla="*/ 0 w 280"/>
                  <a:gd name="T35" fmla="*/ 140 h 280"/>
                  <a:gd name="T36" fmla="*/ 2 w 280"/>
                  <a:gd name="T37" fmla="*/ 112 h 280"/>
                  <a:gd name="T38" fmla="*/ 12 w 280"/>
                  <a:gd name="T39" fmla="*/ 86 h 280"/>
                  <a:gd name="T40" fmla="*/ 24 w 280"/>
                  <a:gd name="T41" fmla="*/ 62 h 280"/>
                  <a:gd name="T42" fmla="*/ 42 w 280"/>
                  <a:gd name="T43" fmla="*/ 40 h 280"/>
                  <a:gd name="T44" fmla="*/ 62 w 280"/>
                  <a:gd name="T45" fmla="*/ 24 h 280"/>
                  <a:gd name="T46" fmla="*/ 86 w 280"/>
                  <a:gd name="T47" fmla="*/ 10 h 280"/>
                  <a:gd name="T48" fmla="*/ 112 w 280"/>
                  <a:gd name="T49" fmla="*/ 2 h 280"/>
                  <a:gd name="T50" fmla="*/ 140 w 280"/>
                  <a:gd name="T51" fmla="*/ 0 h 280"/>
                  <a:gd name="T52" fmla="*/ 154 w 280"/>
                  <a:gd name="T53" fmla="*/ 0 h 280"/>
                  <a:gd name="T54" fmla="*/ 182 w 280"/>
                  <a:gd name="T55" fmla="*/ 6 h 280"/>
                  <a:gd name="T56" fmla="*/ 208 w 280"/>
                  <a:gd name="T57" fmla="*/ 16 h 280"/>
                  <a:gd name="T58" fmla="*/ 230 w 280"/>
                  <a:gd name="T59" fmla="*/ 32 h 280"/>
                  <a:gd name="T60" fmla="*/ 248 w 280"/>
                  <a:gd name="T61" fmla="*/ 50 h 280"/>
                  <a:gd name="T62" fmla="*/ 264 w 280"/>
                  <a:gd name="T63" fmla="*/ 72 h 280"/>
                  <a:gd name="T64" fmla="*/ 274 w 280"/>
                  <a:gd name="T65" fmla="*/ 98 h 280"/>
                  <a:gd name="T66" fmla="*/ 280 w 280"/>
                  <a:gd name="T67" fmla="*/ 126 h 280"/>
                  <a:gd name="T68" fmla="*/ 280 w 280"/>
                  <a:gd name="T69" fmla="*/ 14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6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18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0" y="126"/>
                    </a:lnTo>
                    <a:lnTo>
                      <a:pt x="2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2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18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6" y="62"/>
                    </a:lnTo>
                    <a:lnTo>
                      <a:pt x="264" y="72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903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CSI &amp; SSI Trend – National </a:t>
            </a:r>
            <a:r>
              <a:rPr lang="en-GB" dirty="0" smtClean="0">
                <a:solidFill>
                  <a:srgbClr val="FF4F4F"/>
                </a:solidFill>
              </a:rPr>
              <a:t>Nissan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</p:spPr>
        <p:txBody>
          <a:bodyPr/>
          <a:lstStyle/>
          <a:p>
            <a:r>
              <a:rPr lang="en-GB" dirty="0"/>
              <a:t>Positive score seems on sales performance </a:t>
            </a:r>
            <a:r>
              <a:rPr lang="en-GB" dirty="0" smtClean="0"/>
              <a:t>Nissan, </a:t>
            </a:r>
            <a:r>
              <a:rPr lang="en-GB" dirty="0"/>
              <a:t>i</a:t>
            </a:r>
            <a:r>
              <a:rPr lang="en-GB" dirty="0" smtClean="0"/>
              <a:t>ts </a:t>
            </a:r>
            <a:r>
              <a:rPr lang="en-GB" dirty="0"/>
              <a:t>score </a:t>
            </a:r>
            <a:r>
              <a:rPr lang="en-GB" dirty="0" smtClean="0"/>
              <a:t>is</a:t>
            </a:r>
            <a:r>
              <a:rPr lang="en-GB" dirty="0" smtClean="0"/>
              <a:t> </a:t>
            </a:r>
            <a:r>
              <a:rPr lang="en-GB" dirty="0"/>
              <a:t>going up by </a:t>
            </a:r>
            <a:r>
              <a:rPr lang="en-GB" dirty="0" smtClean="0"/>
              <a:t>6pts </a:t>
            </a:r>
            <a:r>
              <a:rPr lang="en-GB" dirty="0"/>
              <a:t>f</a:t>
            </a:r>
            <a:r>
              <a:rPr lang="en-GB" dirty="0" smtClean="0"/>
              <a:t>rom </a:t>
            </a:r>
            <a:r>
              <a:rPr lang="en-GB" dirty="0"/>
              <a:t>the target. </a:t>
            </a:r>
            <a:r>
              <a:rPr lang="en-GB" dirty="0" smtClean="0"/>
              <a:t>But negative score seems on </a:t>
            </a:r>
            <a:r>
              <a:rPr lang="en-GB" dirty="0" smtClean="0"/>
              <a:t>aftersales performance, its score </a:t>
            </a:r>
            <a:r>
              <a:rPr lang="en-GB" smtClean="0"/>
              <a:t>is going down by </a:t>
            </a:r>
            <a:r>
              <a:rPr lang="en-GB" dirty="0" smtClean="0"/>
              <a:t>10pts from the target. </a:t>
            </a:r>
            <a:r>
              <a:rPr lang="en-GB" dirty="0"/>
              <a:t>Looking </a:t>
            </a:r>
            <a:r>
              <a:rPr lang="en-GB" dirty="0"/>
              <a:t>into bottom box performance there still </a:t>
            </a:r>
            <a:r>
              <a:rPr lang="en-GB" dirty="0" smtClean="0"/>
              <a:t>1.2% </a:t>
            </a:r>
            <a:r>
              <a:rPr lang="en-GB" dirty="0"/>
              <a:t>of the customer dissatisfied on this period.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6094412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0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12188825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8000248"/>
              </p:ext>
            </p:extLst>
          </p:nvPr>
        </p:nvGraphicFramePr>
        <p:xfrm>
          <a:off x="459422" y="1878869"/>
          <a:ext cx="5577840" cy="1623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xmlns="" id="{1132E8D3-308B-4184-ACEB-25CF392D91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2996217"/>
              </p:ext>
            </p:extLst>
          </p:nvPr>
        </p:nvGraphicFramePr>
        <p:xfrm>
          <a:off x="459422" y="4498045"/>
          <a:ext cx="5577840" cy="1280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42677"/>
              </p:ext>
            </p:extLst>
          </p:nvPr>
        </p:nvGraphicFramePr>
        <p:xfrm>
          <a:off x="822076" y="3527036"/>
          <a:ext cx="4879728" cy="221418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21418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98</a:t>
                      </a: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kumimoji="0" lang="en-GB" sz="900" b="0" i="1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113</a:t>
                      </a:r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74735" y="3568496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1857393" y="1461357"/>
            <a:ext cx="237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SSI Index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Score Result</a:t>
            </a: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xmlns="" id="{3A163DF7-307E-421B-8F0C-5D87F3D504E1}"/>
              </a:ext>
            </a:extLst>
          </p:cNvPr>
          <p:cNvSpPr txBox="1"/>
          <p:nvPr/>
        </p:nvSpPr>
        <p:spPr>
          <a:xfrm>
            <a:off x="1809527" y="4181475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24282" fontAlgn="auto">
              <a:spcBef>
                <a:spcPts val="0"/>
              </a:spcBef>
              <a:spcAft>
                <a:spcPts val="0"/>
              </a:spcAft>
              <a:defRPr kumimoji="0" sz="1400" b="1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ＭＳ Ｐゴシック" pitchFamily="50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ＭＳ Ｐゴシック" pitchFamily="50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ＭＳ Ｐゴシック" pitchFamily="50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ＭＳ Ｐゴシック" pitchFamily="50" charset="-128"/>
              </a:defRPr>
            </a:lvl5pPr>
            <a:lvl6pPr>
              <a:defRPr kumimoji="1">
                <a:latin typeface="Arial" charset="0"/>
                <a:ea typeface="ＭＳ Ｐゴシック" pitchFamily="50" charset="-128"/>
              </a:defRPr>
            </a:lvl6pPr>
            <a:lvl7pPr>
              <a:defRPr kumimoji="1">
                <a:latin typeface="Arial" charset="0"/>
                <a:ea typeface="ＭＳ Ｐゴシック" pitchFamily="50" charset="-128"/>
              </a:defRPr>
            </a:lvl7pPr>
            <a:lvl8pPr>
              <a:defRPr kumimoji="1">
                <a:latin typeface="Arial" charset="0"/>
                <a:ea typeface="ＭＳ Ｐゴシック" pitchFamily="50" charset="-128"/>
              </a:defRPr>
            </a:lvl8pPr>
            <a:lvl9pPr>
              <a:defRPr kumimoji="1"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dirty="0"/>
              <a:t>SSI Bottom Box</a:t>
            </a:r>
            <a:r>
              <a:rPr lang="en-US" b="0" dirty="0"/>
              <a:t> Result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257914"/>
              </p:ext>
            </p:extLst>
          </p:nvPr>
        </p:nvGraphicFramePr>
        <p:xfrm>
          <a:off x="822078" y="5812421"/>
          <a:ext cx="4879728" cy="221418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21418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GB" sz="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*</a:t>
                      </a: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kumimoji="0" lang="en-GB" sz="900" b="0" i="1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r>
                        <a:rPr kumimoji="0" lang="en-GB" sz="900" b="0" i="1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*</a:t>
                      </a:r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kumimoji="0" lang="en-GB" sz="900" b="0" i="1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r>
                        <a:rPr kumimoji="0" lang="en-GB" sz="900" b="0" i="1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*</a:t>
                      </a:r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74735" y="5853881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graphicFrame>
        <p:nvGraphicFramePr>
          <p:cNvPr id="48" name="Chart 47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2104245"/>
              </p:ext>
            </p:extLst>
          </p:nvPr>
        </p:nvGraphicFramePr>
        <p:xfrm>
          <a:off x="6555222" y="1878869"/>
          <a:ext cx="5577840" cy="1623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9" name="Chart 48">
            <a:extLst>
              <a:ext uri="{FF2B5EF4-FFF2-40B4-BE49-F238E27FC236}">
                <a16:creationId xmlns:a16="http://schemas.microsoft.com/office/drawing/2014/main" xmlns="" id="{1132E8D3-308B-4184-ACEB-25CF392D91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1266814"/>
              </p:ext>
            </p:extLst>
          </p:nvPr>
        </p:nvGraphicFramePr>
        <p:xfrm>
          <a:off x="6555222" y="4498045"/>
          <a:ext cx="5577840" cy="1280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434916"/>
              </p:ext>
            </p:extLst>
          </p:nvPr>
        </p:nvGraphicFramePr>
        <p:xfrm>
          <a:off x="6917876" y="3527036"/>
          <a:ext cx="4879728" cy="221418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21418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1,315</a:t>
                      </a: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kumimoji="0" lang="en-GB" sz="900" b="0" i="1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1,668</a:t>
                      </a:r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6170535" y="3568496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7951806" y="1461357"/>
            <a:ext cx="237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CSI </a:t>
            </a:r>
            <a:r>
              <a:rPr kumimoji="0" lang="en-US" sz="1400" b="1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Score Result</a:t>
            </a:r>
          </a:p>
        </p:txBody>
      </p:sp>
      <p:sp>
        <p:nvSpPr>
          <p:cNvPr id="53" name="TextBox 20">
            <a:extLst>
              <a:ext uri="{FF2B5EF4-FFF2-40B4-BE49-F238E27FC236}">
                <a16:creationId xmlns:a16="http://schemas.microsoft.com/office/drawing/2014/main" xmlns="" id="{3A163DF7-307E-421B-8F0C-5D87F3D504E1}"/>
              </a:ext>
            </a:extLst>
          </p:cNvPr>
          <p:cNvSpPr txBox="1"/>
          <p:nvPr/>
        </p:nvSpPr>
        <p:spPr>
          <a:xfrm>
            <a:off x="7903940" y="4181475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24282" fontAlgn="auto">
              <a:spcBef>
                <a:spcPts val="0"/>
              </a:spcBef>
              <a:spcAft>
                <a:spcPts val="0"/>
              </a:spcAft>
              <a:defRPr kumimoji="0" sz="1400" b="1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ＭＳ Ｐゴシック" pitchFamily="50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ＭＳ Ｐゴシック" pitchFamily="50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ＭＳ Ｐゴシック" pitchFamily="50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ＭＳ Ｐゴシック" pitchFamily="50" charset="-128"/>
              </a:defRPr>
            </a:lvl5pPr>
            <a:lvl6pPr>
              <a:defRPr kumimoji="1">
                <a:latin typeface="Arial" charset="0"/>
                <a:ea typeface="ＭＳ Ｐゴシック" pitchFamily="50" charset="-128"/>
              </a:defRPr>
            </a:lvl6pPr>
            <a:lvl7pPr>
              <a:defRPr kumimoji="1">
                <a:latin typeface="Arial" charset="0"/>
                <a:ea typeface="ＭＳ Ｐゴシック" pitchFamily="50" charset="-128"/>
              </a:defRPr>
            </a:lvl7pPr>
            <a:lvl8pPr>
              <a:defRPr kumimoji="1">
                <a:latin typeface="Arial" charset="0"/>
                <a:ea typeface="ＭＳ Ｐゴシック" pitchFamily="50" charset="-128"/>
              </a:defRPr>
            </a:lvl8pPr>
            <a:lvl9pPr>
              <a:defRPr kumimoji="1"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smtClean="0"/>
              <a:t>CSI </a:t>
            </a:r>
            <a:r>
              <a:rPr lang="en-US" dirty="0"/>
              <a:t>Bottom Box</a:t>
            </a:r>
            <a:r>
              <a:rPr lang="en-US" b="0" dirty="0"/>
              <a:t> Result</a:t>
            </a:r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318481"/>
              </p:ext>
            </p:extLst>
          </p:nvPr>
        </p:nvGraphicFramePr>
        <p:xfrm>
          <a:off x="6917878" y="5812421"/>
          <a:ext cx="4879728" cy="221418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21418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23</a:t>
                      </a:r>
                      <a:r>
                        <a:rPr kumimoji="0" lang="en-GB" sz="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*</a:t>
                      </a: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6170535" y="5853881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</p:spTree>
    <p:extLst>
      <p:ext uri="{BB962C8B-B14F-4D97-AF65-F5344CB8AC3E}">
        <p14:creationId xmlns:p14="http://schemas.microsoft.com/office/powerpoint/2010/main" val="30635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Hot Alert – CSI </a:t>
            </a:r>
            <a:r>
              <a:rPr lang="en-GB" smtClean="0">
                <a:solidFill>
                  <a:srgbClr val="FF4F4F"/>
                </a:solidFill>
              </a:rPr>
              <a:t>Nissan </a:t>
            </a:r>
            <a:r>
              <a:rPr lang="en-GB" smtClean="0">
                <a:solidFill>
                  <a:srgbClr val="8AC9DA"/>
                </a:solidFill>
              </a:rPr>
              <a:t>Datsun </a:t>
            </a:r>
            <a:r>
              <a:rPr lang="en-GB" smtClean="0"/>
              <a:t>National</a:t>
            </a:r>
            <a:r>
              <a:rPr lang="en-GB" sz="2000" b="0" smtClean="0"/>
              <a:t> (1/2)</a:t>
            </a:r>
            <a:endParaRPr lang="en-US" sz="2000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7A1C5E8E-10C3-431F-AC12-5EC42337D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705516"/>
              </p:ext>
            </p:extLst>
          </p:nvPr>
        </p:nvGraphicFramePr>
        <p:xfrm>
          <a:off x="5218112" y="1125711"/>
          <a:ext cx="4572000" cy="1297305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xmlns="" val="92081785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32702840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39426254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1803402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Freq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n=17)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Freq (%)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328972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 Initiation</a:t>
                      </a:r>
                    </a:p>
                  </a:txBody>
                  <a:tcPr marL="45720" marR="18288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605561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 Advisor</a:t>
                      </a:r>
                    </a:p>
                  </a:txBody>
                  <a:tcPr marL="45720" marR="18288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03812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 Facility</a:t>
                      </a:r>
                    </a:p>
                  </a:txBody>
                  <a:tcPr marL="45720" marR="18288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74434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Vehicle Pick up</a:t>
                      </a:r>
                    </a:p>
                  </a:txBody>
                  <a:tcPr marL="45720" marR="18288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676311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 Quality</a:t>
                      </a:r>
                    </a:p>
                  </a:txBody>
                  <a:tcPr marL="45720" marR="18288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9221983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952C0ABC-8218-416E-AB48-6C0FA7B91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062228"/>
              </p:ext>
            </p:extLst>
          </p:nvPr>
        </p:nvGraphicFramePr>
        <p:xfrm>
          <a:off x="217941" y="2798946"/>
          <a:ext cx="11752942" cy="3152062"/>
        </p:xfrm>
        <a:graphic>
          <a:graphicData uri="http://schemas.openxmlformats.org/drawingml/2006/table">
            <a:tbl>
              <a:tblPr/>
              <a:tblGrid>
                <a:gridCol w="231532">
                  <a:extLst>
                    <a:ext uri="{9D8B030D-6E8A-4147-A177-3AD203B41FA5}">
                      <a16:colId xmlns:a16="http://schemas.microsoft.com/office/drawing/2014/main" xmlns="" val="1788212343"/>
                    </a:ext>
                  </a:extLst>
                </a:gridCol>
                <a:gridCol w="641164">
                  <a:extLst>
                    <a:ext uri="{9D8B030D-6E8A-4147-A177-3AD203B41FA5}">
                      <a16:colId xmlns:a16="http://schemas.microsoft.com/office/drawing/2014/main" xmlns="" val="1399995397"/>
                    </a:ext>
                  </a:extLst>
                </a:gridCol>
                <a:gridCol w="1219005">
                  <a:extLst>
                    <a:ext uri="{9D8B030D-6E8A-4147-A177-3AD203B41FA5}">
                      <a16:colId xmlns:a16="http://schemas.microsoft.com/office/drawing/2014/main" xmlns="" val="2366552757"/>
                    </a:ext>
                  </a:extLst>
                </a:gridCol>
                <a:gridCol w="411611">
                  <a:extLst>
                    <a:ext uri="{9D8B030D-6E8A-4147-A177-3AD203B41FA5}">
                      <a16:colId xmlns:a16="http://schemas.microsoft.com/office/drawing/2014/main" xmlns="" val="4153997876"/>
                    </a:ext>
                  </a:extLst>
                </a:gridCol>
                <a:gridCol w="379950">
                  <a:extLst>
                    <a:ext uri="{9D8B030D-6E8A-4147-A177-3AD203B41FA5}">
                      <a16:colId xmlns:a16="http://schemas.microsoft.com/office/drawing/2014/main" xmlns="" val="351291224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796080341"/>
                    </a:ext>
                  </a:extLst>
                </a:gridCol>
                <a:gridCol w="8046720">
                  <a:extLst>
                    <a:ext uri="{9D8B030D-6E8A-4147-A177-3AD203B41FA5}">
                      <a16:colId xmlns:a16="http://schemas.microsoft.com/office/drawing/2014/main" xmlns="" val="3970334905"/>
                    </a:ext>
                  </a:extLst>
                </a:gridCol>
              </a:tblGrid>
              <a:tr h="1087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Dealer Code</a:t>
                      </a: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Dealer</a:t>
                      </a:r>
                      <a:r>
                        <a:rPr lang="en-GB" sz="1100" b="1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 CSI</a:t>
                      </a: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</a:t>
                      </a:r>
                    </a:p>
                    <a:p>
                      <a:pPr algn="ctr" fontAlgn="ctr"/>
                      <a:r>
                        <a:rPr lang="id-ID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</a:t>
                      </a: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d-ID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Verbatim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2021065"/>
                  </a:ext>
                </a:extLst>
              </a:tr>
              <a:tr h="217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B1028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KEDIRI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ruang tunggunya ( tidak ada tv, tempat duduk )// pegawai hampir semua kurang ramah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56301244"/>
                  </a:ext>
                </a:extLst>
              </a:tr>
              <a:tr h="217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B1007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S. PARMAN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biaya agak mahal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B1023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MLATI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untuk pergantian suku cadang agar ready stock seperti wiper dan sock breaker.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Pondok Indah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lebih cepat lagi pengerjaan servisnya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E1006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PALU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agar service advisornya lebih komunikatif untuk menanyakan apa saja yang menjadi kebutuhan customernya. Note : untuk dealer datsun jika terima pegawai agar benar benar ditata karyawannya untuk melayan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A3002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TOMANG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SF;SQ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kecewa mwngenai yang haerus bayar mereka tidak mmemperjuangkan sama sekali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KHATIB SULAIMAN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ketika dipanggil drmh tidak mau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KHATIB SULAIMAN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jika ada kendala agar disampaikan kepada customer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D1004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Sempaja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kendaraan dibersihkan semua dan divakum juga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E1005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LATIMOJONG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kalau datang ke sana, kalau ada keluhan kita ditindak lanjuti  atau diperiksa tentang keluhan.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420521523"/>
              </p:ext>
            </p:extLst>
          </p:nvPr>
        </p:nvGraphicFramePr>
        <p:xfrm>
          <a:off x="2312172" y="757061"/>
          <a:ext cx="2517003" cy="2034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60029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Hot Alert – CSI </a:t>
            </a:r>
            <a:r>
              <a:rPr lang="en-GB" smtClean="0">
                <a:solidFill>
                  <a:srgbClr val="FF4F4F"/>
                </a:solidFill>
              </a:rPr>
              <a:t>Nissan </a:t>
            </a:r>
            <a:r>
              <a:rPr lang="en-GB" smtClean="0">
                <a:solidFill>
                  <a:srgbClr val="8AC9DA"/>
                </a:solidFill>
              </a:rPr>
              <a:t>Datsun </a:t>
            </a:r>
            <a:r>
              <a:rPr lang="en-GB" smtClean="0"/>
              <a:t>National</a:t>
            </a:r>
            <a:r>
              <a:rPr lang="en-GB" sz="2000" b="0" smtClean="0"/>
              <a:t> (2/2)</a:t>
            </a:r>
            <a:endParaRPr lang="en-US" sz="2000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7A1C5E8E-10C3-431F-AC12-5EC42337D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705516"/>
              </p:ext>
            </p:extLst>
          </p:nvPr>
        </p:nvGraphicFramePr>
        <p:xfrm>
          <a:off x="5218112" y="1125711"/>
          <a:ext cx="4572000" cy="1297305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xmlns="" val="92081785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32702840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39426254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1803402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Freq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n=17)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Freq (%)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328972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 Initiation</a:t>
                      </a:r>
                    </a:p>
                  </a:txBody>
                  <a:tcPr marL="45720" marR="18288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605561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 Advisor</a:t>
                      </a:r>
                    </a:p>
                  </a:txBody>
                  <a:tcPr marL="45720" marR="18288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03812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 Facility</a:t>
                      </a:r>
                    </a:p>
                  </a:txBody>
                  <a:tcPr marL="45720" marR="18288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74434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Vehicle Pick up</a:t>
                      </a:r>
                    </a:p>
                  </a:txBody>
                  <a:tcPr marL="45720" marR="18288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676311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 Quality</a:t>
                      </a:r>
                    </a:p>
                  </a:txBody>
                  <a:tcPr marL="45720" marR="18288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9221983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952C0ABC-8218-416E-AB48-6C0FA7B91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024577"/>
              </p:ext>
            </p:extLst>
          </p:nvPr>
        </p:nvGraphicFramePr>
        <p:xfrm>
          <a:off x="217941" y="2798946"/>
          <a:ext cx="11752942" cy="1719937"/>
        </p:xfrm>
        <a:graphic>
          <a:graphicData uri="http://schemas.openxmlformats.org/drawingml/2006/table">
            <a:tbl>
              <a:tblPr/>
              <a:tblGrid>
                <a:gridCol w="231532">
                  <a:extLst>
                    <a:ext uri="{9D8B030D-6E8A-4147-A177-3AD203B41FA5}">
                      <a16:colId xmlns:a16="http://schemas.microsoft.com/office/drawing/2014/main" xmlns="" val="1788212343"/>
                    </a:ext>
                  </a:extLst>
                </a:gridCol>
                <a:gridCol w="641164">
                  <a:extLst>
                    <a:ext uri="{9D8B030D-6E8A-4147-A177-3AD203B41FA5}">
                      <a16:colId xmlns:a16="http://schemas.microsoft.com/office/drawing/2014/main" xmlns="" val="1399995397"/>
                    </a:ext>
                  </a:extLst>
                </a:gridCol>
                <a:gridCol w="1219005">
                  <a:extLst>
                    <a:ext uri="{9D8B030D-6E8A-4147-A177-3AD203B41FA5}">
                      <a16:colId xmlns:a16="http://schemas.microsoft.com/office/drawing/2014/main" xmlns="" val="2366552757"/>
                    </a:ext>
                  </a:extLst>
                </a:gridCol>
                <a:gridCol w="411611">
                  <a:extLst>
                    <a:ext uri="{9D8B030D-6E8A-4147-A177-3AD203B41FA5}">
                      <a16:colId xmlns:a16="http://schemas.microsoft.com/office/drawing/2014/main" xmlns="" val="4153997876"/>
                    </a:ext>
                  </a:extLst>
                </a:gridCol>
                <a:gridCol w="379950">
                  <a:extLst>
                    <a:ext uri="{9D8B030D-6E8A-4147-A177-3AD203B41FA5}">
                      <a16:colId xmlns:a16="http://schemas.microsoft.com/office/drawing/2014/main" xmlns="" val="351291224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796080341"/>
                    </a:ext>
                  </a:extLst>
                </a:gridCol>
                <a:gridCol w="8046720">
                  <a:extLst>
                    <a:ext uri="{9D8B030D-6E8A-4147-A177-3AD203B41FA5}">
                      <a16:colId xmlns:a16="http://schemas.microsoft.com/office/drawing/2014/main" xmlns="" val="3970334905"/>
                    </a:ext>
                  </a:extLst>
                </a:gridCol>
              </a:tblGrid>
              <a:tr h="1087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Dealer Code</a:t>
                      </a: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Dealer</a:t>
                      </a:r>
                      <a:r>
                        <a:rPr lang="en-GB" sz="1100" b="1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 CSI</a:t>
                      </a: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</a:t>
                      </a:r>
                    </a:p>
                    <a:p>
                      <a:pPr algn="ctr" fontAlgn="ctr"/>
                      <a:r>
                        <a:rPr lang="id-ID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</a:t>
                      </a: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d-ID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Verbatim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2021065"/>
                  </a:ext>
                </a:extLst>
              </a:tr>
              <a:tr h="217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A6002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CIKUPA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SA;SQ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saran lebih perbaikan agar di coba dulu untuk memastikan apa sudah benar atau tidak dan agar di cek dulu dan lebih detail lagi mengenai servis kendaraan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56301244"/>
                  </a:ext>
                </a:extLst>
              </a:tr>
              <a:tr h="217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A1043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GADING SERPONG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untuk skill teknisi 3 minggu blm selesai 2. hbs service 2 hari rusak lg 3. peralatannya hrs lebih canggih 4. bantu follow up untuk garansi 5. minta update keadaan kendaraan didealer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A1015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CIBUBUR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untuk yang booking dan non booking sebaiknya ada 2 teller ( satu teller untuk yang booking, satunya lagi untuk yang booking)// untuk pembayaran sebaiknya jangan orang yang sama poada saat awal, disedi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A1043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GADING SERPONG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SI;VP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setelah serah terima agar di cek lebih teliti lagi dan pada saat menghubungi untuk membuat appoitment agar lebih mudah.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924802948"/>
              </p:ext>
            </p:extLst>
          </p:nvPr>
        </p:nvGraphicFramePr>
        <p:xfrm>
          <a:off x="2312172" y="757061"/>
          <a:ext cx="2517003" cy="2034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65243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Hot Alert – SSI </a:t>
            </a:r>
            <a:r>
              <a:rPr lang="en-GB" smtClean="0">
                <a:solidFill>
                  <a:srgbClr val="FF4F4F"/>
                </a:solidFill>
              </a:rPr>
              <a:t>Nissan </a:t>
            </a:r>
            <a:r>
              <a:rPr lang="en-GB" smtClean="0"/>
              <a:t>National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867625021"/>
              </p:ext>
            </p:extLst>
          </p:nvPr>
        </p:nvGraphicFramePr>
        <p:xfrm>
          <a:off x="2312172" y="757061"/>
          <a:ext cx="2517003" cy="2034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7A1C5E8E-10C3-431F-AC12-5EC42337D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19701"/>
              </p:ext>
            </p:extLst>
          </p:nvPr>
        </p:nvGraphicFramePr>
        <p:xfrm>
          <a:off x="5218112" y="1030461"/>
          <a:ext cx="5029200" cy="1487805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xmlns="" val="92081785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32702840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39426254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1803402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Freq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n=0)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Freq (%)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328972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Fasilitas Dealer</a:t>
                      </a:r>
                    </a:p>
                  </a:txBody>
                  <a:tcPr marL="45720" marR="18288" marT="9144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605561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Salesperson</a:t>
                      </a:r>
                    </a:p>
                  </a:txBody>
                  <a:tcPr marL="45720" marR="18288" marT="9144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03812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Negosiasi/Deal</a:t>
                      </a:r>
                    </a:p>
                  </a:txBody>
                  <a:tcPr marL="45720" marR="18288" marT="9144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74434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Proses Administrasi</a:t>
                      </a:r>
                    </a:p>
                  </a:txBody>
                  <a:tcPr marL="45720" marR="18288" marT="9144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676311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Waktu Pengiriman Kendaraan</a:t>
                      </a:r>
                    </a:p>
                  </a:txBody>
                  <a:tcPr marL="45720" marR="18288" marT="9144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922198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Penyerahan Kendaraan</a:t>
                      </a:r>
                    </a:p>
                  </a:txBody>
                  <a:tcPr marL="45720" marR="18288" marT="9144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952C0ABC-8218-416E-AB48-6C0FA7B91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99171"/>
              </p:ext>
            </p:extLst>
          </p:nvPr>
        </p:nvGraphicFramePr>
        <p:xfrm>
          <a:off x="217941" y="2798946"/>
          <a:ext cx="11752942" cy="666913"/>
        </p:xfrm>
        <a:graphic>
          <a:graphicData uri="http://schemas.openxmlformats.org/drawingml/2006/table">
            <a:tbl>
              <a:tblPr/>
              <a:tblGrid>
                <a:gridCol w="231532">
                  <a:extLst>
                    <a:ext uri="{9D8B030D-6E8A-4147-A177-3AD203B41FA5}">
                      <a16:colId xmlns:a16="http://schemas.microsoft.com/office/drawing/2014/main" xmlns="" val="1788212343"/>
                    </a:ext>
                  </a:extLst>
                </a:gridCol>
                <a:gridCol w="641164">
                  <a:extLst>
                    <a:ext uri="{9D8B030D-6E8A-4147-A177-3AD203B41FA5}">
                      <a16:colId xmlns:a16="http://schemas.microsoft.com/office/drawing/2014/main" xmlns="" val="1399995397"/>
                    </a:ext>
                  </a:extLst>
                </a:gridCol>
                <a:gridCol w="1219005">
                  <a:extLst>
                    <a:ext uri="{9D8B030D-6E8A-4147-A177-3AD203B41FA5}">
                      <a16:colId xmlns:a16="http://schemas.microsoft.com/office/drawing/2014/main" xmlns="" val="2366552757"/>
                    </a:ext>
                  </a:extLst>
                </a:gridCol>
                <a:gridCol w="411611">
                  <a:extLst>
                    <a:ext uri="{9D8B030D-6E8A-4147-A177-3AD203B41FA5}">
                      <a16:colId xmlns:a16="http://schemas.microsoft.com/office/drawing/2014/main" xmlns="" val="4153997876"/>
                    </a:ext>
                  </a:extLst>
                </a:gridCol>
                <a:gridCol w="379950">
                  <a:extLst>
                    <a:ext uri="{9D8B030D-6E8A-4147-A177-3AD203B41FA5}">
                      <a16:colId xmlns:a16="http://schemas.microsoft.com/office/drawing/2014/main" xmlns="" val="351291224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796080341"/>
                    </a:ext>
                  </a:extLst>
                </a:gridCol>
                <a:gridCol w="8046720">
                  <a:extLst>
                    <a:ext uri="{9D8B030D-6E8A-4147-A177-3AD203B41FA5}">
                      <a16:colId xmlns:a16="http://schemas.microsoft.com/office/drawing/2014/main" xmlns="" val="3970334905"/>
                    </a:ext>
                  </a:extLst>
                </a:gridCol>
              </a:tblGrid>
              <a:tr h="1087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Dealer Code</a:t>
                      </a: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Dealer</a:t>
                      </a:r>
                      <a:r>
                        <a:rPr lang="en-GB" sz="1100" b="1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Index Score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</a:t>
                      </a:r>
                    </a:p>
                    <a:p>
                      <a:pPr algn="ctr" fontAlgn="ctr"/>
                      <a:r>
                        <a:rPr lang="id-ID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</a:t>
                      </a: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d-ID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Verbatim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2021065"/>
                  </a:ext>
                </a:extLst>
              </a:tr>
              <a:tr h="32619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39635154"/>
                  </a:ext>
                </a:extLst>
              </a:tr>
            </a:tbl>
          </a:graphicData>
        </a:graphic>
      </p:graphicFrame>
      <p:sp>
        <p:nvSpPr>
          <p:cNvPr id="2" name="Oval 1"/>
          <p:cNvSpPr/>
          <p:nvPr/>
        </p:nvSpPr>
        <p:spPr>
          <a:xfrm>
            <a:off x="2687448" y="891138"/>
            <a:ext cx="1766451" cy="176645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smtClean="0">
                <a:solidFill>
                  <a:schemeClr val="bg1">
                    <a:lumMod val="65000"/>
                  </a:schemeClr>
                </a:solidFill>
              </a:rPr>
              <a:t>- %</a:t>
            </a:r>
            <a:endParaRPr lang="en-US" sz="2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033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69446" y="2967338"/>
            <a:ext cx="9649950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400" b="1" smtClean="0"/>
              <a:t>FACTOR </a:t>
            </a:r>
            <a:r>
              <a:rPr lang="en-GB" sz="5400" smtClean="0"/>
              <a:t>COMPARISON</a:t>
            </a:r>
            <a:r>
              <a:rPr lang="en-GB" sz="5400" b="1" smtClean="0"/>
              <a:t> NATIONAL</a:t>
            </a:r>
            <a:endParaRPr lang="en-US" sz="5400" b="1"/>
          </a:p>
        </p:txBody>
      </p:sp>
    </p:spTree>
    <p:extLst>
      <p:ext uri="{BB962C8B-B14F-4D97-AF65-F5344CB8AC3E}">
        <p14:creationId xmlns:p14="http://schemas.microsoft.com/office/powerpoint/2010/main" val="293691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" name="Chart 138">
            <a:extLst>
              <a:ext uri="{FF2B5EF4-FFF2-40B4-BE49-F238E27FC236}">
                <a16:creationId xmlns:a16="http://schemas.microsoft.com/office/drawing/2014/main" xmlns="" id="{63A4F246-DD03-4547-872E-777DCFB80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5656304"/>
              </p:ext>
            </p:extLst>
          </p:nvPr>
        </p:nvGraphicFramePr>
        <p:xfrm>
          <a:off x="216380" y="2010318"/>
          <a:ext cx="1971492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0" name="Chart 139">
            <a:extLst>
              <a:ext uri="{FF2B5EF4-FFF2-40B4-BE49-F238E27FC236}">
                <a16:creationId xmlns:a16="http://schemas.microsoft.com/office/drawing/2014/main" xmlns="" id="{63A4F246-DD03-4547-872E-777DCFB80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077338"/>
              </p:ext>
            </p:extLst>
          </p:nvPr>
        </p:nvGraphicFramePr>
        <p:xfrm>
          <a:off x="2131532" y="2010318"/>
          <a:ext cx="1677657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1" name="Chart 140">
            <a:extLst>
              <a:ext uri="{FF2B5EF4-FFF2-40B4-BE49-F238E27FC236}">
                <a16:creationId xmlns:a16="http://schemas.microsoft.com/office/drawing/2014/main" xmlns="" id="{63A4F246-DD03-4547-872E-777DCFB80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4741069"/>
              </p:ext>
            </p:extLst>
          </p:nvPr>
        </p:nvGraphicFramePr>
        <p:xfrm>
          <a:off x="3752849" y="2010318"/>
          <a:ext cx="1677657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2" name="Chart 141">
            <a:extLst>
              <a:ext uri="{FF2B5EF4-FFF2-40B4-BE49-F238E27FC236}">
                <a16:creationId xmlns:a16="http://schemas.microsoft.com/office/drawing/2014/main" xmlns="" id="{63A4F246-DD03-4547-872E-777DCFB80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3186833"/>
              </p:ext>
            </p:extLst>
          </p:nvPr>
        </p:nvGraphicFramePr>
        <p:xfrm>
          <a:off x="5374166" y="2010318"/>
          <a:ext cx="1677657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3" name="Chart 142">
            <a:extLst>
              <a:ext uri="{FF2B5EF4-FFF2-40B4-BE49-F238E27FC236}">
                <a16:creationId xmlns:a16="http://schemas.microsoft.com/office/drawing/2014/main" xmlns="" id="{63A4F246-DD03-4547-872E-777DCFB80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3942522"/>
              </p:ext>
            </p:extLst>
          </p:nvPr>
        </p:nvGraphicFramePr>
        <p:xfrm>
          <a:off x="6995483" y="2010318"/>
          <a:ext cx="1677657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4" name="Chart 143">
            <a:extLst>
              <a:ext uri="{FF2B5EF4-FFF2-40B4-BE49-F238E27FC236}">
                <a16:creationId xmlns:a16="http://schemas.microsoft.com/office/drawing/2014/main" xmlns="" id="{63A4F246-DD03-4547-872E-777DCFB80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027552"/>
              </p:ext>
            </p:extLst>
          </p:nvPr>
        </p:nvGraphicFramePr>
        <p:xfrm>
          <a:off x="8616800" y="2010318"/>
          <a:ext cx="1677657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45" name="Chart 144">
            <a:extLst>
              <a:ext uri="{FF2B5EF4-FFF2-40B4-BE49-F238E27FC236}">
                <a16:creationId xmlns:a16="http://schemas.microsoft.com/office/drawing/2014/main" xmlns="" id="{63A4F246-DD03-4547-872E-777DCFB80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2315547"/>
              </p:ext>
            </p:extLst>
          </p:nvPr>
        </p:nvGraphicFramePr>
        <p:xfrm>
          <a:off x="10238117" y="2010318"/>
          <a:ext cx="1677657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6" name="Chart 145">
            <a:extLst>
              <a:ext uri="{FF2B5EF4-FFF2-40B4-BE49-F238E27FC236}">
                <a16:creationId xmlns:a16="http://schemas.microsoft.com/office/drawing/2014/main" xmlns="" id="{63A4F246-DD03-4547-872E-777DCFB80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1868130"/>
              </p:ext>
            </p:extLst>
          </p:nvPr>
        </p:nvGraphicFramePr>
        <p:xfrm>
          <a:off x="216380" y="4582068"/>
          <a:ext cx="1971492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47" name="Chart 146">
            <a:extLst>
              <a:ext uri="{FF2B5EF4-FFF2-40B4-BE49-F238E27FC236}">
                <a16:creationId xmlns:a16="http://schemas.microsoft.com/office/drawing/2014/main" xmlns="" id="{63A4F246-DD03-4547-872E-777DCFB80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9317136"/>
              </p:ext>
            </p:extLst>
          </p:nvPr>
        </p:nvGraphicFramePr>
        <p:xfrm>
          <a:off x="2131532" y="4582068"/>
          <a:ext cx="1677657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48" name="Chart 147">
            <a:extLst>
              <a:ext uri="{FF2B5EF4-FFF2-40B4-BE49-F238E27FC236}">
                <a16:creationId xmlns:a16="http://schemas.microsoft.com/office/drawing/2014/main" xmlns="" id="{63A4F246-DD03-4547-872E-777DCFB80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5914535"/>
              </p:ext>
            </p:extLst>
          </p:nvPr>
        </p:nvGraphicFramePr>
        <p:xfrm>
          <a:off x="3752849" y="4582068"/>
          <a:ext cx="1677657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9" name="Chart 148">
            <a:extLst>
              <a:ext uri="{FF2B5EF4-FFF2-40B4-BE49-F238E27FC236}">
                <a16:creationId xmlns:a16="http://schemas.microsoft.com/office/drawing/2014/main" xmlns="" id="{63A4F246-DD03-4547-872E-777DCFB80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249263"/>
              </p:ext>
            </p:extLst>
          </p:nvPr>
        </p:nvGraphicFramePr>
        <p:xfrm>
          <a:off x="5374166" y="4582068"/>
          <a:ext cx="1677657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0" name="Chart 149">
            <a:extLst>
              <a:ext uri="{FF2B5EF4-FFF2-40B4-BE49-F238E27FC236}">
                <a16:creationId xmlns:a16="http://schemas.microsoft.com/office/drawing/2014/main" xmlns="" id="{63A4F246-DD03-4547-872E-777DCFB80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216108"/>
              </p:ext>
            </p:extLst>
          </p:nvPr>
        </p:nvGraphicFramePr>
        <p:xfrm>
          <a:off x="6995483" y="4582068"/>
          <a:ext cx="1677657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51" name="Chart 150">
            <a:extLst>
              <a:ext uri="{FF2B5EF4-FFF2-40B4-BE49-F238E27FC236}">
                <a16:creationId xmlns:a16="http://schemas.microsoft.com/office/drawing/2014/main" xmlns="" id="{63A4F246-DD03-4547-872E-777DCFB80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549675"/>
              </p:ext>
            </p:extLst>
          </p:nvPr>
        </p:nvGraphicFramePr>
        <p:xfrm>
          <a:off x="8616800" y="4582068"/>
          <a:ext cx="1677657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Factor Comparison – SSI &amp; CSI </a:t>
            </a:r>
            <a:r>
              <a:rPr lang="en-GB" smtClean="0">
                <a:solidFill>
                  <a:srgbClr val="FF4F4F"/>
                </a:solidFill>
              </a:rPr>
              <a:t>Nissan</a:t>
            </a:r>
            <a:r>
              <a:rPr lang="en-GB" smtClean="0"/>
              <a:t> (National)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/>
              <a:t>For the </a:t>
            </a:r>
            <a:r>
              <a:rPr lang="en-GB" dirty="0" smtClean="0"/>
              <a:t>June</a:t>
            </a:r>
            <a:r>
              <a:rPr lang="en-GB" dirty="0" smtClean="0"/>
              <a:t> </a:t>
            </a:r>
            <a:r>
              <a:rPr lang="en-GB" dirty="0" smtClean="0"/>
              <a:t>period</a:t>
            </a:r>
            <a:r>
              <a:rPr lang="en-GB" dirty="0"/>
              <a:t>, the delivery process has the highest satisfaction score with </a:t>
            </a:r>
            <a:r>
              <a:rPr lang="en-GB" dirty="0" smtClean="0"/>
              <a:t>9.58 </a:t>
            </a:r>
            <a:r>
              <a:rPr lang="en-GB" dirty="0"/>
              <a:t>on SSI</a:t>
            </a:r>
          </a:p>
          <a:p>
            <a:r>
              <a:rPr lang="en-GB" dirty="0"/>
              <a:t>And service advisor has the highest satisfaction score with </a:t>
            </a:r>
            <a:r>
              <a:rPr lang="en-GB" dirty="0" smtClean="0"/>
              <a:t>8</a:t>
            </a:r>
            <a:r>
              <a:rPr lang="en-GB" dirty="0" smtClean="0"/>
              <a:t>.91 </a:t>
            </a:r>
            <a:r>
              <a:rPr lang="en-GB" dirty="0"/>
              <a:t>on CSI.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CB8D7E7-4DE4-4110-89E2-DC25F04EBA9C}"/>
              </a:ext>
            </a:extLst>
          </p:cNvPr>
          <p:cNvSpPr/>
          <p:nvPr/>
        </p:nvSpPr>
        <p:spPr>
          <a:xfrm>
            <a:off x="945233" y="1795939"/>
            <a:ext cx="7155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algn="ctr" defTabSz="924282">
              <a:defRPr/>
            </a:pPr>
            <a:r>
              <a:rPr lang="en-US" sz="1100" b="1" kern="0" dirty="0">
                <a:solidFill>
                  <a:srgbClr val="1F497D"/>
                </a:solidFill>
              </a:rPr>
              <a:t>SSI Score</a:t>
            </a:r>
          </a:p>
        </p:txBody>
      </p:sp>
      <p:sp>
        <p:nvSpPr>
          <p:cNvPr id="14" name="Rounded Rectangle 33">
            <a:extLst>
              <a:ext uri="{FF2B5EF4-FFF2-40B4-BE49-F238E27FC236}">
                <a16:creationId xmlns:a16="http://schemas.microsoft.com/office/drawing/2014/main" xmlns="" id="{93A12D97-31F9-4FE4-98FD-98662134FCBC}"/>
              </a:ext>
            </a:extLst>
          </p:cNvPr>
          <p:cNvSpPr/>
          <p:nvPr/>
        </p:nvSpPr>
        <p:spPr>
          <a:xfrm>
            <a:off x="279632" y="1447800"/>
            <a:ext cx="1796817" cy="297377"/>
          </a:xfrm>
          <a:prstGeom prst="roundRect">
            <a:avLst/>
          </a:prstGeom>
          <a:solidFill>
            <a:srgbClr val="ED673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24282">
              <a:defRPr/>
            </a:pPr>
            <a:r>
              <a:rPr lang="en-US" b="1" kern="0" dirty="0">
                <a:solidFill>
                  <a:srgbClr val="FFFFFF"/>
                </a:solidFill>
                <a:latin typeface="Calibri"/>
              </a:rPr>
              <a:t>SSI</a:t>
            </a:r>
            <a:r>
              <a:rPr lang="en-US" kern="0" dirty="0">
                <a:solidFill>
                  <a:srgbClr val="FFFFFF"/>
                </a:solidFill>
                <a:latin typeface="Calibri"/>
              </a:rPr>
              <a:t> Factor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1E2CBCC-DFEE-4882-95A6-1D96B1F9B164}"/>
              </a:ext>
            </a:extLst>
          </p:cNvPr>
          <p:cNvSpPr/>
          <p:nvPr/>
        </p:nvSpPr>
        <p:spPr>
          <a:xfrm>
            <a:off x="2441850" y="1795939"/>
            <a:ext cx="10570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algn="ctr" defTabSz="924282">
              <a:defRPr/>
            </a:pPr>
            <a:r>
              <a:rPr lang="en-US" sz="1100" b="1" kern="0" dirty="0">
                <a:solidFill>
                  <a:srgbClr val="1F497D"/>
                </a:solidFill>
              </a:rPr>
              <a:t>Sales Initiation	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C78F71A-E104-4587-958A-ECE52ED343D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177" y="1495836"/>
            <a:ext cx="318366" cy="3183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FD26429-1CF1-4A20-8759-79CEFCA70707}"/>
              </a:ext>
            </a:extLst>
          </p:cNvPr>
          <p:cNvSpPr/>
          <p:nvPr/>
        </p:nvSpPr>
        <p:spPr>
          <a:xfrm>
            <a:off x="3960575" y="1795939"/>
            <a:ext cx="12622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algn="ctr" defTabSz="924282">
              <a:defRPr/>
            </a:pPr>
            <a:r>
              <a:rPr lang="en-US" sz="1100" b="1" kern="0" dirty="0">
                <a:solidFill>
                  <a:srgbClr val="1F497D"/>
                </a:solidFill>
              </a:rPr>
              <a:t>Dealership Facility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9DC593E6-4869-4057-AF68-66983C6C5E6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830" y="1565286"/>
            <a:ext cx="237695" cy="23769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AA91B5E-431D-4055-BA4F-8E3A4977D316}"/>
              </a:ext>
            </a:extLst>
          </p:cNvPr>
          <p:cNvSpPr/>
          <p:nvPr/>
        </p:nvSpPr>
        <p:spPr>
          <a:xfrm>
            <a:off x="5986650" y="1795939"/>
            <a:ext cx="4526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algn="ctr" defTabSz="924282">
              <a:defRPr/>
            </a:pPr>
            <a:r>
              <a:rPr lang="en-US" sz="1100" b="1" kern="0" dirty="0">
                <a:solidFill>
                  <a:srgbClr val="1F497D"/>
                </a:solidFill>
              </a:rPr>
              <a:t>Deal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3315EBA7-5795-41E0-93EC-A8B11EEDDA8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648" y="1496079"/>
            <a:ext cx="324692" cy="32469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061A7784-289B-4B02-BA34-0B98DED710E0}"/>
              </a:ext>
            </a:extLst>
          </p:cNvPr>
          <p:cNvSpPr/>
          <p:nvPr/>
        </p:nvSpPr>
        <p:spPr>
          <a:xfrm>
            <a:off x="8740368" y="1795939"/>
            <a:ext cx="14305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algn="ctr" defTabSz="924282">
              <a:defRPr/>
            </a:pPr>
            <a:r>
              <a:rPr lang="en-US" sz="1100" b="1" kern="0" dirty="0">
                <a:solidFill>
                  <a:srgbClr val="1F497D"/>
                </a:solidFill>
              </a:rPr>
              <a:t>Dealership Personnel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74811657-14F0-4123-8758-D5B1DB4D939E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>
                        <a14:foregroundMark x1="34800" y1="58400" x2="34800" y2="58400"/>
                        <a14:foregroundMark x1="28800" y1="32600" x2="28800" y2="32600"/>
                        <a14:foregroundMark x1="29200" y1="24200" x2="29200" y2="24200"/>
                        <a14:foregroundMark x1="75600" y1="14800" x2="75600" y2="14800"/>
                        <a14:backgroundMark x1="70000" y1="26200" x2="70000" y2="26200"/>
                        <a14:backgroundMark x1="70400" y1="29000" x2="70400" y2="2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5" t="-15934" r="-625" b="15934"/>
          <a:stretch/>
        </p:blipFill>
        <p:spPr>
          <a:xfrm>
            <a:off x="9288006" y="1476390"/>
            <a:ext cx="335244" cy="335244"/>
          </a:xfrm>
          <a:prstGeom prst="ellipse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593E9C2A-07B4-41BF-B37A-825BE6B1DEEB}"/>
              </a:ext>
            </a:extLst>
          </p:cNvPr>
          <p:cNvSpPr/>
          <p:nvPr/>
        </p:nvSpPr>
        <p:spPr>
          <a:xfrm>
            <a:off x="10502750" y="1795939"/>
            <a:ext cx="11483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algn="ctr" defTabSz="924282">
              <a:defRPr/>
            </a:pPr>
            <a:r>
              <a:rPr lang="en-US" sz="1100" b="1" kern="0" dirty="0">
                <a:solidFill>
                  <a:srgbClr val="1F497D"/>
                </a:solidFill>
              </a:rPr>
              <a:t>Delivery Process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7697B46E-0528-470B-9122-426C215B7F2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376" y="1535040"/>
            <a:ext cx="279138" cy="279138"/>
          </a:xfrm>
          <a:prstGeom prst="rect">
            <a:avLst/>
          </a:prstGeom>
        </p:spPr>
      </p:pic>
      <p:pic>
        <p:nvPicPr>
          <p:cNvPr id="53" name="Picture 2" descr="Image result for icon of paperwork proces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399" y="1547378"/>
            <a:ext cx="273825" cy="27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CD5974B-9CAC-47F6-8E5D-7A2519D00BAC}"/>
              </a:ext>
            </a:extLst>
          </p:cNvPr>
          <p:cNvSpPr/>
          <p:nvPr/>
        </p:nvSpPr>
        <p:spPr>
          <a:xfrm>
            <a:off x="7420415" y="1795939"/>
            <a:ext cx="8277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algn="ctr" defTabSz="924282">
              <a:defRPr/>
            </a:pPr>
            <a:r>
              <a:rPr lang="en-US" sz="1100" b="1" kern="0" dirty="0">
                <a:solidFill>
                  <a:srgbClr val="1F497D"/>
                </a:solidFill>
              </a:rPr>
              <a:t>Paperwork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0CB8D7E7-4DE4-4110-89E2-DC25F04EBA9C}"/>
              </a:ext>
            </a:extLst>
          </p:cNvPr>
          <p:cNvSpPr/>
          <p:nvPr/>
        </p:nvSpPr>
        <p:spPr>
          <a:xfrm>
            <a:off x="941226" y="4367689"/>
            <a:ext cx="7235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algn="ctr" defTabSz="924282">
              <a:defRPr/>
            </a:pPr>
            <a:r>
              <a:rPr lang="en-US" sz="1100" b="1" kern="0" smtClean="0">
                <a:solidFill>
                  <a:srgbClr val="1F497D"/>
                </a:solidFill>
              </a:rPr>
              <a:t>CSI </a:t>
            </a:r>
            <a:r>
              <a:rPr lang="en-US" sz="1100" b="1" kern="0" dirty="0">
                <a:solidFill>
                  <a:srgbClr val="1F497D"/>
                </a:solidFill>
              </a:rPr>
              <a:t>Score</a:t>
            </a:r>
          </a:p>
        </p:txBody>
      </p:sp>
      <p:sp>
        <p:nvSpPr>
          <p:cNvPr id="102" name="Rounded Rectangle 33">
            <a:extLst>
              <a:ext uri="{FF2B5EF4-FFF2-40B4-BE49-F238E27FC236}">
                <a16:creationId xmlns:a16="http://schemas.microsoft.com/office/drawing/2014/main" xmlns="" id="{93A12D97-31F9-4FE4-98FD-98662134FCBC}"/>
              </a:ext>
            </a:extLst>
          </p:cNvPr>
          <p:cNvSpPr/>
          <p:nvPr/>
        </p:nvSpPr>
        <p:spPr>
          <a:xfrm>
            <a:off x="279632" y="4019550"/>
            <a:ext cx="1796817" cy="297377"/>
          </a:xfrm>
          <a:prstGeom prst="roundRect">
            <a:avLst/>
          </a:prstGeom>
          <a:solidFill>
            <a:srgbClr val="FBB04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24282"/>
            <a:r>
              <a:rPr lang="en-US" b="1" kern="0">
                <a:solidFill>
                  <a:srgbClr val="FFFFFF"/>
                </a:solidFill>
                <a:latin typeface="Calibri"/>
              </a:rPr>
              <a:t>CSI </a:t>
            </a:r>
            <a:r>
              <a:rPr lang="en-US" kern="0">
                <a:solidFill>
                  <a:srgbClr val="FFFFFF"/>
                </a:solidFill>
                <a:latin typeface="Calibri"/>
              </a:rPr>
              <a:t>Factor</a:t>
            </a:r>
            <a:endParaRPr lang="en-US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41E2CBCC-DFEE-4882-95A6-1D96B1F9B164}"/>
              </a:ext>
            </a:extLst>
          </p:cNvPr>
          <p:cNvSpPr/>
          <p:nvPr/>
        </p:nvSpPr>
        <p:spPr>
          <a:xfrm>
            <a:off x="2380936" y="4367689"/>
            <a:ext cx="11788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algn="ctr" defTabSz="924282">
              <a:defRPr/>
            </a:pPr>
            <a:r>
              <a:rPr lang="en-US" sz="1100" b="1" kern="0">
                <a:solidFill>
                  <a:srgbClr val="1F497D"/>
                </a:solidFill>
              </a:rPr>
              <a:t>Service Initiation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AFD26429-1CF1-4A20-8759-79CEFCA70707}"/>
              </a:ext>
            </a:extLst>
          </p:cNvPr>
          <p:cNvSpPr/>
          <p:nvPr/>
        </p:nvSpPr>
        <p:spPr>
          <a:xfrm>
            <a:off x="4048740" y="4367689"/>
            <a:ext cx="10858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algn="ctr" defTabSz="924282">
              <a:defRPr/>
            </a:pPr>
            <a:r>
              <a:rPr lang="en-US" sz="1100" b="1" kern="0">
                <a:solidFill>
                  <a:srgbClr val="1F497D"/>
                </a:solidFill>
              </a:rPr>
              <a:t>Service Advisor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5AA91B5E-431D-4055-BA4F-8E3A4977D316}"/>
              </a:ext>
            </a:extLst>
          </p:cNvPr>
          <p:cNvSpPr/>
          <p:nvPr/>
        </p:nvSpPr>
        <p:spPr>
          <a:xfrm>
            <a:off x="5684484" y="4367689"/>
            <a:ext cx="10570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algn="ctr" defTabSz="924282">
              <a:defRPr/>
            </a:pPr>
            <a:r>
              <a:rPr lang="en-US" sz="1100" b="1" kern="0">
                <a:solidFill>
                  <a:srgbClr val="1F497D"/>
                </a:solidFill>
              </a:rPr>
              <a:t>Service Facility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xmlns="" id="{061A7784-289B-4B02-BA34-0B98DED710E0}"/>
              </a:ext>
            </a:extLst>
          </p:cNvPr>
          <p:cNvSpPr/>
          <p:nvPr/>
        </p:nvSpPr>
        <p:spPr>
          <a:xfrm>
            <a:off x="8920706" y="4367689"/>
            <a:ext cx="10698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algn="ctr" defTabSz="924282">
              <a:defRPr/>
            </a:pPr>
            <a:r>
              <a:rPr lang="en-US" sz="1100" b="1" kern="0">
                <a:solidFill>
                  <a:srgbClr val="1F497D"/>
                </a:solidFill>
              </a:rPr>
              <a:t>Service Quality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xmlns="" id="{2CD5974B-9CAC-47F6-8E5D-7A2519D00BAC}"/>
              </a:ext>
            </a:extLst>
          </p:cNvPr>
          <p:cNvSpPr/>
          <p:nvPr/>
        </p:nvSpPr>
        <p:spPr>
          <a:xfrm>
            <a:off x="7314618" y="4367689"/>
            <a:ext cx="10393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algn="ctr" defTabSz="924282">
              <a:defRPr/>
            </a:pPr>
            <a:r>
              <a:rPr lang="en-US" sz="1100" b="1" kern="0">
                <a:solidFill>
                  <a:srgbClr val="1F497D"/>
                </a:solidFill>
              </a:rPr>
              <a:t>Vehicle Pickup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10810875" y="5276850"/>
            <a:ext cx="1150937" cy="1038225"/>
            <a:chOff x="10963275" y="5362575"/>
            <a:chExt cx="1150937" cy="1038225"/>
          </a:xfrm>
        </p:grpSpPr>
        <p:sp>
          <p:nvSpPr>
            <p:cNvPr id="122" name="Rectangle 121"/>
            <p:cNvSpPr/>
            <p:nvPr/>
          </p:nvSpPr>
          <p:spPr>
            <a:xfrm>
              <a:off x="10963275" y="5362575"/>
              <a:ext cx="1150937" cy="103822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26283143-0D4D-446A-8B82-C946B28A8558}"/>
                </a:ext>
              </a:extLst>
            </p:cNvPr>
            <p:cNvGrpSpPr/>
            <p:nvPr/>
          </p:nvGrpSpPr>
          <p:grpSpPr>
            <a:xfrm>
              <a:off x="11138578" y="5460525"/>
              <a:ext cx="840379" cy="276999"/>
              <a:chOff x="1957058" y="4773084"/>
              <a:chExt cx="840379" cy="276999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xmlns="" id="{51D4E0B3-DCDF-42D8-A062-F40FC366ECBC}"/>
                  </a:ext>
                </a:extLst>
              </p:cNvPr>
              <p:cNvSpPr/>
              <p:nvPr/>
            </p:nvSpPr>
            <p:spPr>
              <a:xfrm>
                <a:off x="1957058" y="4830792"/>
                <a:ext cx="156414" cy="156414"/>
              </a:xfrm>
              <a:prstGeom prst="ellipse">
                <a:avLst/>
              </a:prstGeom>
              <a:solidFill>
                <a:srgbClr val="ED673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24282">
                  <a:defRPr/>
                </a:pPr>
                <a:endParaRPr lang="en-US" sz="1200" kern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xmlns="" id="{CF8979FF-446A-4916-9262-10717006F1C3}"/>
                  </a:ext>
                </a:extLst>
              </p:cNvPr>
              <p:cNvSpPr/>
              <p:nvPr/>
            </p:nvSpPr>
            <p:spPr>
              <a:xfrm>
                <a:off x="2065917" y="4773084"/>
                <a:ext cx="731520" cy="276999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4763" defTabSz="924282">
                  <a:defRPr/>
                </a:pPr>
                <a:r>
                  <a:rPr lang="en-US" sz="1200" b="1" kern="0" smtClean="0">
                    <a:solidFill>
                      <a:srgbClr val="ED6737"/>
                    </a:solidFill>
                  </a:rPr>
                  <a:t>Apr’20</a:t>
                </a:r>
                <a:endParaRPr lang="en-US" sz="1200" b="1" kern="0" dirty="0">
                  <a:solidFill>
                    <a:srgbClr val="ED6737"/>
                  </a:solidFill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xmlns="" id="{26283143-0D4D-446A-8B82-C946B28A8558}"/>
                </a:ext>
              </a:extLst>
            </p:cNvPr>
            <p:cNvGrpSpPr/>
            <p:nvPr/>
          </p:nvGrpSpPr>
          <p:grpSpPr>
            <a:xfrm>
              <a:off x="11138578" y="5749688"/>
              <a:ext cx="840379" cy="276999"/>
              <a:chOff x="1957058" y="4773084"/>
              <a:chExt cx="840379" cy="276999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xmlns="" id="{51D4E0B3-DCDF-42D8-A062-F40FC366ECBC}"/>
                  </a:ext>
                </a:extLst>
              </p:cNvPr>
              <p:cNvSpPr/>
              <p:nvPr/>
            </p:nvSpPr>
            <p:spPr>
              <a:xfrm>
                <a:off x="1957058" y="4830792"/>
                <a:ext cx="156414" cy="156414"/>
              </a:xfrm>
              <a:prstGeom prst="ellipse">
                <a:avLst/>
              </a:prstGeom>
              <a:solidFill>
                <a:srgbClr val="FBB04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24282">
                  <a:defRPr/>
                </a:pPr>
                <a:endParaRPr lang="en-US" sz="1200" kern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xmlns="" id="{CF8979FF-446A-4916-9262-10717006F1C3}"/>
                  </a:ext>
                </a:extLst>
              </p:cNvPr>
              <p:cNvSpPr/>
              <p:nvPr/>
            </p:nvSpPr>
            <p:spPr>
              <a:xfrm>
                <a:off x="2065917" y="4773084"/>
                <a:ext cx="731520" cy="276999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4763" defTabSz="924282">
                  <a:defRPr/>
                </a:pPr>
                <a:r>
                  <a:rPr lang="en-US" sz="1200" b="1" kern="0" smtClean="0">
                    <a:solidFill>
                      <a:srgbClr val="FBA321"/>
                    </a:solidFill>
                  </a:rPr>
                  <a:t>May’20</a:t>
                </a:r>
                <a:endParaRPr lang="en-US" sz="1200" b="1" kern="0" dirty="0">
                  <a:solidFill>
                    <a:srgbClr val="FBA321"/>
                  </a:solidFill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xmlns="" id="{26283143-0D4D-446A-8B82-C946B28A8558}"/>
                </a:ext>
              </a:extLst>
            </p:cNvPr>
            <p:cNvGrpSpPr/>
            <p:nvPr/>
          </p:nvGrpSpPr>
          <p:grpSpPr>
            <a:xfrm>
              <a:off x="11138578" y="6038850"/>
              <a:ext cx="840379" cy="276999"/>
              <a:chOff x="1957058" y="4773084"/>
              <a:chExt cx="840379" cy="276999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xmlns="" id="{51D4E0B3-DCDF-42D8-A062-F40FC366ECBC}"/>
                  </a:ext>
                </a:extLst>
              </p:cNvPr>
              <p:cNvSpPr/>
              <p:nvPr/>
            </p:nvSpPr>
            <p:spPr>
              <a:xfrm>
                <a:off x="1957058" y="4830792"/>
                <a:ext cx="156414" cy="156414"/>
              </a:xfrm>
              <a:prstGeom prst="ellipse">
                <a:avLst/>
              </a:prstGeom>
              <a:solidFill>
                <a:srgbClr val="1F497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24282">
                  <a:defRPr/>
                </a:pPr>
                <a:endParaRPr lang="en-US" sz="1200" kern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xmlns="" id="{CF8979FF-446A-4916-9262-10717006F1C3}"/>
                  </a:ext>
                </a:extLst>
              </p:cNvPr>
              <p:cNvSpPr/>
              <p:nvPr/>
            </p:nvSpPr>
            <p:spPr>
              <a:xfrm>
                <a:off x="2065917" y="4773084"/>
                <a:ext cx="731520" cy="276999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4763" defTabSz="924282">
                  <a:defRPr/>
                </a:pPr>
                <a:r>
                  <a:rPr lang="en-US" sz="1200" b="1" kern="0" smtClean="0">
                    <a:solidFill>
                      <a:srgbClr val="1F497D"/>
                    </a:solidFill>
                  </a:rPr>
                  <a:t>Jun’20</a:t>
                </a:r>
                <a:endParaRPr lang="en-US" sz="1200" b="1" kern="0" dirty="0">
                  <a:solidFill>
                    <a:srgbClr val="1F497D"/>
                  </a:solidFill>
                </a:endParaRPr>
              </a:p>
            </p:txBody>
          </p:sp>
        </p:grpSp>
      </p:grpSp>
      <p:pic>
        <p:nvPicPr>
          <p:cNvPr id="133" name="Picture 132">
            <a:extLst>
              <a:ext uri="{FF2B5EF4-FFF2-40B4-BE49-F238E27FC236}">
                <a16:creationId xmlns:a16="http://schemas.microsoft.com/office/drawing/2014/main" xmlns="" id="{831A514A-20AB-4E66-A931-D461D319A12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0" r="100000">
                        <a14:foregroundMark x1="86750" y1="27750" x2="86750" y2="27750"/>
                        <a14:foregroundMark x1="76750" y1="36750" x2="76750" y2="36750"/>
                        <a14:foregroundMark x1="48750" y1="45000" x2="48750" y2="45000"/>
                        <a14:foregroundMark x1="48250" y1="55500" x2="48250" y2="55500"/>
                        <a14:foregroundMark x1="60000" y1="68500" x2="60000" y2="68500"/>
                        <a14:foregroundMark x1="51000" y1="67000" x2="51000" y2="67000"/>
                        <a14:foregroundMark x1="34000" y1="65750" x2="34000" y2="65750"/>
                        <a14:foregroundMark x1="33500" y1="58250" x2="33500" y2="56750"/>
                        <a14:foregroundMark x1="33500" y1="42250" x2="33500" y2="42250"/>
                        <a14:foregroundMark x1="22500" y1="44750" x2="22500" y2="44750"/>
                        <a14:foregroundMark x1="23500" y1="56250" x2="23500" y2="56250"/>
                        <a14:foregroundMark x1="22750" y1="67000" x2="22750" y2="67000"/>
                        <a14:backgroundMark x1="40500" y1="38500" x2="40500" y2="38500"/>
                        <a14:backgroundMark x1="58250" y1="40500" x2="58250" y2="40500"/>
                        <a14:backgroundMark x1="70750" y1="31250" x2="70750" y2="31250"/>
                        <a14:backgroundMark x1="73500" y1="27000" x2="73500" y2="27000"/>
                        <a14:backgroundMark x1="73500" y1="25250" x2="73500" y2="25250"/>
                        <a14:backgroundMark x1="62500" y1="60750" x2="62500" y2="60750"/>
                        <a14:backgroundMark x1="65000" y1="64750" x2="65000" y2="64750"/>
                        <a14:backgroundMark x1="65500" y1="72500" x2="65500" y2="72500"/>
                        <a14:backgroundMark x1="56250" y1="73500" x2="54500" y2="73750"/>
                        <a14:backgroundMark x1="39750" y1="74250" x2="38250" y2="74250"/>
                        <a14:backgroundMark x1="19250" y1="74250" x2="19250" y2="74250"/>
                        <a14:backgroundMark x1="13250" y1="67750" x2="13500" y2="66250"/>
                        <a14:backgroundMark x1="15000" y1="44750" x2="15000" y2="44750"/>
                        <a14:backgroundMark x1="14500" y1="40750" x2="14500" y2="40750"/>
                        <a14:backgroundMark x1="14750" y1="40500" x2="14750" y2="40500"/>
                        <a14:backgroundMark x1="18750" y1="39500" x2="19500" y2="39500"/>
                        <a14:backgroundMark x1="25750" y1="39500" x2="25750" y2="3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201" y="4026011"/>
            <a:ext cx="446318" cy="47157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xmlns="" id="{7129A411-E452-4C01-8E37-B0675FA54AD2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8" t="8173" r="22650" b="14321"/>
          <a:stretch/>
        </p:blipFill>
        <p:spPr>
          <a:xfrm>
            <a:off x="4418863" y="4026011"/>
            <a:ext cx="345628" cy="365182"/>
          </a:xfrm>
          <a:prstGeom prst="ellipse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xmlns="" id="{9691CC89-24B7-418D-81C7-4DF4AC71CBC4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707" y="4043911"/>
            <a:ext cx="312574" cy="292202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xmlns="" id="{BA84795E-76DB-4A6D-A0C9-620A676FD81E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16" y="4043911"/>
            <a:ext cx="361190" cy="381625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xmlns="" id="{61F928C7-21A4-40D5-AFF7-C8EB1A7A393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46" y="4043911"/>
            <a:ext cx="365164" cy="3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8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38681" y="2551840"/>
            <a:ext cx="10111486" cy="175432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400" b="1" smtClean="0"/>
              <a:t>FACTOR ATTRIBUTES </a:t>
            </a:r>
            <a:r>
              <a:rPr lang="en-GB" sz="5400" smtClean="0"/>
              <a:t>COMPARISON</a:t>
            </a:r>
            <a:r>
              <a:rPr lang="en-GB" sz="5400" b="1"/>
              <a:t/>
            </a:r>
            <a:br>
              <a:rPr lang="en-GB" sz="5400" b="1"/>
            </a:br>
            <a:r>
              <a:rPr lang="en-GB" sz="5400" b="1" smtClean="0"/>
              <a:t>NATIONAL</a:t>
            </a:r>
            <a:endParaRPr lang="en-US" sz="5400" b="1"/>
          </a:p>
        </p:txBody>
      </p:sp>
    </p:spTree>
    <p:extLst>
      <p:ext uri="{BB962C8B-B14F-4D97-AF65-F5344CB8AC3E}">
        <p14:creationId xmlns:p14="http://schemas.microsoft.com/office/powerpoint/2010/main" val="207275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" y="713374"/>
            <a:ext cx="12186960" cy="568806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0" y="3483922"/>
            <a:ext cx="12188825" cy="2953726"/>
            <a:chOff x="0" y="3483922"/>
            <a:chExt cx="12188825" cy="2953726"/>
          </a:xfrm>
        </p:grpSpPr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4454326" y="3483922"/>
              <a:ext cx="1955132" cy="1221957"/>
              <a:chOff x="3951857" y="3165116"/>
              <a:chExt cx="2365710" cy="1478568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951857" y="3165116"/>
                <a:ext cx="2365710" cy="1478568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88" t="49967" r="66150" b="43591"/>
              <a:stretch/>
            </p:blipFill>
            <p:spPr>
              <a:xfrm rot="60000">
                <a:off x="5512592" y="3902869"/>
                <a:ext cx="226219" cy="95250"/>
              </a:xfrm>
              <a:prstGeom prst="rect">
                <a:avLst/>
              </a:prstGeom>
            </p:spPr>
          </p:pic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979" y="3670729"/>
              <a:ext cx="1990001" cy="125855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6115" y="3594328"/>
              <a:ext cx="2502570" cy="187692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9712" y="4040331"/>
              <a:ext cx="2843829" cy="1759621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87" t="19621" r="29864" b="14987"/>
            <a:stretch/>
          </p:blipFill>
          <p:spPr>
            <a:xfrm>
              <a:off x="9205206" y="4076699"/>
              <a:ext cx="2983619" cy="2360949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45" r="18406"/>
            <a:stretch/>
          </p:blipFill>
          <p:spPr>
            <a:xfrm>
              <a:off x="2714625" y="3573749"/>
              <a:ext cx="2702332" cy="177739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140" y="3930825"/>
              <a:ext cx="3204916" cy="180116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08"/>
            <a:stretch/>
          </p:blipFill>
          <p:spPr>
            <a:xfrm>
              <a:off x="0" y="4149269"/>
              <a:ext cx="3241658" cy="2179408"/>
            </a:xfrm>
            <a:prstGeom prst="rect">
              <a:avLst/>
            </a:prstGeom>
          </p:spPr>
        </p:pic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947959"/>
            <a:ext cx="1301359" cy="112133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302928" y="1782634"/>
            <a:ext cx="358296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6000" b="1" u="sng" smtClean="0">
                <a:solidFill>
                  <a:srgbClr val="D51E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SSI Results</a:t>
            </a:r>
            <a:endParaRPr lang="en-US" sz="6000" b="1" u="sng">
              <a:solidFill>
                <a:srgbClr val="D51E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8265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SSI </a:t>
            </a:r>
            <a:r>
              <a:rPr lang="en-GB" smtClean="0">
                <a:solidFill>
                  <a:srgbClr val="FF4F4F"/>
                </a:solidFill>
              </a:rPr>
              <a:t>Nissan</a:t>
            </a:r>
            <a:r>
              <a:rPr lang="en-GB" smtClean="0"/>
              <a:t> Score &amp; Compliance Trend – National</a:t>
            </a:r>
            <a:r>
              <a:rPr lang="en-GB" sz="2000" b="0" smtClean="0"/>
              <a:t> (1/5)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3" name="Text Placeholder 3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 smtClean="0"/>
              <a:t>Same as May period, according </a:t>
            </a:r>
            <a:r>
              <a:rPr lang="en-GB" dirty="0"/>
              <a:t>to Nissan car buyers, Nissan sales are </a:t>
            </a:r>
            <a:r>
              <a:rPr lang="en-GB" dirty="0" smtClean="0"/>
              <a:t>not quite active </a:t>
            </a:r>
            <a:r>
              <a:rPr lang="en-GB" dirty="0"/>
              <a:t>because most of them did not offer test drives.</a:t>
            </a:r>
          </a:p>
          <a:p>
            <a:r>
              <a:rPr lang="en-GB" dirty="0"/>
              <a:t>But Nissan car buyers feel young when looking at models on display.</a:t>
            </a:r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265235"/>
              </p:ext>
            </p:extLst>
          </p:nvPr>
        </p:nvGraphicFramePr>
        <p:xfrm>
          <a:off x="646112" y="1740881"/>
          <a:ext cx="9601200" cy="4114800"/>
        </p:xfrm>
        <a:graphic>
          <a:graphicData uri="http://schemas.openxmlformats.org/drawingml/2006/table">
            <a:tbl>
              <a:tblPr firstRow="1" bandRow="1"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3650670382"/>
                    </a:ext>
                  </a:extLst>
                </a:gridCol>
              </a:tblGrid>
              <a:tr h="457200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Sales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Initiation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GB" sz="11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Overall Satisfaction on Sales Initiation provided by salesperson</a:t>
                      </a:r>
                      <a:endParaRPr kumimoji="1"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GB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Salesperson's explanation of features, advantages, and benefits of vehicle</a:t>
                      </a:r>
                      <a:endParaRPr kumimoji="1"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GB" sz="11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Overall satisfaction of test drive</a:t>
                      </a:r>
                      <a:endParaRPr kumimoji="1" lang="en-GB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Thoroughness of Salesperson to follow up on your enquiries/requests</a:t>
                      </a:r>
                      <a:endParaRPr kumimoji="1"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 rowSpan="5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Dealership</a:t>
                      </a: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Facility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Overall </a:t>
                      </a:r>
                      <a:r>
                        <a:rPr kumimoji="1" lang="en-US" sz="11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Satisfaction</a:t>
                      </a:r>
                      <a:r>
                        <a:rPr kumimoji="1" lang="en-US" sz="1100" b="0" i="0" u="none" strike="noStrike" kern="1200" baseline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on </a:t>
                      </a:r>
                      <a:r>
                        <a:rPr kumimoji="1" lang="en-US" sz="11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Dealer </a:t>
                      </a: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Facility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Comfort in showroom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GB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Ease of looking at models on display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Accessibility of the dealership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Quality of amenities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426F290-74BF-458B-91AF-5DDC96DAFE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04" y="2273873"/>
            <a:ext cx="390932" cy="3909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633164A-3DEB-4B7D-91D8-2559FC3C73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55" y="4265006"/>
            <a:ext cx="352617" cy="352617"/>
          </a:xfrm>
          <a:prstGeom prst="rect">
            <a:avLst/>
          </a:prstGeom>
        </p:spPr>
      </p:pic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xmlns="" id="{2BE31880-C62E-486C-9033-CEBE8AC85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261399"/>
              </p:ext>
            </p:extLst>
          </p:nvPr>
        </p:nvGraphicFramePr>
        <p:xfrm>
          <a:off x="6660522" y="1588480"/>
          <a:ext cx="2394792" cy="4419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6657573" y="5967018"/>
            <a:ext cx="1125158" cy="246221"/>
            <a:chOff x="2482117" y="4320636"/>
            <a:chExt cx="1125158" cy="24622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1002519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 smtClean="0">
                  <a:solidFill>
                    <a:srgbClr val="1F497D"/>
                  </a:solidFill>
                </a:rPr>
                <a:t>Jun </a:t>
              </a:r>
              <a:r>
                <a:rPr lang="en-GB" sz="1000" b="1" kern="0" smtClean="0">
                  <a:solidFill>
                    <a:srgbClr val="1F497D"/>
                  </a:solidFill>
                </a:rPr>
                <a:t>‘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20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 </a:t>
              </a:r>
              <a:r>
                <a:rPr lang="id-ID" sz="1000" b="1" kern="0">
                  <a:solidFill>
                    <a:srgbClr val="1F497D"/>
                  </a:solidFill>
                </a:rPr>
                <a:t>(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n=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113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)</a:t>
              </a:r>
              <a:endParaRPr lang="en-US" sz="1000" b="1" kern="0" dirty="0">
                <a:solidFill>
                  <a:srgbClr val="1F497D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7739789" y="1414270"/>
            <a:ext cx="900246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4763" algn="ctr" defTabSz="924259">
              <a:defRPr/>
            </a:pPr>
            <a:r>
              <a:rPr lang="en-US" sz="1200" b="1" u="sng" kern="0" dirty="0">
                <a:solidFill>
                  <a:srgbClr val="1F497D"/>
                </a:solidFill>
              </a:rPr>
              <a:t>Mean Score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789589"/>
              </p:ext>
            </p:extLst>
          </p:nvPr>
        </p:nvGraphicFramePr>
        <p:xfrm>
          <a:off x="10609262" y="1740881"/>
          <a:ext cx="1097280" cy="4114800"/>
        </p:xfrm>
        <a:graphic>
          <a:graphicData uri="http://schemas.openxmlformats.org/drawingml/2006/table">
            <a:tbl>
              <a:tblPr firstRow="1" bandRow="1"/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8640"/>
              </a:tblGrid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r>
                        <a:rPr lang="en-US" sz="11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11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r>
                        <a:rPr lang="en-US" sz="11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1100" b="0" i="1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r>
                        <a:rPr lang="en-US" sz="11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1100" b="0" i="1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r>
                        <a:rPr lang="en-US" sz="11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1100" b="0" i="1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r>
                        <a:rPr lang="en-US" sz="11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1100" b="0" i="1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r>
                        <a:rPr lang="en-US" sz="11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1100" b="0" i="1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0603743" y="1308752"/>
            <a:ext cx="579326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 smtClean="0">
                <a:solidFill>
                  <a:srgbClr val="008E94"/>
                </a:solidFill>
              </a:rPr>
              <a:t>May’20</a:t>
            </a:r>
            <a:endParaRPr lang="en-US" sz="1100" b="1" kern="0" dirty="0">
              <a:solidFill>
                <a:srgbClr val="008E94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9816667" y="1414270"/>
            <a:ext cx="393699" cy="238527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/>
            <a:r>
              <a:rPr lang="en-US" sz="1100" b="1" kern="0">
                <a:solidFill>
                  <a:srgbClr val="1F497D"/>
                </a:solidFill>
              </a:rPr>
              <a:t>GAP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7835742" y="5967018"/>
            <a:ext cx="1115540" cy="246221"/>
            <a:chOff x="2482117" y="4320636"/>
            <a:chExt cx="1115540" cy="24622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992901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>
                  <a:solidFill>
                    <a:srgbClr val="008E94"/>
                  </a:solidFill>
                </a:rPr>
                <a:t>May ‘20 (n=33)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008E9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1162540" y="1308752"/>
            <a:ext cx="516808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1F497D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 smtClean="0">
                <a:solidFill>
                  <a:srgbClr val="1F497D"/>
                </a:solidFill>
              </a:rPr>
              <a:t>Jun’20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50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SSI </a:t>
            </a:r>
            <a:r>
              <a:rPr lang="en-GB" smtClean="0">
                <a:solidFill>
                  <a:srgbClr val="FF4F4F"/>
                </a:solidFill>
              </a:rPr>
              <a:t>Nissan</a:t>
            </a:r>
            <a:r>
              <a:rPr lang="en-GB" smtClean="0"/>
              <a:t> Score &amp; Compliance Trend – National</a:t>
            </a:r>
            <a:r>
              <a:rPr lang="en-GB" sz="2000" b="0" smtClean="0"/>
              <a:t> (2/5)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3" name="Text Placeholder 3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 smtClean="0"/>
              <a:t>Same as May period, “</a:t>
            </a:r>
            <a:r>
              <a:rPr kumimoji="1" lang="en-US" dirty="0"/>
              <a:t>Ease of coming to agreement on a final deal</a:t>
            </a:r>
            <a:r>
              <a:rPr lang="en-GB" dirty="0"/>
              <a:t>“ and </a:t>
            </a:r>
            <a:r>
              <a:rPr lang="en-GB" dirty="0" smtClean="0"/>
              <a:t>“</a:t>
            </a:r>
            <a:r>
              <a:rPr kumimoji="1" lang="en-US" dirty="0"/>
              <a:t>Timeliness of completing the final paperwork process</a:t>
            </a:r>
            <a:r>
              <a:rPr lang="en-GB" dirty="0" smtClean="0"/>
              <a:t>“ </a:t>
            </a:r>
            <a:r>
              <a:rPr lang="en-GB" dirty="0"/>
              <a:t>are the 2 things that are felt to </a:t>
            </a:r>
            <a:r>
              <a:rPr lang="en-GB" dirty="0" smtClean="0"/>
              <a:t>be</a:t>
            </a:r>
          </a:p>
          <a:p>
            <a:r>
              <a:rPr lang="en-GB" dirty="0" smtClean="0"/>
              <a:t>most </a:t>
            </a:r>
            <a:r>
              <a:rPr lang="en-GB" dirty="0"/>
              <a:t>convenient for buyers when they want to make a deal and take care of the paperwork of the vehicle</a:t>
            </a:r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734875"/>
              </p:ext>
            </p:extLst>
          </p:nvPr>
        </p:nvGraphicFramePr>
        <p:xfrm>
          <a:off x="646112" y="1740881"/>
          <a:ext cx="9601200" cy="3657600"/>
        </p:xfrm>
        <a:graphic>
          <a:graphicData uri="http://schemas.openxmlformats.org/drawingml/2006/table">
            <a:tbl>
              <a:tblPr firstRow="1" bandRow="1"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3650670382"/>
                    </a:ext>
                  </a:extLst>
                </a:gridCol>
              </a:tblGrid>
              <a:tr h="457200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Deal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Overall rating of the deal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Fairness of vehicle's price paid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Ease of coming to agreement on a final deal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Comfort of location negotiation 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1100" b="1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Paperwork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Overall paperwork process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Clarity of explaining documents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Transparency of paperwork/finance process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Timeliness of completing the final paperwork process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xmlns="" id="{2BE31880-C62E-486C-9033-CEBE8AC85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8611512"/>
              </p:ext>
            </p:extLst>
          </p:nvPr>
        </p:nvGraphicFramePr>
        <p:xfrm>
          <a:off x="6660522" y="1588480"/>
          <a:ext cx="2394792" cy="4419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7739789" y="1414270"/>
            <a:ext cx="900246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4763" algn="ctr" defTabSz="924259">
              <a:defRPr/>
            </a:pPr>
            <a:r>
              <a:rPr lang="en-US" sz="1200" b="1" u="sng" kern="0" dirty="0">
                <a:solidFill>
                  <a:srgbClr val="1F497D"/>
                </a:solidFill>
              </a:rPr>
              <a:t>Mean Score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19949"/>
              </p:ext>
            </p:extLst>
          </p:nvPr>
        </p:nvGraphicFramePr>
        <p:xfrm>
          <a:off x="10609262" y="1740881"/>
          <a:ext cx="1097280" cy="3657600"/>
        </p:xfrm>
        <a:graphic>
          <a:graphicData uri="http://schemas.openxmlformats.org/drawingml/2006/table">
            <a:tbl>
              <a:tblPr firstRow="1" bandRow="1"/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8640"/>
              </a:tblGrid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  <a:r>
                        <a:rPr lang="en-US" sz="11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11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9816667" y="1414270"/>
            <a:ext cx="393699" cy="238527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/>
            <a:r>
              <a:rPr lang="en-US" sz="1100" b="1" kern="0">
                <a:solidFill>
                  <a:srgbClr val="1F497D"/>
                </a:solidFill>
              </a:rPr>
              <a:t>GAP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C9359530-A3A0-46DB-80C4-0A85CE411E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97" y="2321334"/>
            <a:ext cx="360562" cy="379938"/>
          </a:xfrm>
          <a:prstGeom prst="rect">
            <a:avLst/>
          </a:prstGeom>
        </p:spPr>
      </p:pic>
      <p:pic>
        <p:nvPicPr>
          <p:cNvPr id="21" name="Picture 2" descr="Image result for icon of paperwork proces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96" y="4182356"/>
            <a:ext cx="311456" cy="34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6657573" y="5509818"/>
            <a:ext cx="1115540" cy="246221"/>
            <a:chOff x="2482117" y="4320636"/>
            <a:chExt cx="1115540" cy="24622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992901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>
                  <a:solidFill>
                    <a:srgbClr val="1F497D"/>
                  </a:solidFill>
                </a:rPr>
                <a:t>Jun ‘20 (n=113)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0603743" y="1308752"/>
            <a:ext cx="579326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 smtClean="0">
                <a:solidFill>
                  <a:srgbClr val="008E94"/>
                </a:solidFill>
              </a:rPr>
              <a:t>May’20</a:t>
            </a:r>
            <a:endParaRPr lang="en-US" sz="1100" b="1" kern="0" dirty="0">
              <a:solidFill>
                <a:srgbClr val="008E94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7835742" y="5509818"/>
            <a:ext cx="1115540" cy="246221"/>
            <a:chOff x="2482117" y="4320636"/>
            <a:chExt cx="1115540" cy="24622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992901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>
                  <a:solidFill>
                    <a:srgbClr val="008E94"/>
                  </a:solidFill>
                </a:rPr>
                <a:t>May ‘20 (n=33)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008E9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1162540" y="1308752"/>
            <a:ext cx="516808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1F497D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 smtClean="0">
                <a:solidFill>
                  <a:srgbClr val="1F497D"/>
                </a:solidFill>
              </a:rPr>
              <a:t>Jun’20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686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70184" y="2967338"/>
            <a:ext cx="5848461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400" b="1" smtClean="0"/>
              <a:t>CSI &amp; SSI NATIONAL</a:t>
            </a:r>
            <a:endParaRPr lang="en-US" sz="5400" b="1"/>
          </a:p>
        </p:txBody>
      </p:sp>
    </p:spTree>
    <p:extLst>
      <p:ext uri="{BB962C8B-B14F-4D97-AF65-F5344CB8AC3E}">
        <p14:creationId xmlns:p14="http://schemas.microsoft.com/office/powerpoint/2010/main" val="328396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SSI </a:t>
            </a:r>
            <a:r>
              <a:rPr lang="en-GB" smtClean="0">
                <a:solidFill>
                  <a:srgbClr val="FF4F4F"/>
                </a:solidFill>
              </a:rPr>
              <a:t>Nissan</a:t>
            </a:r>
            <a:r>
              <a:rPr lang="en-GB" smtClean="0"/>
              <a:t> Score &amp; Compliance Trend – National</a:t>
            </a:r>
            <a:r>
              <a:rPr lang="en-GB" sz="2000" b="0" smtClean="0"/>
              <a:t> (3/5)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3" name="Text Placeholder 3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/>
              <a:t>Nissan sales in the eyes of its users have served them </a:t>
            </a:r>
            <a:r>
              <a:rPr lang="en-GB" dirty="0" smtClean="0"/>
              <a:t>courteously </a:t>
            </a:r>
            <a:r>
              <a:rPr lang="en-GB" dirty="0"/>
              <a:t>and </a:t>
            </a:r>
            <a:r>
              <a:rPr lang="en-GB" dirty="0" smtClean="0"/>
              <a:t>friendly</a:t>
            </a:r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962008"/>
              </p:ext>
            </p:extLst>
          </p:nvPr>
        </p:nvGraphicFramePr>
        <p:xfrm>
          <a:off x="646112" y="1740881"/>
          <a:ext cx="9601200" cy="3657600"/>
        </p:xfrm>
        <a:graphic>
          <a:graphicData uri="http://schemas.openxmlformats.org/drawingml/2006/table">
            <a:tbl>
              <a:tblPr firstRow="1" bandRow="1"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3650670382"/>
                    </a:ext>
                  </a:extLst>
                </a:gridCol>
              </a:tblGrid>
              <a:tr h="457200">
                <a:tc rowSpan="8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GB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Dealership</a:t>
                      </a:r>
                      <a:br>
                        <a:rPr lang="en-GB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</a:br>
                      <a:r>
                        <a:rPr lang="en-GB" sz="11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Personel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Overall Dealership Personnel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Knowledge about vehicles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Serves efficiently and quickly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Concern that you purchase the best vehicle for your needs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Courtesy and friendliness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Transparency of vehicles' price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Use of technology throughout the sales process 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Effectiveness of non-face-to-face communication 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xmlns="" id="{2BE31880-C62E-486C-9033-CEBE8AC85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520515"/>
              </p:ext>
            </p:extLst>
          </p:nvPr>
        </p:nvGraphicFramePr>
        <p:xfrm>
          <a:off x="6660522" y="1588480"/>
          <a:ext cx="2394792" cy="4419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7739789" y="1414270"/>
            <a:ext cx="900246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4763" algn="ctr" defTabSz="924259">
              <a:defRPr/>
            </a:pPr>
            <a:r>
              <a:rPr lang="en-US" sz="1200" b="1" u="sng" kern="0" dirty="0">
                <a:solidFill>
                  <a:srgbClr val="1F497D"/>
                </a:solidFill>
              </a:rPr>
              <a:t>Mean Score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321703"/>
              </p:ext>
            </p:extLst>
          </p:nvPr>
        </p:nvGraphicFramePr>
        <p:xfrm>
          <a:off x="10609262" y="1740881"/>
          <a:ext cx="1097280" cy="3657600"/>
        </p:xfrm>
        <a:graphic>
          <a:graphicData uri="http://schemas.openxmlformats.org/drawingml/2006/table">
            <a:tbl>
              <a:tblPr firstRow="1" bandRow="1"/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8640"/>
              </a:tblGrid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9816667" y="1414270"/>
            <a:ext cx="393699" cy="238527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/>
            <a:r>
              <a:rPr lang="en-US" sz="1100" b="1" kern="0">
                <a:solidFill>
                  <a:srgbClr val="1F497D"/>
                </a:solidFill>
              </a:rPr>
              <a:t>GAP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4A12820-032F-4B53-8CF6-A7AED5BD7A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800" y1="58400" x2="34800" y2="58400"/>
                        <a14:foregroundMark x1="28800" y1="32600" x2="28800" y2="32600"/>
                        <a14:foregroundMark x1="29200" y1="24200" x2="29200" y2="24200"/>
                        <a14:foregroundMark x1="75600" y1="14800" x2="75600" y2="14800"/>
                        <a14:backgroundMark x1="70000" y1="26200" x2="70000" y2="26200"/>
                        <a14:backgroundMark x1="70400" y1="29000" x2="70400" y2="2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5" t="-15934" r="-625" b="15934"/>
          <a:stretch/>
        </p:blipFill>
        <p:spPr>
          <a:xfrm>
            <a:off x="872485" y="3089149"/>
            <a:ext cx="489432" cy="489432"/>
          </a:xfrm>
          <a:prstGeom prst="ellipse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6657573" y="5509818"/>
            <a:ext cx="1125158" cy="246221"/>
            <a:chOff x="2482117" y="4320636"/>
            <a:chExt cx="1125158" cy="2462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1002519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 smtClean="0">
                  <a:solidFill>
                    <a:srgbClr val="1F497D"/>
                  </a:solidFill>
                </a:rPr>
                <a:t>Jun </a:t>
              </a:r>
              <a:r>
                <a:rPr lang="en-GB" sz="1000" b="1" kern="0" smtClean="0">
                  <a:solidFill>
                    <a:srgbClr val="1F497D"/>
                  </a:solidFill>
                </a:rPr>
                <a:t>‘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20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 </a:t>
              </a:r>
              <a:r>
                <a:rPr lang="id-ID" sz="1000" b="1" kern="0">
                  <a:solidFill>
                    <a:srgbClr val="1F497D"/>
                  </a:solidFill>
                </a:rPr>
                <a:t>(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n=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113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)</a:t>
              </a:r>
              <a:endParaRPr lang="en-US" sz="1000" b="1" kern="0" dirty="0">
                <a:solidFill>
                  <a:srgbClr val="1F497D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0603744" y="1308752"/>
            <a:ext cx="579326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May’20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7835742" y="5509818"/>
            <a:ext cx="1115540" cy="246221"/>
            <a:chOff x="2482117" y="4320636"/>
            <a:chExt cx="1115540" cy="24622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992901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>
                  <a:solidFill>
                    <a:srgbClr val="008E94"/>
                  </a:solidFill>
                </a:rPr>
                <a:t>May ‘20 (n=33)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008E9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1162540" y="1308752"/>
            <a:ext cx="516808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1F497D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 smtClean="0">
                <a:solidFill>
                  <a:srgbClr val="1F497D"/>
                </a:solidFill>
              </a:rPr>
              <a:t>Jun’20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42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SSI </a:t>
            </a:r>
            <a:r>
              <a:rPr lang="en-GB" smtClean="0">
                <a:solidFill>
                  <a:srgbClr val="FF4F4F"/>
                </a:solidFill>
              </a:rPr>
              <a:t>Nissan</a:t>
            </a:r>
            <a:r>
              <a:rPr lang="en-GB" smtClean="0"/>
              <a:t> Score &amp; Compliance Trend – National</a:t>
            </a:r>
            <a:r>
              <a:rPr lang="en-GB" sz="2000" b="0" smtClean="0"/>
              <a:t> (4/5)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3" name="Text Placeholder 3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/>
              <a:t>The plus point of Nissan's delivery process is </a:t>
            </a:r>
            <a:r>
              <a:rPr lang="en-GB" dirty="0" smtClean="0"/>
              <a:t>the time of </a:t>
            </a:r>
            <a:r>
              <a:rPr lang="en-GB" dirty="0" smtClean="0"/>
              <a:t>delivery </a:t>
            </a:r>
            <a:r>
              <a:rPr lang="en-GB" dirty="0" smtClean="0"/>
              <a:t>the </a:t>
            </a:r>
            <a:r>
              <a:rPr lang="en-GB" dirty="0" smtClean="0"/>
              <a:t>vehicle on </a:t>
            </a:r>
            <a:r>
              <a:rPr lang="en-GB" dirty="0" smtClean="0"/>
              <a:t>June</a:t>
            </a:r>
            <a:r>
              <a:rPr lang="en-GB" dirty="0" smtClean="0"/>
              <a:t> </a:t>
            </a:r>
            <a:r>
              <a:rPr lang="en-GB" dirty="0" smtClean="0"/>
              <a:t>period.</a:t>
            </a:r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110285"/>
              </p:ext>
            </p:extLst>
          </p:nvPr>
        </p:nvGraphicFramePr>
        <p:xfrm>
          <a:off x="646112" y="1740881"/>
          <a:ext cx="9601200" cy="3657600"/>
        </p:xfrm>
        <a:graphic>
          <a:graphicData uri="http://schemas.openxmlformats.org/drawingml/2006/table">
            <a:tbl>
              <a:tblPr firstRow="1" bandRow="1"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3650670382"/>
                    </a:ext>
                  </a:extLst>
                </a:gridCol>
              </a:tblGrid>
              <a:tr h="457200">
                <a:tc rowSpan="8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GB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Delivery</a:t>
                      </a: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GB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Process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Overall rating of the delivery process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Condition of your vehicle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Effectiveness in explaining your vehicle’s features 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Timeliness of completing the final delivery 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Overall rating of the delivery timing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Length of time needed to deliver your vehicle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Appropriateness of updates regarding your vehicle delivery status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Ability to deliver vehicle at promised date/ time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xmlns="" id="{2BE31880-C62E-486C-9033-CEBE8AC85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773772"/>
              </p:ext>
            </p:extLst>
          </p:nvPr>
        </p:nvGraphicFramePr>
        <p:xfrm>
          <a:off x="6660522" y="1588480"/>
          <a:ext cx="2394792" cy="4419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7739789" y="1414270"/>
            <a:ext cx="900246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4763" algn="ctr" defTabSz="924259">
              <a:defRPr/>
            </a:pPr>
            <a:r>
              <a:rPr lang="en-US" sz="1200" b="1" u="sng" kern="0" dirty="0">
                <a:solidFill>
                  <a:srgbClr val="1F497D"/>
                </a:solidFill>
              </a:rPr>
              <a:t>Mean Score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254283"/>
              </p:ext>
            </p:extLst>
          </p:nvPr>
        </p:nvGraphicFramePr>
        <p:xfrm>
          <a:off x="10609262" y="1740881"/>
          <a:ext cx="1097280" cy="3657600"/>
        </p:xfrm>
        <a:graphic>
          <a:graphicData uri="http://schemas.openxmlformats.org/drawingml/2006/table">
            <a:tbl>
              <a:tblPr firstRow="1" bandRow="1"/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8640"/>
              </a:tblGrid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9816667" y="1414270"/>
            <a:ext cx="393699" cy="238527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/>
            <a:r>
              <a:rPr lang="en-US" sz="1100" b="1" kern="0">
                <a:solidFill>
                  <a:srgbClr val="1F497D"/>
                </a:solidFill>
              </a:rPr>
              <a:t>GAP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ACF7B21-0251-4A34-878C-605F90EC88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23" y="3037027"/>
            <a:ext cx="534803" cy="53480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6657573" y="5509818"/>
            <a:ext cx="1125158" cy="246221"/>
            <a:chOff x="2482117" y="4320636"/>
            <a:chExt cx="1125158" cy="2462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1002519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 smtClean="0">
                  <a:solidFill>
                    <a:srgbClr val="1F497D"/>
                  </a:solidFill>
                </a:rPr>
                <a:t>Jun </a:t>
              </a:r>
              <a:r>
                <a:rPr lang="en-GB" sz="1000" b="1" kern="0" smtClean="0">
                  <a:solidFill>
                    <a:srgbClr val="1F497D"/>
                  </a:solidFill>
                </a:rPr>
                <a:t>‘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20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 </a:t>
              </a:r>
              <a:r>
                <a:rPr lang="id-ID" sz="1000" b="1" kern="0">
                  <a:solidFill>
                    <a:srgbClr val="1F497D"/>
                  </a:solidFill>
                </a:rPr>
                <a:t>(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n=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113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)</a:t>
              </a:r>
              <a:endParaRPr lang="en-US" sz="1000" b="1" kern="0" dirty="0">
                <a:solidFill>
                  <a:srgbClr val="1F497D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0603744" y="1308752"/>
            <a:ext cx="579326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May’20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7835742" y="5509818"/>
            <a:ext cx="1115540" cy="246221"/>
            <a:chOff x="2482117" y="4320636"/>
            <a:chExt cx="1115540" cy="24622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992901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>
                  <a:solidFill>
                    <a:srgbClr val="008E94"/>
                  </a:solidFill>
                </a:rPr>
                <a:t>May ‘20 (n=33)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008E9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1162540" y="1308752"/>
            <a:ext cx="516808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1F497D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 smtClean="0">
                <a:solidFill>
                  <a:srgbClr val="1F497D"/>
                </a:solidFill>
              </a:rPr>
              <a:t>Jun’20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443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SSI </a:t>
            </a:r>
            <a:r>
              <a:rPr lang="en-GB" smtClean="0">
                <a:solidFill>
                  <a:srgbClr val="FF4F4F"/>
                </a:solidFill>
              </a:rPr>
              <a:t>Nissan</a:t>
            </a:r>
            <a:r>
              <a:rPr lang="en-GB" smtClean="0"/>
              <a:t> Score &amp; Compliance Trend – National</a:t>
            </a:r>
            <a:r>
              <a:rPr lang="en-GB" sz="2000" b="0" smtClean="0"/>
              <a:t> (5/5)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3" name="Text Placeholder 3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 smtClean="0"/>
              <a:t>Nissan users are not quite satisfied with the service provided because </a:t>
            </a:r>
            <a:r>
              <a:rPr lang="en-GB" dirty="0" smtClean="0"/>
              <a:t>their interior and exterior are not clean and damaged at delivery</a:t>
            </a:r>
            <a:endParaRPr lang="en-GB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446496"/>
              </p:ext>
            </p:extLst>
          </p:nvPr>
        </p:nvGraphicFramePr>
        <p:xfrm>
          <a:off x="646112" y="1740881"/>
          <a:ext cx="9601200" cy="685800"/>
        </p:xfrm>
        <a:graphic>
          <a:graphicData uri="http://schemas.openxmlformats.org/drawingml/2006/table">
            <a:tbl>
              <a:tblPr firstRow="1" bandRow="1"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3650670382"/>
                    </a:ext>
                  </a:extLst>
                </a:gridCol>
              </a:tblGrid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GB" sz="1100" b="1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Follow Up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Overall rating of the delivery process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</a:tbl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xmlns="" id="{2BE31880-C62E-486C-9033-CEBE8AC85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399207"/>
              </p:ext>
            </p:extLst>
          </p:nvPr>
        </p:nvGraphicFramePr>
        <p:xfrm>
          <a:off x="6660522" y="1711572"/>
          <a:ext cx="2394792" cy="76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7739789" y="1414270"/>
            <a:ext cx="900246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4763" algn="ctr" defTabSz="924259">
              <a:defRPr/>
            </a:pPr>
            <a:r>
              <a:rPr lang="en-US" sz="1200" b="1" u="sng" kern="0" dirty="0">
                <a:solidFill>
                  <a:srgbClr val="1F497D"/>
                </a:solidFill>
              </a:rPr>
              <a:t>Mean Score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164129"/>
              </p:ext>
            </p:extLst>
          </p:nvPr>
        </p:nvGraphicFramePr>
        <p:xfrm>
          <a:off x="10609262" y="1740881"/>
          <a:ext cx="1097280" cy="685800"/>
        </p:xfrm>
        <a:graphic>
          <a:graphicData uri="http://schemas.openxmlformats.org/drawingml/2006/table">
            <a:tbl>
              <a:tblPr firstRow="1" bandRow="1"/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8640"/>
              </a:tblGrid>
              <a:tr h="685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  <a:endParaRPr lang="en-US" sz="1100" b="0" i="1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9816667" y="1414270"/>
            <a:ext cx="393699" cy="238527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/>
            <a:r>
              <a:rPr lang="en-US" sz="1100" b="1" kern="0">
                <a:solidFill>
                  <a:srgbClr val="1F497D"/>
                </a:solidFill>
              </a:rPr>
              <a:t>GAP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730398"/>
              </p:ext>
            </p:extLst>
          </p:nvPr>
        </p:nvGraphicFramePr>
        <p:xfrm>
          <a:off x="646112" y="2540981"/>
          <a:ext cx="9601200" cy="3200400"/>
        </p:xfrm>
        <a:graphic>
          <a:graphicData uri="http://schemas.openxmlformats.org/drawingml/2006/table">
            <a:tbl>
              <a:tblPr firstRow="1" bandRow="1"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/>
                <a:gridCol w="4114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00">
                <a:tc rowSpan="7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GB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Compliance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GB" sz="11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Delivery</a:t>
                      </a:r>
                      <a:br>
                        <a:rPr lang="en-GB" sz="11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11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Interior and exterior clean and undamaged at delivery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Sales person explained the</a:t>
                      </a:r>
                      <a:r>
                        <a:rPr kumimoji="1" 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reason of lateness in delivery process</a:t>
                      </a:r>
                      <a:endParaRPr kumimoji="1"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Salesperson delivered the vehicle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Delivered</a:t>
                      </a:r>
                      <a:r>
                        <a:rPr lang="en-US" sz="1100" b="0" i="0" u="none" strike="noStrike" baseline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with special ceremony : Photo session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Thanked</a:t>
                      </a:r>
                      <a:r>
                        <a:rPr lang="en-US" sz="1100" b="0" i="0" u="none" strike="noStrike" baseline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for purchase at delivery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Introduced</a:t>
                      </a:r>
                      <a:r>
                        <a:rPr 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to service personnel in service department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Contacted after delivery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xmlns="" id="{2BE31880-C62E-486C-9033-CEBE8AC85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403162"/>
              </p:ext>
            </p:extLst>
          </p:nvPr>
        </p:nvGraphicFramePr>
        <p:xfrm>
          <a:off x="6660521" y="2388580"/>
          <a:ext cx="2645403" cy="3638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658411"/>
              </p:ext>
            </p:extLst>
          </p:nvPr>
        </p:nvGraphicFramePr>
        <p:xfrm>
          <a:off x="10609262" y="2540981"/>
          <a:ext cx="1097280" cy="3200400"/>
        </p:xfrm>
        <a:graphic>
          <a:graphicData uri="http://schemas.openxmlformats.org/drawingml/2006/table">
            <a:tbl>
              <a:tblPr firstRow="1" bandRow="1"/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8640"/>
              </a:tblGrid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en-US" sz="11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11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11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11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34CCE112-59AA-41C5-AA7F-B985CAC722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89" y="1864601"/>
            <a:ext cx="358945" cy="29444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6657573" y="5808757"/>
            <a:ext cx="1125158" cy="246221"/>
            <a:chOff x="2482117" y="4320636"/>
            <a:chExt cx="1125158" cy="24622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1002519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 smtClean="0">
                  <a:solidFill>
                    <a:srgbClr val="1F497D"/>
                  </a:solidFill>
                </a:rPr>
                <a:t>Jun </a:t>
              </a:r>
              <a:r>
                <a:rPr lang="en-GB" sz="1000" b="1" kern="0" smtClean="0">
                  <a:solidFill>
                    <a:srgbClr val="1F497D"/>
                  </a:solidFill>
                </a:rPr>
                <a:t>‘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20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 </a:t>
              </a:r>
              <a:r>
                <a:rPr lang="id-ID" sz="1000" b="1" kern="0">
                  <a:solidFill>
                    <a:srgbClr val="1F497D"/>
                  </a:solidFill>
                </a:rPr>
                <a:t>(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n=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113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)</a:t>
              </a:r>
              <a:endParaRPr lang="en-US" sz="1000" b="1" kern="0" dirty="0">
                <a:solidFill>
                  <a:srgbClr val="1F497D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0603744" y="1308752"/>
            <a:ext cx="579326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May’20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7835742" y="5808757"/>
            <a:ext cx="1115540" cy="246221"/>
            <a:chOff x="2482117" y="4320636"/>
            <a:chExt cx="1115540" cy="24622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992901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>
                  <a:solidFill>
                    <a:srgbClr val="008E94"/>
                  </a:solidFill>
                </a:rPr>
                <a:t>May ‘20 (n=33)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008E9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1162540" y="1308752"/>
            <a:ext cx="516808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1F497D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 smtClean="0">
                <a:solidFill>
                  <a:srgbClr val="1F497D"/>
                </a:solidFill>
              </a:rPr>
              <a:t>Jun’20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903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Follow-up after Vehicle Delivery – SSI </a:t>
            </a:r>
            <a:r>
              <a:rPr lang="en-GB" smtClean="0">
                <a:solidFill>
                  <a:srgbClr val="FF4F4F"/>
                </a:solidFill>
              </a:rPr>
              <a:t>Nissan</a:t>
            </a:r>
            <a:endParaRPr lang="en-US">
              <a:solidFill>
                <a:srgbClr val="FF4F4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D51CBE9E-BC59-43CF-9989-02AAD6FD90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0310096"/>
              </p:ext>
            </p:extLst>
          </p:nvPr>
        </p:nvGraphicFramePr>
        <p:xfrm>
          <a:off x="5200650" y="2457450"/>
          <a:ext cx="5233756" cy="3694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229100" y="1581151"/>
            <a:ext cx="7038975" cy="4552950"/>
          </a:xfrm>
          <a:prstGeom prst="round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3183" y="2030129"/>
            <a:ext cx="3788342" cy="378834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https://www.pngitem.com/pimgs/m/73-732620_transparent-call-center-agent-clipart-call-center-ag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32" y="2151464"/>
            <a:ext cx="3821395" cy="421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6"/>
          <p:cNvSpPr/>
          <p:nvPr/>
        </p:nvSpPr>
        <p:spPr>
          <a:xfrm>
            <a:off x="5304629" y="1774403"/>
            <a:ext cx="5523707" cy="73468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pc="-150">
                <a:solidFill>
                  <a:srgbClr val="30556A"/>
                </a:solidFill>
                <a:latin typeface="Segoe UI Light" pitchFamily="34" charset="0"/>
              </a:rPr>
              <a:t>How long have you been</a:t>
            </a:r>
          </a:p>
          <a:p>
            <a:pPr>
              <a:lnSpc>
                <a:spcPts val="2500"/>
              </a:lnSpc>
            </a:pPr>
            <a:r>
              <a:rPr lang="en-US" sz="2800" b="1" spc="-150">
                <a:solidFill>
                  <a:srgbClr val="62BD1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spc="-150" smtClean="0">
                <a:solidFill>
                  <a:srgbClr val="62BD1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followed-up </a:t>
            </a:r>
            <a:r>
              <a:rPr lang="en-US" sz="2800" b="1" spc="-150" smtClean="0">
                <a:solidFill>
                  <a:srgbClr val="30556A"/>
                </a:solidFill>
                <a:latin typeface="Segoe UI Light" pitchFamily="34" charset="0"/>
              </a:rPr>
              <a:t>after the delivery?</a:t>
            </a:r>
            <a:endParaRPr lang="en-US" sz="2800" b="1" spc="-150" dirty="0">
              <a:solidFill>
                <a:srgbClr val="30556A"/>
              </a:solidFill>
              <a:latin typeface="Segoe UI Light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718134" y="1854911"/>
            <a:ext cx="567475" cy="406467"/>
            <a:chOff x="120849" y="1068326"/>
            <a:chExt cx="506688" cy="491824"/>
          </a:xfrm>
          <a:solidFill>
            <a:srgbClr val="C00000"/>
          </a:solidFill>
          <a:effectLst>
            <a:outerShdw blurRad="50800" dist="38100" dir="8100000" algn="tr" rotWithShape="0">
              <a:srgbClr val="EEECE1">
                <a:lumMod val="50000"/>
                <a:alpha val="40000"/>
              </a:srgbClr>
            </a:outerShdw>
          </a:effectLst>
        </p:grpSpPr>
        <p:sp>
          <p:nvSpPr>
            <p:cNvPr id="18" name="Chevron 17"/>
            <p:cNvSpPr/>
            <p:nvPr/>
          </p:nvSpPr>
          <p:spPr>
            <a:xfrm>
              <a:off x="120849" y="1068326"/>
              <a:ext cx="295896" cy="491824"/>
            </a:xfrm>
            <a:prstGeom prst="chevron">
              <a:avLst/>
            </a:prstGeom>
            <a:solidFill>
              <a:srgbClr val="30576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36433">
                <a:defRPr/>
              </a:pPr>
              <a:endParaRPr lang="en-US" sz="2100" kern="0">
                <a:solidFill>
                  <a:prstClr val="black"/>
                </a:solidFill>
              </a:endParaRPr>
            </a:p>
          </p:txBody>
        </p:sp>
        <p:sp>
          <p:nvSpPr>
            <p:cNvPr id="19" name="Chevron 18"/>
            <p:cNvSpPr/>
            <p:nvPr/>
          </p:nvSpPr>
          <p:spPr>
            <a:xfrm>
              <a:off x="331641" y="1068326"/>
              <a:ext cx="295896" cy="491824"/>
            </a:xfrm>
            <a:prstGeom prst="chevron">
              <a:avLst/>
            </a:prstGeom>
            <a:solidFill>
              <a:srgbClr val="30576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36433">
                <a:defRPr/>
              </a:pPr>
              <a:endParaRPr lang="en-US" sz="2100" kern="0">
                <a:solidFill>
                  <a:prstClr val="black"/>
                </a:solidFill>
              </a:endParaRP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809037" y="3876676"/>
            <a:ext cx="763588" cy="276314"/>
          </a:xfrm>
          <a:prstGeom prst="roundRect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mtClean="0">
                <a:solidFill>
                  <a:prstClr val="black"/>
                </a:solidFill>
              </a:rPr>
              <a:t>n = 103</a:t>
            </a:r>
            <a:endParaRPr lang="en-US" sz="1200" b="1" dirty="0">
              <a:solidFill>
                <a:srgbClr val="EA2E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028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" y="713374"/>
            <a:ext cx="12186960" cy="568806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947959"/>
            <a:ext cx="1301359" cy="112133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281288" y="1782634"/>
            <a:ext cx="36262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6000" b="1" u="sng" smtClean="0">
                <a:solidFill>
                  <a:srgbClr val="008E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CSI Results</a:t>
            </a:r>
            <a:endParaRPr lang="en-US" sz="6000" b="1" u="sng">
              <a:solidFill>
                <a:srgbClr val="008E9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-27432" y="3746500"/>
            <a:ext cx="12385677" cy="2049727"/>
            <a:chOff x="-27432" y="3746500"/>
            <a:chExt cx="12385677" cy="2049727"/>
          </a:xfrm>
        </p:grpSpPr>
        <p:grpSp>
          <p:nvGrpSpPr>
            <p:cNvPr id="15" name="Group 14"/>
            <p:cNvGrpSpPr/>
            <p:nvPr/>
          </p:nvGrpSpPr>
          <p:grpSpPr>
            <a:xfrm>
              <a:off x="-27432" y="3746500"/>
              <a:ext cx="12385677" cy="2049727"/>
              <a:chOff x="-713231" y="3419209"/>
              <a:chExt cx="13652864" cy="2259436"/>
            </a:xfrm>
          </p:grpSpPr>
          <p:pic>
            <p:nvPicPr>
              <p:cNvPr id="10242" name="Picture 2" descr="https://www.trapo.asia/sg/wp-content/uploads/sites/5/2018/04/nissan-serena-s-hybrid-2018-trapo-carmat-malaysia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48138" y="3419209"/>
                <a:ext cx="2791495" cy="1570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69848" y="3595957"/>
                <a:ext cx="2692349" cy="1513100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07598" y="3751132"/>
                <a:ext cx="2181238" cy="1379504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1925" y="3524333"/>
                <a:ext cx="4268480" cy="1778533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169012" y="3704883"/>
                <a:ext cx="2944583" cy="1518299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1495" y="3818688"/>
                <a:ext cx="2681084" cy="1580499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35" y="3635812"/>
                <a:ext cx="2951847" cy="1942005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-713231" y="3636905"/>
                <a:ext cx="2722322" cy="204174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2"/>
            <a:srcRect l="20375" t="32673" r="20572" b="34955"/>
            <a:stretch>
              <a:fillRect/>
            </a:stretch>
          </p:blipFill>
          <p:spPr>
            <a:xfrm rot="240000">
              <a:off x="1711019" y="5095799"/>
              <a:ext cx="372441" cy="145662"/>
            </a:xfrm>
            <a:custGeom>
              <a:avLst/>
              <a:gdLst>
                <a:gd name="connsiteX0" fmla="*/ 361765 w 372441"/>
                <a:gd name="connsiteY0" fmla="*/ 0 h 145662"/>
                <a:gd name="connsiteX1" fmla="*/ 372441 w 372441"/>
                <a:gd name="connsiteY1" fmla="*/ 86953 h 145662"/>
                <a:gd name="connsiteX2" fmla="*/ 1767 w 372441"/>
                <a:gd name="connsiteY2" fmla="*/ 145662 h 145662"/>
                <a:gd name="connsiteX3" fmla="*/ 0 w 372441"/>
                <a:gd name="connsiteY3" fmla="*/ 44419 h 14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441" h="145662">
                  <a:moveTo>
                    <a:pt x="361765" y="0"/>
                  </a:moveTo>
                  <a:lnTo>
                    <a:pt x="372441" y="86953"/>
                  </a:lnTo>
                  <a:lnTo>
                    <a:pt x="1767" y="145662"/>
                  </a:lnTo>
                  <a:lnTo>
                    <a:pt x="0" y="44419"/>
                  </a:lnTo>
                  <a:close/>
                </a:path>
              </a:pathLst>
            </a:cu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3"/>
            <a:srcRect l="26083" t="22264" r="23096" b="26089"/>
            <a:stretch>
              <a:fillRect/>
            </a:stretch>
          </p:blipFill>
          <p:spPr>
            <a:xfrm rot="300000">
              <a:off x="6221999" y="4823810"/>
              <a:ext cx="278182" cy="142732"/>
            </a:xfrm>
            <a:custGeom>
              <a:avLst/>
              <a:gdLst>
                <a:gd name="connsiteX0" fmla="*/ 270713 w 278182"/>
                <a:gd name="connsiteY0" fmla="*/ 0 h 142732"/>
                <a:gd name="connsiteX1" fmla="*/ 278182 w 278182"/>
                <a:gd name="connsiteY1" fmla="*/ 85369 h 142732"/>
                <a:gd name="connsiteX2" fmla="*/ 8311 w 278182"/>
                <a:gd name="connsiteY2" fmla="*/ 142732 h 142732"/>
                <a:gd name="connsiteX3" fmla="*/ 0 w 278182"/>
                <a:gd name="connsiteY3" fmla="*/ 47735 h 14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82" h="142732">
                  <a:moveTo>
                    <a:pt x="270713" y="0"/>
                  </a:moveTo>
                  <a:lnTo>
                    <a:pt x="278182" y="85369"/>
                  </a:lnTo>
                  <a:lnTo>
                    <a:pt x="8311" y="142732"/>
                  </a:lnTo>
                  <a:lnTo>
                    <a:pt x="0" y="47735"/>
                  </a:lnTo>
                  <a:close/>
                </a:path>
              </a:pathLst>
            </a:cu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4"/>
            <a:srcRect l="19318" t="23094" r="13768" b="32995"/>
            <a:stretch>
              <a:fillRect/>
            </a:stretch>
          </p:blipFill>
          <p:spPr>
            <a:xfrm rot="120000">
              <a:off x="9042864" y="4733930"/>
              <a:ext cx="304667" cy="101298"/>
            </a:xfrm>
            <a:custGeom>
              <a:avLst/>
              <a:gdLst>
                <a:gd name="connsiteX0" fmla="*/ 301867 w 304667"/>
                <a:gd name="connsiteY0" fmla="*/ 0 h 101298"/>
                <a:gd name="connsiteX1" fmla="*/ 304667 w 304667"/>
                <a:gd name="connsiteY1" fmla="*/ 80189 h 101298"/>
                <a:gd name="connsiteX2" fmla="*/ 2801 w 304667"/>
                <a:gd name="connsiteY2" fmla="*/ 101298 h 101298"/>
                <a:gd name="connsiteX3" fmla="*/ 0 w 304667"/>
                <a:gd name="connsiteY3" fmla="*/ 21109 h 10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667" h="101298">
                  <a:moveTo>
                    <a:pt x="301867" y="0"/>
                  </a:moveTo>
                  <a:lnTo>
                    <a:pt x="304667" y="80189"/>
                  </a:lnTo>
                  <a:lnTo>
                    <a:pt x="2801" y="101298"/>
                  </a:lnTo>
                  <a:lnTo>
                    <a:pt x="0" y="21109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671671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CSI </a:t>
            </a:r>
            <a:r>
              <a:rPr lang="en-GB" smtClean="0">
                <a:solidFill>
                  <a:srgbClr val="FF4F4F"/>
                </a:solidFill>
              </a:rPr>
              <a:t>Nissan </a:t>
            </a:r>
            <a:r>
              <a:rPr lang="en-GB" smtClean="0">
                <a:solidFill>
                  <a:srgbClr val="79C9CD"/>
                </a:solidFill>
              </a:rPr>
              <a:t>Datsun </a:t>
            </a:r>
            <a:r>
              <a:rPr lang="en-GB" smtClean="0"/>
              <a:t>Score &amp; Compliance Trend – National</a:t>
            </a:r>
            <a:r>
              <a:rPr lang="en-GB" sz="2000" b="0" smtClean="0"/>
              <a:t> (1/4)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3" name="Text Placeholder 3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/>
              <a:t>All the service </a:t>
            </a:r>
            <a:r>
              <a:rPr lang="en-GB" dirty="0" smtClean="0"/>
              <a:t>initiation </a:t>
            </a:r>
            <a:r>
              <a:rPr lang="en-GB" dirty="0"/>
              <a:t>things need to be improved by Nissan in next period, because Mean Score of each thing are decrease in June period</a:t>
            </a:r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563482"/>
              </p:ext>
            </p:extLst>
          </p:nvPr>
        </p:nvGraphicFramePr>
        <p:xfrm>
          <a:off x="646112" y="1740881"/>
          <a:ext cx="9601200" cy="2286000"/>
        </p:xfrm>
        <a:graphic>
          <a:graphicData uri="http://schemas.openxmlformats.org/drawingml/2006/table">
            <a:tbl>
              <a:tblPr firstRow="1" bandRow="1"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3650670382"/>
                    </a:ext>
                  </a:extLst>
                </a:gridCol>
              </a:tblGrid>
              <a:tr h="457200">
                <a:tc rowSpan="5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Service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Initiation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Satisfaction with service initiation provided by Sales Advisor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Ease of arranging service visit 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Flexibility to accommodate schedule 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Timeliness of hand over process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Convenient business days/ hours of operation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</a:tbl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xmlns="" id="{2BE31880-C62E-486C-9033-CEBE8AC85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7602111"/>
              </p:ext>
            </p:extLst>
          </p:nvPr>
        </p:nvGraphicFramePr>
        <p:xfrm>
          <a:off x="6660522" y="1588480"/>
          <a:ext cx="2394792" cy="2631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7739789" y="1414270"/>
            <a:ext cx="900246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4763" algn="ctr" defTabSz="924259">
              <a:defRPr/>
            </a:pPr>
            <a:r>
              <a:rPr lang="en-US" sz="1200" b="1" u="sng" kern="0" dirty="0">
                <a:solidFill>
                  <a:srgbClr val="1F497D"/>
                </a:solidFill>
              </a:rPr>
              <a:t>Mean Score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497932"/>
              </p:ext>
            </p:extLst>
          </p:nvPr>
        </p:nvGraphicFramePr>
        <p:xfrm>
          <a:off x="10609262" y="1740881"/>
          <a:ext cx="1097280" cy="2286000"/>
        </p:xfrm>
        <a:graphic>
          <a:graphicData uri="http://schemas.openxmlformats.org/drawingml/2006/table">
            <a:tbl>
              <a:tblPr firstRow="1" bandRow="1"/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8640"/>
              </a:tblGrid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1,466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1,454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9816667" y="1414270"/>
            <a:ext cx="393699" cy="238527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/>
            <a:r>
              <a:rPr lang="en-US" sz="1100" b="1" kern="0">
                <a:solidFill>
                  <a:srgbClr val="1F497D"/>
                </a:solidFill>
              </a:rPr>
              <a:t>GAP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FEDAE938-3633-4496-B23F-566CB905AC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>
                        <a14:foregroundMark x1="86750" y1="27750" x2="86750" y2="27750"/>
                        <a14:foregroundMark x1="76750" y1="36750" x2="76750" y2="36750"/>
                        <a14:foregroundMark x1="48750" y1="45000" x2="48750" y2="45000"/>
                        <a14:foregroundMark x1="48250" y1="55500" x2="48250" y2="55500"/>
                        <a14:foregroundMark x1="60000" y1="68500" x2="60000" y2="68500"/>
                        <a14:foregroundMark x1="51000" y1="67000" x2="51000" y2="67000"/>
                        <a14:foregroundMark x1="34000" y1="65750" x2="34000" y2="65750"/>
                        <a14:foregroundMark x1="33500" y1="58250" x2="33500" y2="56750"/>
                        <a14:foregroundMark x1="33500" y1="42250" x2="33500" y2="42250"/>
                        <a14:foregroundMark x1="22500" y1="44750" x2="22500" y2="44750"/>
                        <a14:foregroundMark x1="23500" y1="56250" x2="23500" y2="56250"/>
                        <a14:foregroundMark x1="22750" y1="67000" x2="22750" y2="67000"/>
                        <a14:backgroundMark x1="40500" y1="38500" x2="40500" y2="38500"/>
                        <a14:backgroundMark x1="58250" y1="40500" x2="58250" y2="40500"/>
                        <a14:backgroundMark x1="70750" y1="31250" x2="70750" y2="31250"/>
                        <a14:backgroundMark x1="73500" y1="27000" x2="73500" y2="27000"/>
                        <a14:backgroundMark x1="73500" y1="25250" x2="73500" y2="25250"/>
                        <a14:backgroundMark x1="62500" y1="60750" x2="62500" y2="60750"/>
                        <a14:backgroundMark x1="65000" y1="64750" x2="65000" y2="64750"/>
                        <a14:backgroundMark x1="65500" y1="72500" x2="65500" y2="72500"/>
                        <a14:backgroundMark x1="56250" y1="73500" x2="54500" y2="73750"/>
                        <a14:backgroundMark x1="39750" y1="74250" x2="38250" y2="74250"/>
                        <a14:backgroundMark x1="19250" y1="74250" x2="19250" y2="74250"/>
                        <a14:backgroundMark x1="13250" y1="67750" x2="13500" y2="66250"/>
                        <a14:backgroundMark x1="15000" y1="44750" x2="15000" y2="44750"/>
                        <a14:backgroundMark x1="14500" y1="40750" x2="14500" y2="40750"/>
                        <a14:backgroundMark x1="14750" y1="40500" x2="14750" y2="40500"/>
                        <a14:backgroundMark x1="18750" y1="39500" x2="19500" y2="39500"/>
                        <a14:backgroundMark x1="25750" y1="39500" x2="25750" y2="3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65" y="2417693"/>
            <a:ext cx="471637" cy="47163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6657573" y="4120633"/>
            <a:ext cx="1224544" cy="246221"/>
            <a:chOff x="2482117" y="4320636"/>
            <a:chExt cx="1224544" cy="246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1101905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 smtClean="0">
                  <a:solidFill>
                    <a:srgbClr val="1F497D"/>
                  </a:solidFill>
                </a:rPr>
                <a:t>Jun </a:t>
              </a:r>
              <a:r>
                <a:rPr lang="en-GB" sz="1000" b="1" kern="0" smtClean="0">
                  <a:solidFill>
                    <a:srgbClr val="1F497D"/>
                  </a:solidFill>
                </a:rPr>
                <a:t>‘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20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 </a:t>
              </a:r>
              <a:r>
                <a:rPr lang="id-ID" sz="1000" b="1" kern="0">
                  <a:solidFill>
                    <a:srgbClr val="1F497D"/>
                  </a:solidFill>
                </a:rPr>
                <a:t>(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n=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1,668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)</a:t>
              </a:r>
              <a:endParaRPr lang="en-US" sz="1000" b="1" kern="0" dirty="0">
                <a:solidFill>
                  <a:srgbClr val="1F497D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0603744" y="1308752"/>
            <a:ext cx="579326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May’20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7925611" y="4120633"/>
            <a:ext cx="1181262" cy="246221"/>
            <a:chOff x="2482117" y="4320636"/>
            <a:chExt cx="1181262" cy="24622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1058623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>
                  <a:solidFill>
                    <a:srgbClr val="008E94"/>
                  </a:solidFill>
                </a:rPr>
                <a:t>May ‘20 (n=853)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008E9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1162540" y="1308752"/>
            <a:ext cx="516808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1F497D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 smtClean="0">
                <a:solidFill>
                  <a:srgbClr val="1F497D"/>
                </a:solidFill>
              </a:rPr>
              <a:t>Jun’20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918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CSI </a:t>
            </a:r>
            <a:r>
              <a:rPr lang="en-GB" smtClean="0">
                <a:solidFill>
                  <a:srgbClr val="FF4F4F"/>
                </a:solidFill>
              </a:rPr>
              <a:t>Nissan </a:t>
            </a:r>
            <a:r>
              <a:rPr lang="en-GB" smtClean="0">
                <a:solidFill>
                  <a:srgbClr val="79C9CD"/>
                </a:solidFill>
              </a:rPr>
              <a:t>Datsun </a:t>
            </a:r>
            <a:r>
              <a:rPr lang="en-GB" smtClean="0"/>
              <a:t>Score &amp; Compliance Trend – National</a:t>
            </a:r>
            <a:r>
              <a:rPr lang="en-GB" sz="2000" b="0" smtClean="0"/>
              <a:t> (2/4)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3" name="Text Placeholder 3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 smtClean="0"/>
              <a:t>All the service advisor things need </a:t>
            </a:r>
            <a:r>
              <a:rPr lang="en-GB" dirty="0"/>
              <a:t>to be improved by </a:t>
            </a:r>
            <a:r>
              <a:rPr lang="en-GB" dirty="0" smtClean="0"/>
              <a:t>Nissan in next period, because Mean Score of each thing are decrease in June period.</a:t>
            </a:r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440900"/>
              </p:ext>
            </p:extLst>
          </p:nvPr>
        </p:nvGraphicFramePr>
        <p:xfrm>
          <a:off x="646112" y="1740881"/>
          <a:ext cx="9601200" cy="4114800"/>
        </p:xfrm>
        <a:graphic>
          <a:graphicData uri="http://schemas.openxmlformats.org/drawingml/2006/table">
            <a:tbl>
              <a:tblPr firstRow="1" bandRow="1"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3650670382"/>
                    </a:ext>
                  </a:extLst>
                </a:gridCol>
              </a:tblGrid>
              <a:tr h="457200">
                <a:tc rowSpan="9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Service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Advisor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Satisfaction with service advisor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Courtesy of Service Advisor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Responsiveness of Service Advisor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Thoroughness of Service Advisor explanations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Repeated requests to ensure all understood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Kept you informed of vehicle status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Explanation of work after service completed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Reviewed work done on vehicle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Performed an inspection of vehicle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xmlns="" id="{2BE31880-C62E-486C-9033-CEBE8AC85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228801"/>
              </p:ext>
            </p:extLst>
          </p:nvPr>
        </p:nvGraphicFramePr>
        <p:xfrm>
          <a:off x="6660522" y="1588480"/>
          <a:ext cx="2394792" cy="4419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7739789" y="1414270"/>
            <a:ext cx="900246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4763" algn="ctr" defTabSz="924259">
              <a:defRPr/>
            </a:pPr>
            <a:r>
              <a:rPr lang="en-US" sz="1200" b="1" u="sng" kern="0" dirty="0">
                <a:solidFill>
                  <a:srgbClr val="1F497D"/>
                </a:solidFill>
              </a:rPr>
              <a:t>Mean Score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05277"/>
              </p:ext>
            </p:extLst>
          </p:nvPr>
        </p:nvGraphicFramePr>
        <p:xfrm>
          <a:off x="10609262" y="1740881"/>
          <a:ext cx="1097280" cy="4114800"/>
        </p:xfrm>
        <a:graphic>
          <a:graphicData uri="http://schemas.openxmlformats.org/drawingml/2006/table">
            <a:tbl>
              <a:tblPr firstRow="1" bandRow="1"/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8640"/>
              </a:tblGrid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9816667" y="1414270"/>
            <a:ext cx="393699" cy="238527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/>
            <a:r>
              <a:rPr lang="en-US" sz="1100" b="1" kern="0">
                <a:solidFill>
                  <a:srgbClr val="1F497D"/>
                </a:solidFill>
              </a:rPr>
              <a:t>GAP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FC0B6E83-BA6D-478D-BBB2-6409BF3D4C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8" t="8173" r="22650" b="14321"/>
          <a:stretch/>
        </p:blipFill>
        <p:spPr>
          <a:xfrm>
            <a:off x="887127" y="3329596"/>
            <a:ext cx="458720" cy="458720"/>
          </a:xfrm>
          <a:prstGeom prst="ellipse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6657573" y="5967018"/>
            <a:ext cx="1224544" cy="246221"/>
            <a:chOff x="2482117" y="4320636"/>
            <a:chExt cx="1224544" cy="246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1101905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 smtClean="0">
                  <a:solidFill>
                    <a:srgbClr val="1F497D"/>
                  </a:solidFill>
                </a:rPr>
                <a:t>Jun </a:t>
              </a:r>
              <a:r>
                <a:rPr lang="en-GB" sz="1000" b="1" kern="0" smtClean="0">
                  <a:solidFill>
                    <a:srgbClr val="1F497D"/>
                  </a:solidFill>
                </a:rPr>
                <a:t>‘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20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 </a:t>
              </a:r>
              <a:r>
                <a:rPr lang="id-ID" sz="1000" b="1" kern="0">
                  <a:solidFill>
                    <a:srgbClr val="1F497D"/>
                  </a:solidFill>
                </a:rPr>
                <a:t>(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n=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1,668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)</a:t>
              </a:r>
              <a:endParaRPr lang="en-US" sz="1000" b="1" kern="0" dirty="0">
                <a:solidFill>
                  <a:srgbClr val="1F497D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0603744" y="1308752"/>
            <a:ext cx="579326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May’20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7925611" y="5967018"/>
            <a:ext cx="1181262" cy="246221"/>
            <a:chOff x="2482117" y="4320636"/>
            <a:chExt cx="1181262" cy="24622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1058623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>
                  <a:solidFill>
                    <a:srgbClr val="008E94"/>
                  </a:solidFill>
                </a:rPr>
                <a:t>May ‘20 (n=853)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008E9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1162540" y="1308752"/>
            <a:ext cx="516808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1F497D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 smtClean="0">
                <a:solidFill>
                  <a:srgbClr val="1F497D"/>
                </a:solidFill>
              </a:rPr>
              <a:t>Jun’20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377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CSI </a:t>
            </a:r>
            <a:r>
              <a:rPr lang="en-GB" smtClean="0">
                <a:solidFill>
                  <a:srgbClr val="FF4F4F"/>
                </a:solidFill>
              </a:rPr>
              <a:t>Nissan </a:t>
            </a:r>
            <a:r>
              <a:rPr lang="en-GB" smtClean="0">
                <a:solidFill>
                  <a:srgbClr val="79C9CD"/>
                </a:solidFill>
              </a:rPr>
              <a:t>Datsun </a:t>
            </a:r>
            <a:r>
              <a:rPr lang="en-GB" smtClean="0"/>
              <a:t>Score &amp; Compliance Trend – National</a:t>
            </a:r>
            <a:r>
              <a:rPr lang="en-GB" sz="2000" b="0" smtClean="0"/>
              <a:t> (3/4)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3" name="Text Placeholder 3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 smtClean="0"/>
              <a:t>Same as May period, Nissan </a:t>
            </a:r>
            <a:r>
              <a:rPr lang="en-GB" dirty="0"/>
              <a:t>users feel that the fairness of the charge is still one of the factors that makes Nissan's customer satisfaction down.</a:t>
            </a:r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210600"/>
              </p:ext>
            </p:extLst>
          </p:nvPr>
        </p:nvGraphicFramePr>
        <p:xfrm>
          <a:off x="646112" y="1740881"/>
          <a:ext cx="9601200" cy="4114800"/>
        </p:xfrm>
        <a:graphic>
          <a:graphicData uri="http://schemas.openxmlformats.org/drawingml/2006/table">
            <a:tbl>
              <a:tblPr firstRow="1" bandRow="1"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3650670382"/>
                    </a:ext>
                  </a:extLst>
                </a:gridCol>
              </a:tblGrid>
              <a:tr h="457200">
                <a:tc rowSpan="5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GB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Service Facility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Satisfaction on service facility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GB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Ease of driving in/out of facility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Convenience of parking location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Cleanliness of dealership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Comfort of waiting area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 rowSpan="4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GB" sz="1100" b="1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Vehicle Pickup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GB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Satisfaction with vehicle pick-up process from Dealer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GB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Timeliness of the pick-up process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Fairness of the charges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GB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Helpfulness of staff at pick-up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xmlns="" id="{2BE31880-C62E-486C-9033-CEBE8AC85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3934216"/>
              </p:ext>
            </p:extLst>
          </p:nvPr>
        </p:nvGraphicFramePr>
        <p:xfrm>
          <a:off x="6660522" y="1588480"/>
          <a:ext cx="2394792" cy="4419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7739789" y="1414270"/>
            <a:ext cx="900246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4763" algn="ctr" defTabSz="924259">
              <a:defRPr/>
            </a:pPr>
            <a:r>
              <a:rPr lang="en-US" sz="1200" b="1" u="sng" kern="0" dirty="0">
                <a:solidFill>
                  <a:srgbClr val="1F497D"/>
                </a:solidFill>
              </a:rPr>
              <a:t>Mean Score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919532"/>
              </p:ext>
            </p:extLst>
          </p:nvPr>
        </p:nvGraphicFramePr>
        <p:xfrm>
          <a:off x="10609262" y="1740881"/>
          <a:ext cx="1097280" cy="4114800"/>
        </p:xfrm>
        <a:graphic>
          <a:graphicData uri="http://schemas.openxmlformats.org/drawingml/2006/table">
            <a:tbl>
              <a:tblPr firstRow="1" bandRow="1"/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8640"/>
              </a:tblGrid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1,590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9816667" y="1414270"/>
            <a:ext cx="393699" cy="238527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/>
            <a:r>
              <a:rPr lang="en-US" sz="1100" b="1" kern="0">
                <a:solidFill>
                  <a:srgbClr val="1F497D"/>
                </a:solidFill>
              </a:rPr>
              <a:t>GAP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0A0C425-E95D-4FCA-A797-A201F9EE90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96" y="4528040"/>
            <a:ext cx="430356" cy="4303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33FA1B0C-A8D4-4465-8357-E0387D2A3A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37" y="2558893"/>
            <a:ext cx="405723" cy="35897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6657573" y="5967018"/>
            <a:ext cx="1224544" cy="246221"/>
            <a:chOff x="2482117" y="4320636"/>
            <a:chExt cx="1224544" cy="2462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1101905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 smtClean="0">
                  <a:solidFill>
                    <a:srgbClr val="1F497D"/>
                  </a:solidFill>
                </a:rPr>
                <a:t>Jun </a:t>
              </a:r>
              <a:r>
                <a:rPr lang="en-GB" sz="1000" b="1" kern="0" smtClean="0">
                  <a:solidFill>
                    <a:srgbClr val="1F497D"/>
                  </a:solidFill>
                </a:rPr>
                <a:t>‘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20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 </a:t>
              </a:r>
              <a:r>
                <a:rPr lang="id-ID" sz="1000" b="1" kern="0">
                  <a:solidFill>
                    <a:srgbClr val="1F497D"/>
                  </a:solidFill>
                </a:rPr>
                <a:t>(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n=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1,668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)</a:t>
              </a:r>
              <a:endParaRPr lang="en-US" sz="1000" b="1" kern="0" dirty="0">
                <a:solidFill>
                  <a:srgbClr val="1F497D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0603744" y="1308752"/>
            <a:ext cx="579326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May’20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7925611" y="5967018"/>
            <a:ext cx="1181262" cy="246221"/>
            <a:chOff x="2482117" y="4320636"/>
            <a:chExt cx="1181262" cy="2462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1058623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>
                  <a:solidFill>
                    <a:srgbClr val="008E94"/>
                  </a:solidFill>
                </a:rPr>
                <a:t>May ‘20 (n=853)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008E9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1162540" y="1308752"/>
            <a:ext cx="516808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1F497D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 smtClean="0">
                <a:solidFill>
                  <a:srgbClr val="1F497D"/>
                </a:solidFill>
              </a:rPr>
              <a:t>Jun’20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20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CSI </a:t>
            </a:r>
            <a:r>
              <a:rPr lang="en-GB" smtClean="0">
                <a:solidFill>
                  <a:srgbClr val="FF4F4F"/>
                </a:solidFill>
              </a:rPr>
              <a:t>Nissan </a:t>
            </a:r>
            <a:r>
              <a:rPr lang="en-GB" smtClean="0">
                <a:solidFill>
                  <a:srgbClr val="79C9CD"/>
                </a:solidFill>
              </a:rPr>
              <a:t>Datsun </a:t>
            </a:r>
            <a:r>
              <a:rPr lang="en-GB" smtClean="0"/>
              <a:t>Score &amp; Compliance Trend – National</a:t>
            </a:r>
            <a:r>
              <a:rPr lang="en-GB" sz="2000" b="0" smtClean="0"/>
              <a:t> (4/4)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3" name="Text Placeholder 3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 smtClean="0"/>
              <a:t>Same as May period, according </a:t>
            </a:r>
            <a:r>
              <a:rPr lang="en-GB" dirty="0"/>
              <a:t>to Nissan users, the vehicle was not washed and vacuumed when it was finished servicing.</a:t>
            </a:r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576672"/>
              </p:ext>
            </p:extLst>
          </p:nvPr>
        </p:nvGraphicFramePr>
        <p:xfrm>
          <a:off x="646112" y="1740881"/>
          <a:ext cx="9601200" cy="2514600"/>
        </p:xfrm>
        <a:graphic>
          <a:graphicData uri="http://schemas.openxmlformats.org/drawingml/2006/table">
            <a:tbl>
              <a:tblPr firstRow="1" bandRow="1"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3650670382"/>
                    </a:ext>
                  </a:extLst>
                </a:gridCol>
              </a:tblGrid>
              <a:tr h="457200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GB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Service</a:t>
                      </a: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GB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Quality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Satisfaction with the quality of work performed on your vehicle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Total time required to service your vehicle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Thoroughness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of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maintenance/repair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work performed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Condition/cleanliness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of vehicle on return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kumimoji="1" lang="en-GB" sz="1100" b="1" i="0" u="none" strike="noStrike" kern="1200" smtClean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kumimoji="1" lang="en-GB" sz="1100" b="1" i="0" u="none" strike="noStrike" kern="1200" smtClean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kumimoji="1" lang="en-GB" sz="1100" b="1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Follow Up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GB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Rating of dealer to follow you up regarding your vehicle services after delivery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xmlns="" id="{2BE31880-C62E-486C-9033-CEBE8AC85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7107123"/>
              </p:ext>
            </p:extLst>
          </p:nvPr>
        </p:nvGraphicFramePr>
        <p:xfrm>
          <a:off x="6660522" y="1588480"/>
          <a:ext cx="2394792" cy="2587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7739789" y="1414270"/>
            <a:ext cx="900246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4763" algn="ctr" defTabSz="924259">
              <a:defRPr/>
            </a:pPr>
            <a:r>
              <a:rPr lang="en-US" sz="1200" b="1" u="sng" kern="0" dirty="0">
                <a:solidFill>
                  <a:srgbClr val="1F497D"/>
                </a:solidFill>
              </a:rPr>
              <a:t>Mean Score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337592"/>
              </p:ext>
            </p:extLst>
          </p:nvPr>
        </p:nvGraphicFramePr>
        <p:xfrm>
          <a:off x="10609262" y="1740881"/>
          <a:ext cx="1097280" cy="2514600"/>
        </p:xfrm>
        <a:graphic>
          <a:graphicData uri="http://schemas.openxmlformats.org/drawingml/2006/table">
            <a:tbl>
              <a:tblPr firstRow="1" bandRow="1"/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8640"/>
              </a:tblGrid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1,239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</a:tbl>
          </a:graphicData>
        </a:graphic>
      </p:graphicFrame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9816667" y="1414270"/>
            <a:ext cx="393699" cy="238527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/>
            <a:r>
              <a:rPr lang="en-US" sz="1100" b="1" kern="0">
                <a:solidFill>
                  <a:srgbClr val="1F497D"/>
                </a:solidFill>
              </a:rPr>
              <a:t>GAP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2BE31880-C62E-486C-9033-CEBE8AC85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8890704"/>
              </p:ext>
            </p:extLst>
          </p:nvPr>
        </p:nvGraphicFramePr>
        <p:xfrm>
          <a:off x="6660522" y="3522787"/>
          <a:ext cx="2394792" cy="76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34CCE112-59AA-41C5-AA7F-B985CAC722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89" y="3684609"/>
            <a:ext cx="358945" cy="29444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899EEB1B-E0F8-4017-9C02-684809B45C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65" y="2277291"/>
            <a:ext cx="432427" cy="432427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613531"/>
              </p:ext>
            </p:extLst>
          </p:nvPr>
        </p:nvGraphicFramePr>
        <p:xfrm>
          <a:off x="646112" y="4308236"/>
          <a:ext cx="9601200" cy="1828800"/>
        </p:xfrm>
        <a:graphic>
          <a:graphicData uri="http://schemas.openxmlformats.org/drawingml/2006/table">
            <a:tbl>
              <a:tblPr firstRow="1" bandRow="1"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/>
                <a:gridCol w="4114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00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GB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Compliance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GB" sz="11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 Advisor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Service Advisor tell the reason of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delay in service time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GB" sz="11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Delivery</a:t>
                      </a:r>
                      <a:br>
                        <a:rPr lang="en-GB" sz="11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11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Work done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right first time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Contacted after service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Vehicle washed and vacuumed after service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786537"/>
              </p:ext>
            </p:extLst>
          </p:nvPr>
        </p:nvGraphicFramePr>
        <p:xfrm>
          <a:off x="10609262" y="4308236"/>
          <a:ext cx="1097280" cy="1828800"/>
        </p:xfrm>
        <a:graphic>
          <a:graphicData uri="http://schemas.openxmlformats.org/drawingml/2006/table">
            <a:tbl>
              <a:tblPr firstRow="1" bandRow="1"/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8640"/>
              </a:tblGrid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1,668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</a:tbl>
          </a:graphicData>
        </a:graphic>
      </p:graphicFrame>
      <p:graphicFrame>
        <p:nvGraphicFramePr>
          <p:cNvPr id="48" name="Chart 47">
            <a:extLst>
              <a:ext uri="{FF2B5EF4-FFF2-40B4-BE49-F238E27FC236}">
                <a16:creationId xmlns:a16="http://schemas.microsoft.com/office/drawing/2014/main" xmlns="" id="{2BE31880-C62E-486C-9033-CEBE8AC85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5105289"/>
              </p:ext>
            </p:extLst>
          </p:nvPr>
        </p:nvGraphicFramePr>
        <p:xfrm>
          <a:off x="6660521" y="4234966"/>
          <a:ext cx="2580193" cy="1981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6657573" y="6169240"/>
            <a:ext cx="1224544" cy="246221"/>
            <a:chOff x="2482117" y="4320636"/>
            <a:chExt cx="1224544" cy="24622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1101905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 smtClean="0">
                  <a:solidFill>
                    <a:srgbClr val="1F497D"/>
                  </a:solidFill>
                </a:rPr>
                <a:t>Jun </a:t>
              </a:r>
              <a:r>
                <a:rPr lang="en-GB" sz="1000" b="1" kern="0" smtClean="0">
                  <a:solidFill>
                    <a:srgbClr val="1F497D"/>
                  </a:solidFill>
                </a:rPr>
                <a:t>‘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20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 </a:t>
              </a:r>
              <a:r>
                <a:rPr lang="id-ID" sz="1000" b="1" kern="0">
                  <a:solidFill>
                    <a:srgbClr val="1F497D"/>
                  </a:solidFill>
                </a:rPr>
                <a:t>(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n=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1,668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)</a:t>
              </a:r>
              <a:endParaRPr lang="en-US" sz="1000" b="1" kern="0" dirty="0">
                <a:solidFill>
                  <a:srgbClr val="1F497D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0603744" y="1308752"/>
            <a:ext cx="579326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May’20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7925611" y="6169240"/>
            <a:ext cx="1181262" cy="246221"/>
            <a:chOff x="2482117" y="4320636"/>
            <a:chExt cx="1181262" cy="24622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1058623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>
                  <a:solidFill>
                    <a:srgbClr val="008E94"/>
                  </a:solidFill>
                </a:rPr>
                <a:t>May ‘20 (n=853)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008E9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1162540" y="1308752"/>
            <a:ext cx="516808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1F497D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 smtClean="0">
                <a:solidFill>
                  <a:srgbClr val="1F497D"/>
                </a:solidFill>
              </a:rPr>
              <a:t>Jun’20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08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Follow-up after Vehicle Delivery – CSI </a:t>
            </a:r>
            <a:r>
              <a:rPr lang="en-GB" smtClean="0">
                <a:solidFill>
                  <a:srgbClr val="FF4F4F"/>
                </a:solidFill>
              </a:rPr>
              <a:t>Nissan </a:t>
            </a:r>
            <a:r>
              <a:rPr lang="en-GB" smtClean="0">
                <a:solidFill>
                  <a:srgbClr val="79C9CD"/>
                </a:solidFill>
              </a:rPr>
              <a:t>Datsun</a:t>
            </a:r>
            <a:endParaRPr lang="en-US">
              <a:solidFill>
                <a:srgbClr val="79C9CD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D51CBE9E-BC59-43CF-9989-02AAD6FD90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906135"/>
              </p:ext>
            </p:extLst>
          </p:nvPr>
        </p:nvGraphicFramePr>
        <p:xfrm>
          <a:off x="5200650" y="2457450"/>
          <a:ext cx="5233756" cy="3694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229100" y="1581151"/>
            <a:ext cx="7038975" cy="4552950"/>
          </a:xfrm>
          <a:prstGeom prst="round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3183" y="2030129"/>
            <a:ext cx="3788342" cy="378834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https://www.pngitem.com/pimgs/m/73-732620_transparent-call-center-agent-clipart-call-center-ag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32" y="2151464"/>
            <a:ext cx="3821395" cy="421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6"/>
          <p:cNvSpPr/>
          <p:nvPr/>
        </p:nvSpPr>
        <p:spPr>
          <a:xfrm>
            <a:off x="5304629" y="1774403"/>
            <a:ext cx="5523707" cy="73468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pc="-150">
                <a:solidFill>
                  <a:srgbClr val="30556A"/>
                </a:solidFill>
                <a:latin typeface="Segoe UI Light" pitchFamily="34" charset="0"/>
              </a:rPr>
              <a:t>How long have you been</a:t>
            </a:r>
          </a:p>
          <a:p>
            <a:pPr>
              <a:lnSpc>
                <a:spcPts val="2500"/>
              </a:lnSpc>
            </a:pPr>
            <a:r>
              <a:rPr lang="en-US" sz="2800" b="1" spc="-150">
                <a:solidFill>
                  <a:srgbClr val="62BD1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spc="-150" smtClean="0">
                <a:solidFill>
                  <a:srgbClr val="62BD1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contacted </a:t>
            </a:r>
            <a:r>
              <a:rPr lang="en-US" sz="2800" b="1" spc="-150" smtClean="0">
                <a:solidFill>
                  <a:srgbClr val="30556A"/>
                </a:solidFill>
                <a:latin typeface="Segoe UI Light" pitchFamily="34" charset="0"/>
              </a:rPr>
              <a:t>after the service done?</a:t>
            </a:r>
            <a:endParaRPr lang="en-US" sz="2800" b="1" spc="-150" dirty="0">
              <a:solidFill>
                <a:srgbClr val="30556A"/>
              </a:solidFill>
              <a:latin typeface="Segoe UI Light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718134" y="1854911"/>
            <a:ext cx="567475" cy="406467"/>
            <a:chOff x="120849" y="1068326"/>
            <a:chExt cx="506688" cy="491824"/>
          </a:xfrm>
          <a:solidFill>
            <a:srgbClr val="C00000"/>
          </a:solidFill>
          <a:effectLst>
            <a:outerShdw blurRad="50800" dist="38100" dir="8100000" algn="tr" rotWithShape="0">
              <a:srgbClr val="EEECE1">
                <a:lumMod val="50000"/>
                <a:alpha val="40000"/>
              </a:srgbClr>
            </a:outerShdw>
          </a:effectLst>
        </p:grpSpPr>
        <p:sp>
          <p:nvSpPr>
            <p:cNvPr id="18" name="Chevron 17"/>
            <p:cNvSpPr/>
            <p:nvPr/>
          </p:nvSpPr>
          <p:spPr>
            <a:xfrm>
              <a:off x="120849" y="1068326"/>
              <a:ext cx="295896" cy="491824"/>
            </a:xfrm>
            <a:prstGeom prst="chevron">
              <a:avLst/>
            </a:prstGeom>
            <a:solidFill>
              <a:srgbClr val="30576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36433">
                <a:defRPr/>
              </a:pPr>
              <a:endParaRPr lang="en-US" sz="2100" kern="0">
                <a:solidFill>
                  <a:prstClr val="black"/>
                </a:solidFill>
              </a:endParaRPr>
            </a:p>
          </p:txBody>
        </p:sp>
        <p:sp>
          <p:nvSpPr>
            <p:cNvPr id="19" name="Chevron 18"/>
            <p:cNvSpPr/>
            <p:nvPr/>
          </p:nvSpPr>
          <p:spPr>
            <a:xfrm>
              <a:off x="331641" y="1068326"/>
              <a:ext cx="295896" cy="491824"/>
            </a:xfrm>
            <a:prstGeom prst="chevron">
              <a:avLst/>
            </a:prstGeom>
            <a:solidFill>
              <a:srgbClr val="30576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36433">
                <a:defRPr/>
              </a:pPr>
              <a:endParaRPr lang="en-US" sz="2100" kern="0">
                <a:solidFill>
                  <a:prstClr val="black"/>
                </a:solidFill>
              </a:endParaRP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809036" y="3876676"/>
            <a:ext cx="866775" cy="276314"/>
          </a:xfrm>
          <a:prstGeom prst="roundRect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mtClean="0">
                <a:solidFill>
                  <a:prstClr val="black"/>
                </a:solidFill>
              </a:rPr>
              <a:t>n = 1,006</a:t>
            </a:r>
            <a:endParaRPr lang="en-US" sz="1200" b="1" dirty="0">
              <a:solidFill>
                <a:srgbClr val="EA2E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045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组合 3"/>
          <p:cNvGrpSpPr/>
          <p:nvPr/>
        </p:nvGrpSpPr>
        <p:grpSpPr>
          <a:xfrm>
            <a:off x="214524" y="1462452"/>
            <a:ext cx="9984553" cy="3479562"/>
            <a:chOff x="1787856" y="1728377"/>
            <a:chExt cx="6189357" cy="2156957"/>
          </a:xfrm>
          <a:solidFill>
            <a:srgbClr val="D0CAB4"/>
          </a:solidFill>
        </p:grpSpPr>
        <p:sp>
          <p:nvSpPr>
            <p:cNvPr id="143" name="Freeform 401"/>
            <p:cNvSpPr>
              <a:spLocks/>
            </p:cNvSpPr>
            <p:nvPr/>
          </p:nvSpPr>
          <p:spPr bwMode="auto">
            <a:xfrm>
              <a:off x="5553279" y="2249113"/>
              <a:ext cx="274906" cy="191642"/>
            </a:xfrm>
            <a:custGeom>
              <a:avLst/>
              <a:gdLst/>
              <a:ahLst/>
              <a:cxnLst>
                <a:cxn ang="0">
                  <a:pos x="1040" y="64"/>
                </a:cxn>
                <a:cxn ang="0">
                  <a:pos x="926" y="372"/>
                </a:cxn>
                <a:cxn ang="0">
                  <a:pos x="776" y="475"/>
                </a:cxn>
                <a:cxn ang="0">
                  <a:pos x="668" y="675"/>
                </a:cxn>
                <a:cxn ang="0">
                  <a:pos x="389" y="714"/>
                </a:cxn>
                <a:cxn ang="0">
                  <a:pos x="257" y="703"/>
                </a:cxn>
                <a:cxn ang="0">
                  <a:pos x="170" y="724"/>
                </a:cxn>
                <a:cxn ang="0">
                  <a:pos x="141" y="687"/>
                </a:cxn>
                <a:cxn ang="0">
                  <a:pos x="102" y="657"/>
                </a:cxn>
                <a:cxn ang="0">
                  <a:pos x="66" y="612"/>
                </a:cxn>
                <a:cxn ang="0">
                  <a:pos x="42" y="562"/>
                </a:cxn>
                <a:cxn ang="0">
                  <a:pos x="50" y="525"/>
                </a:cxn>
                <a:cxn ang="0">
                  <a:pos x="11" y="483"/>
                </a:cxn>
                <a:cxn ang="0">
                  <a:pos x="0" y="439"/>
                </a:cxn>
                <a:cxn ang="0">
                  <a:pos x="36" y="402"/>
                </a:cxn>
                <a:cxn ang="0">
                  <a:pos x="149" y="420"/>
                </a:cxn>
                <a:cxn ang="0">
                  <a:pos x="374" y="444"/>
                </a:cxn>
                <a:cxn ang="0">
                  <a:pos x="528" y="405"/>
                </a:cxn>
                <a:cxn ang="0">
                  <a:pos x="645" y="301"/>
                </a:cxn>
                <a:cxn ang="0">
                  <a:pos x="804" y="268"/>
                </a:cxn>
                <a:cxn ang="0">
                  <a:pos x="771" y="150"/>
                </a:cxn>
                <a:cxn ang="0">
                  <a:pos x="873" y="130"/>
                </a:cxn>
                <a:cxn ang="0">
                  <a:pos x="948" y="0"/>
                </a:cxn>
                <a:cxn ang="0">
                  <a:pos x="1040" y="64"/>
                </a:cxn>
              </a:cxnLst>
              <a:rect l="0" t="0" r="r" b="b"/>
              <a:pathLst>
                <a:path w="1040" h="724">
                  <a:moveTo>
                    <a:pt x="1040" y="64"/>
                  </a:moveTo>
                  <a:lnTo>
                    <a:pt x="926" y="372"/>
                  </a:lnTo>
                  <a:lnTo>
                    <a:pt x="776" y="475"/>
                  </a:lnTo>
                  <a:lnTo>
                    <a:pt x="668" y="675"/>
                  </a:lnTo>
                  <a:lnTo>
                    <a:pt x="389" y="714"/>
                  </a:lnTo>
                  <a:lnTo>
                    <a:pt x="257" y="703"/>
                  </a:lnTo>
                  <a:lnTo>
                    <a:pt x="170" y="724"/>
                  </a:lnTo>
                  <a:lnTo>
                    <a:pt x="141" y="687"/>
                  </a:lnTo>
                  <a:lnTo>
                    <a:pt x="102" y="657"/>
                  </a:lnTo>
                  <a:lnTo>
                    <a:pt x="66" y="612"/>
                  </a:lnTo>
                  <a:lnTo>
                    <a:pt x="42" y="562"/>
                  </a:lnTo>
                  <a:lnTo>
                    <a:pt x="50" y="525"/>
                  </a:lnTo>
                  <a:lnTo>
                    <a:pt x="11" y="483"/>
                  </a:lnTo>
                  <a:lnTo>
                    <a:pt x="0" y="439"/>
                  </a:lnTo>
                  <a:lnTo>
                    <a:pt x="36" y="402"/>
                  </a:lnTo>
                  <a:lnTo>
                    <a:pt x="149" y="420"/>
                  </a:lnTo>
                  <a:lnTo>
                    <a:pt x="374" y="444"/>
                  </a:lnTo>
                  <a:lnTo>
                    <a:pt x="528" y="405"/>
                  </a:lnTo>
                  <a:lnTo>
                    <a:pt x="645" y="301"/>
                  </a:lnTo>
                  <a:lnTo>
                    <a:pt x="804" y="268"/>
                  </a:lnTo>
                  <a:lnTo>
                    <a:pt x="771" y="150"/>
                  </a:lnTo>
                  <a:lnTo>
                    <a:pt x="873" y="130"/>
                  </a:lnTo>
                  <a:lnTo>
                    <a:pt x="948" y="0"/>
                  </a:lnTo>
                  <a:lnTo>
                    <a:pt x="1040" y="6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4" name="Freeform 402"/>
            <p:cNvSpPr>
              <a:spLocks/>
            </p:cNvSpPr>
            <p:nvPr/>
          </p:nvSpPr>
          <p:spPr bwMode="auto">
            <a:xfrm>
              <a:off x="1787856" y="1728377"/>
              <a:ext cx="400464" cy="463905"/>
            </a:xfrm>
            <a:custGeom>
              <a:avLst/>
              <a:gdLst/>
              <a:ahLst/>
              <a:cxnLst>
                <a:cxn ang="0">
                  <a:pos x="262" y="342"/>
                </a:cxn>
                <a:cxn ang="0">
                  <a:pos x="246" y="324"/>
                </a:cxn>
                <a:cxn ang="0">
                  <a:pos x="244" y="271"/>
                </a:cxn>
                <a:cxn ang="0">
                  <a:pos x="217" y="267"/>
                </a:cxn>
                <a:cxn ang="0">
                  <a:pos x="211" y="247"/>
                </a:cxn>
                <a:cxn ang="0">
                  <a:pos x="174" y="196"/>
                </a:cxn>
                <a:cxn ang="0">
                  <a:pos x="153" y="184"/>
                </a:cxn>
                <a:cxn ang="0">
                  <a:pos x="135" y="189"/>
                </a:cxn>
                <a:cxn ang="0">
                  <a:pos x="105" y="159"/>
                </a:cxn>
                <a:cxn ang="0">
                  <a:pos x="72" y="139"/>
                </a:cxn>
                <a:cxn ang="0">
                  <a:pos x="21" y="75"/>
                </a:cxn>
                <a:cxn ang="0">
                  <a:pos x="3" y="48"/>
                </a:cxn>
                <a:cxn ang="0">
                  <a:pos x="0" y="1"/>
                </a:cxn>
                <a:cxn ang="0">
                  <a:pos x="33" y="0"/>
                </a:cxn>
                <a:cxn ang="0">
                  <a:pos x="108" y="44"/>
                </a:cxn>
                <a:cxn ang="0">
                  <a:pos x="160" y="37"/>
                </a:cxn>
                <a:cxn ang="0">
                  <a:pos x="199" y="44"/>
                </a:cxn>
                <a:cxn ang="0">
                  <a:pos x="238" y="49"/>
                </a:cxn>
                <a:cxn ang="0">
                  <a:pos x="297" y="118"/>
                </a:cxn>
                <a:cxn ang="0">
                  <a:pos x="285" y="147"/>
                </a:cxn>
                <a:cxn ang="0">
                  <a:pos x="259" y="181"/>
                </a:cxn>
                <a:cxn ang="0">
                  <a:pos x="280" y="232"/>
                </a:cxn>
                <a:cxn ang="0">
                  <a:pos x="277" y="271"/>
                </a:cxn>
                <a:cxn ang="0">
                  <a:pos x="294" y="286"/>
                </a:cxn>
                <a:cxn ang="0">
                  <a:pos x="289" y="313"/>
                </a:cxn>
                <a:cxn ang="0">
                  <a:pos x="303" y="334"/>
                </a:cxn>
                <a:cxn ang="0">
                  <a:pos x="301" y="351"/>
                </a:cxn>
                <a:cxn ang="0">
                  <a:pos x="279" y="340"/>
                </a:cxn>
                <a:cxn ang="0">
                  <a:pos x="262" y="342"/>
                </a:cxn>
              </a:cxnLst>
              <a:rect l="0" t="0" r="r" b="b"/>
              <a:pathLst>
                <a:path w="303" h="351">
                  <a:moveTo>
                    <a:pt x="262" y="342"/>
                  </a:moveTo>
                  <a:lnTo>
                    <a:pt x="246" y="324"/>
                  </a:lnTo>
                  <a:lnTo>
                    <a:pt x="244" y="271"/>
                  </a:lnTo>
                  <a:lnTo>
                    <a:pt x="217" y="267"/>
                  </a:lnTo>
                  <a:lnTo>
                    <a:pt x="211" y="247"/>
                  </a:lnTo>
                  <a:lnTo>
                    <a:pt x="174" y="196"/>
                  </a:lnTo>
                  <a:lnTo>
                    <a:pt x="153" y="184"/>
                  </a:lnTo>
                  <a:lnTo>
                    <a:pt x="135" y="189"/>
                  </a:lnTo>
                  <a:lnTo>
                    <a:pt x="105" y="159"/>
                  </a:lnTo>
                  <a:lnTo>
                    <a:pt x="72" y="139"/>
                  </a:lnTo>
                  <a:lnTo>
                    <a:pt x="21" y="75"/>
                  </a:lnTo>
                  <a:lnTo>
                    <a:pt x="3" y="48"/>
                  </a:lnTo>
                  <a:lnTo>
                    <a:pt x="0" y="1"/>
                  </a:lnTo>
                  <a:lnTo>
                    <a:pt x="33" y="0"/>
                  </a:lnTo>
                  <a:lnTo>
                    <a:pt x="108" y="44"/>
                  </a:lnTo>
                  <a:lnTo>
                    <a:pt x="160" y="37"/>
                  </a:lnTo>
                  <a:lnTo>
                    <a:pt x="199" y="44"/>
                  </a:lnTo>
                  <a:lnTo>
                    <a:pt x="238" y="49"/>
                  </a:lnTo>
                  <a:lnTo>
                    <a:pt x="297" y="118"/>
                  </a:lnTo>
                  <a:lnTo>
                    <a:pt x="285" y="147"/>
                  </a:lnTo>
                  <a:lnTo>
                    <a:pt x="259" y="181"/>
                  </a:lnTo>
                  <a:lnTo>
                    <a:pt x="280" y="232"/>
                  </a:lnTo>
                  <a:lnTo>
                    <a:pt x="277" y="271"/>
                  </a:lnTo>
                  <a:lnTo>
                    <a:pt x="294" y="286"/>
                  </a:lnTo>
                  <a:lnTo>
                    <a:pt x="289" y="313"/>
                  </a:lnTo>
                  <a:lnTo>
                    <a:pt x="303" y="334"/>
                  </a:lnTo>
                  <a:lnTo>
                    <a:pt x="301" y="351"/>
                  </a:lnTo>
                  <a:lnTo>
                    <a:pt x="279" y="340"/>
                  </a:lnTo>
                  <a:lnTo>
                    <a:pt x="262" y="34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5" name="Freeform 403"/>
            <p:cNvSpPr>
              <a:spLocks/>
            </p:cNvSpPr>
            <p:nvPr/>
          </p:nvSpPr>
          <p:spPr bwMode="auto">
            <a:xfrm>
              <a:off x="2130166" y="1922662"/>
              <a:ext cx="348920" cy="523379"/>
            </a:xfrm>
            <a:custGeom>
              <a:avLst/>
              <a:gdLst/>
              <a:ahLst/>
              <a:cxnLst>
                <a:cxn ang="0">
                  <a:pos x="129" y="0"/>
                </a:cxn>
                <a:cxn ang="0">
                  <a:pos x="535" y="239"/>
                </a:cxn>
                <a:cxn ang="0">
                  <a:pos x="776" y="329"/>
                </a:cxn>
                <a:cxn ang="0">
                  <a:pos x="926" y="479"/>
                </a:cxn>
                <a:cxn ang="0">
                  <a:pos x="1126" y="589"/>
                </a:cxn>
                <a:cxn ang="0">
                  <a:pos x="1091" y="704"/>
                </a:cxn>
                <a:cxn ang="0">
                  <a:pos x="1121" y="794"/>
                </a:cxn>
                <a:cxn ang="0">
                  <a:pos x="1211" y="839"/>
                </a:cxn>
                <a:cxn ang="0">
                  <a:pos x="1271" y="769"/>
                </a:cxn>
                <a:cxn ang="0">
                  <a:pos x="1321" y="974"/>
                </a:cxn>
                <a:cxn ang="0">
                  <a:pos x="1291" y="1069"/>
                </a:cxn>
                <a:cxn ang="0">
                  <a:pos x="1271" y="1204"/>
                </a:cxn>
                <a:cxn ang="0">
                  <a:pos x="1316" y="1319"/>
                </a:cxn>
                <a:cxn ang="0">
                  <a:pos x="1226" y="1414"/>
                </a:cxn>
                <a:cxn ang="0">
                  <a:pos x="1121" y="1369"/>
                </a:cxn>
                <a:cxn ang="0">
                  <a:pos x="1231" y="1529"/>
                </a:cxn>
                <a:cxn ang="0">
                  <a:pos x="1156" y="1634"/>
                </a:cxn>
                <a:cxn ang="0">
                  <a:pos x="1196" y="1759"/>
                </a:cxn>
                <a:cxn ang="0">
                  <a:pos x="901" y="1829"/>
                </a:cxn>
                <a:cxn ang="0">
                  <a:pos x="731" y="1979"/>
                </a:cxn>
                <a:cxn ang="0">
                  <a:pos x="676" y="1804"/>
                </a:cxn>
                <a:cxn ang="0">
                  <a:pos x="505" y="1364"/>
                </a:cxn>
                <a:cxn ang="0">
                  <a:pos x="495" y="1199"/>
                </a:cxn>
                <a:cxn ang="0">
                  <a:pos x="380" y="1069"/>
                </a:cxn>
                <a:cxn ang="0">
                  <a:pos x="210" y="1019"/>
                </a:cxn>
                <a:cxn ang="0">
                  <a:pos x="220" y="934"/>
                </a:cxn>
                <a:cxn ang="0">
                  <a:pos x="149" y="831"/>
                </a:cxn>
                <a:cxn ang="0">
                  <a:pos x="174" y="695"/>
                </a:cxn>
                <a:cxn ang="0">
                  <a:pos x="90" y="617"/>
                </a:cxn>
                <a:cxn ang="0">
                  <a:pos x="105" y="422"/>
                </a:cxn>
                <a:cxn ang="0">
                  <a:pos x="0" y="169"/>
                </a:cxn>
                <a:cxn ang="0">
                  <a:pos x="129" y="0"/>
                </a:cxn>
              </a:cxnLst>
              <a:rect l="0" t="0" r="r" b="b"/>
              <a:pathLst>
                <a:path w="1321" h="1979">
                  <a:moveTo>
                    <a:pt x="129" y="0"/>
                  </a:moveTo>
                  <a:lnTo>
                    <a:pt x="535" y="239"/>
                  </a:lnTo>
                  <a:lnTo>
                    <a:pt x="776" y="329"/>
                  </a:lnTo>
                  <a:lnTo>
                    <a:pt x="926" y="479"/>
                  </a:lnTo>
                  <a:lnTo>
                    <a:pt x="1126" y="589"/>
                  </a:lnTo>
                  <a:lnTo>
                    <a:pt x="1091" y="704"/>
                  </a:lnTo>
                  <a:lnTo>
                    <a:pt x="1121" y="794"/>
                  </a:lnTo>
                  <a:lnTo>
                    <a:pt x="1211" y="839"/>
                  </a:lnTo>
                  <a:lnTo>
                    <a:pt x="1271" y="769"/>
                  </a:lnTo>
                  <a:lnTo>
                    <a:pt x="1321" y="974"/>
                  </a:lnTo>
                  <a:lnTo>
                    <a:pt x="1291" y="1069"/>
                  </a:lnTo>
                  <a:lnTo>
                    <a:pt x="1271" y="1204"/>
                  </a:lnTo>
                  <a:lnTo>
                    <a:pt x="1316" y="1319"/>
                  </a:lnTo>
                  <a:lnTo>
                    <a:pt x="1226" y="1414"/>
                  </a:lnTo>
                  <a:lnTo>
                    <a:pt x="1121" y="1369"/>
                  </a:lnTo>
                  <a:lnTo>
                    <a:pt x="1231" y="1529"/>
                  </a:lnTo>
                  <a:lnTo>
                    <a:pt x="1156" y="1634"/>
                  </a:lnTo>
                  <a:lnTo>
                    <a:pt x="1196" y="1759"/>
                  </a:lnTo>
                  <a:lnTo>
                    <a:pt x="901" y="1829"/>
                  </a:lnTo>
                  <a:lnTo>
                    <a:pt x="731" y="1979"/>
                  </a:lnTo>
                  <a:lnTo>
                    <a:pt x="676" y="1804"/>
                  </a:lnTo>
                  <a:lnTo>
                    <a:pt x="505" y="1364"/>
                  </a:lnTo>
                  <a:lnTo>
                    <a:pt x="495" y="1199"/>
                  </a:lnTo>
                  <a:lnTo>
                    <a:pt x="380" y="1069"/>
                  </a:lnTo>
                  <a:lnTo>
                    <a:pt x="210" y="1019"/>
                  </a:lnTo>
                  <a:lnTo>
                    <a:pt x="220" y="934"/>
                  </a:lnTo>
                  <a:lnTo>
                    <a:pt x="149" y="831"/>
                  </a:lnTo>
                  <a:lnTo>
                    <a:pt x="174" y="695"/>
                  </a:lnTo>
                  <a:lnTo>
                    <a:pt x="90" y="617"/>
                  </a:lnTo>
                  <a:lnTo>
                    <a:pt x="105" y="422"/>
                  </a:lnTo>
                  <a:lnTo>
                    <a:pt x="0" y="16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6" name="Freeform 404"/>
            <p:cNvSpPr>
              <a:spLocks/>
            </p:cNvSpPr>
            <p:nvPr/>
          </p:nvSpPr>
          <p:spPr bwMode="auto">
            <a:xfrm>
              <a:off x="2323130" y="2391853"/>
              <a:ext cx="370066" cy="4163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157" y="253"/>
                </a:cxn>
                <a:cxn ang="0">
                  <a:pos x="277" y="338"/>
                </a:cxn>
                <a:cxn ang="0">
                  <a:pos x="322" y="493"/>
                </a:cxn>
                <a:cxn ang="0">
                  <a:pos x="562" y="733"/>
                </a:cxn>
                <a:cxn ang="0">
                  <a:pos x="632" y="944"/>
                </a:cxn>
                <a:cxn ang="0">
                  <a:pos x="752" y="1109"/>
                </a:cxn>
                <a:cxn ang="0">
                  <a:pos x="827" y="1229"/>
                </a:cxn>
                <a:cxn ang="0">
                  <a:pos x="817" y="1404"/>
                </a:cxn>
                <a:cxn ang="0">
                  <a:pos x="947" y="1572"/>
                </a:cxn>
                <a:cxn ang="0">
                  <a:pos x="1088" y="1452"/>
                </a:cxn>
                <a:cxn ang="0">
                  <a:pos x="993" y="1328"/>
                </a:cxn>
                <a:cxn ang="0">
                  <a:pos x="1041" y="1212"/>
                </a:cxn>
                <a:cxn ang="0">
                  <a:pos x="1218" y="1118"/>
                </a:cxn>
                <a:cxn ang="0">
                  <a:pos x="1402" y="789"/>
                </a:cxn>
                <a:cxn ang="0">
                  <a:pos x="1217" y="733"/>
                </a:cxn>
                <a:cxn ang="0">
                  <a:pos x="862" y="538"/>
                </a:cxn>
                <a:cxn ang="0">
                  <a:pos x="812" y="384"/>
                </a:cxn>
                <a:cxn ang="0">
                  <a:pos x="885" y="11"/>
                </a:cxn>
                <a:cxn ang="0">
                  <a:pos x="543" y="128"/>
                </a:cxn>
                <a:cxn ang="0">
                  <a:pos x="396" y="0"/>
                </a:cxn>
                <a:cxn ang="0">
                  <a:pos x="174" y="51"/>
                </a:cxn>
                <a:cxn ang="0">
                  <a:pos x="0" y="204"/>
                </a:cxn>
              </a:cxnLst>
              <a:rect l="0" t="0" r="r" b="b"/>
              <a:pathLst>
                <a:path w="1402" h="1572">
                  <a:moveTo>
                    <a:pt x="0" y="204"/>
                  </a:moveTo>
                  <a:lnTo>
                    <a:pt x="157" y="253"/>
                  </a:lnTo>
                  <a:lnTo>
                    <a:pt x="277" y="338"/>
                  </a:lnTo>
                  <a:lnTo>
                    <a:pt x="322" y="493"/>
                  </a:lnTo>
                  <a:lnTo>
                    <a:pt x="562" y="733"/>
                  </a:lnTo>
                  <a:lnTo>
                    <a:pt x="632" y="944"/>
                  </a:lnTo>
                  <a:lnTo>
                    <a:pt x="752" y="1109"/>
                  </a:lnTo>
                  <a:lnTo>
                    <a:pt x="827" y="1229"/>
                  </a:lnTo>
                  <a:lnTo>
                    <a:pt x="817" y="1404"/>
                  </a:lnTo>
                  <a:lnTo>
                    <a:pt x="947" y="1572"/>
                  </a:lnTo>
                  <a:lnTo>
                    <a:pt x="1088" y="1452"/>
                  </a:lnTo>
                  <a:lnTo>
                    <a:pt x="993" y="1328"/>
                  </a:lnTo>
                  <a:lnTo>
                    <a:pt x="1041" y="1212"/>
                  </a:lnTo>
                  <a:lnTo>
                    <a:pt x="1218" y="1118"/>
                  </a:lnTo>
                  <a:lnTo>
                    <a:pt x="1402" y="789"/>
                  </a:lnTo>
                  <a:lnTo>
                    <a:pt x="1217" y="733"/>
                  </a:lnTo>
                  <a:lnTo>
                    <a:pt x="862" y="538"/>
                  </a:lnTo>
                  <a:lnTo>
                    <a:pt x="812" y="384"/>
                  </a:lnTo>
                  <a:lnTo>
                    <a:pt x="885" y="11"/>
                  </a:lnTo>
                  <a:lnTo>
                    <a:pt x="543" y="128"/>
                  </a:lnTo>
                  <a:lnTo>
                    <a:pt x="396" y="0"/>
                  </a:lnTo>
                  <a:lnTo>
                    <a:pt x="174" y="5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7" name="Freeform 405"/>
            <p:cNvSpPr>
              <a:spLocks/>
            </p:cNvSpPr>
            <p:nvPr/>
          </p:nvSpPr>
          <p:spPr bwMode="auto">
            <a:xfrm>
              <a:off x="2427542" y="2172456"/>
              <a:ext cx="518093" cy="465226"/>
            </a:xfrm>
            <a:custGeom>
              <a:avLst/>
              <a:gdLst/>
              <a:ahLst/>
              <a:cxnLst>
                <a:cxn ang="0">
                  <a:pos x="1962" y="1131"/>
                </a:cxn>
                <a:cxn ang="0">
                  <a:pos x="1847" y="1176"/>
                </a:cxn>
                <a:cxn ang="0">
                  <a:pos x="1737" y="1266"/>
                </a:cxn>
                <a:cxn ang="0">
                  <a:pos x="1817" y="1396"/>
                </a:cxn>
                <a:cxn ang="0">
                  <a:pos x="1757" y="1486"/>
                </a:cxn>
                <a:cxn ang="0">
                  <a:pos x="1782" y="1591"/>
                </a:cxn>
                <a:cxn ang="0">
                  <a:pos x="1547" y="1581"/>
                </a:cxn>
                <a:cxn ang="0">
                  <a:pos x="1352" y="1761"/>
                </a:cxn>
                <a:cxn ang="0">
                  <a:pos x="1182" y="1671"/>
                </a:cxn>
                <a:cxn ang="0">
                  <a:pos x="1022" y="1626"/>
                </a:cxn>
                <a:cxn ang="0">
                  <a:pos x="823" y="1566"/>
                </a:cxn>
                <a:cxn ang="0">
                  <a:pos x="468" y="1372"/>
                </a:cxn>
                <a:cxn ang="0">
                  <a:pos x="417" y="1216"/>
                </a:cxn>
                <a:cxn ang="0">
                  <a:pos x="492" y="840"/>
                </a:cxn>
                <a:cxn ang="0">
                  <a:pos x="147" y="961"/>
                </a:cxn>
                <a:cxn ang="0">
                  <a:pos x="1" y="834"/>
                </a:cxn>
                <a:cxn ang="0">
                  <a:pos x="73" y="813"/>
                </a:cxn>
                <a:cxn ang="0">
                  <a:pos x="33" y="690"/>
                </a:cxn>
                <a:cxn ang="0">
                  <a:pos x="108" y="585"/>
                </a:cxn>
                <a:cxn ang="0">
                  <a:pos x="0" y="427"/>
                </a:cxn>
                <a:cxn ang="0">
                  <a:pos x="100" y="471"/>
                </a:cxn>
                <a:cxn ang="0">
                  <a:pos x="192" y="375"/>
                </a:cxn>
                <a:cxn ang="0">
                  <a:pos x="147" y="255"/>
                </a:cxn>
                <a:cxn ang="0">
                  <a:pos x="168" y="126"/>
                </a:cxn>
                <a:cxn ang="0">
                  <a:pos x="196" y="28"/>
                </a:cxn>
                <a:cxn ang="0">
                  <a:pos x="317" y="110"/>
                </a:cxn>
                <a:cxn ang="0">
                  <a:pos x="402" y="125"/>
                </a:cxn>
                <a:cxn ang="0">
                  <a:pos x="462" y="270"/>
                </a:cxn>
                <a:cxn ang="0">
                  <a:pos x="522" y="215"/>
                </a:cxn>
                <a:cxn ang="0">
                  <a:pos x="447" y="80"/>
                </a:cxn>
                <a:cxn ang="0">
                  <a:pos x="477" y="0"/>
                </a:cxn>
                <a:cxn ang="0">
                  <a:pos x="662" y="120"/>
                </a:cxn>
                <a:cxn ang="0">
                  <a:pos x="702" y="230"/>
                </a:cxn>
                <a:cxn ang="0">
                  <a:pos x="807" y="360"/>
                </a:cxn>
                <a:cxn ang="0">
                  <a:pos x="972" y="365"/>
                </a:cxn>
                <a:cxn ang="0">
                  <a:pos x="1092" y="500"/>
                </a:cxn>
                <a:cxn ang="0">
                  <a:pos x="1137" y="650"/>
                </a:cxn>
                <a:cxn ang="0">
                  <a:pos x="1202" y="750"/>
                </a:cxn>
                <a:cxn ang="0">
                  <a:pos x="1302" y="800"/>
                </a:cxn>
                <a:cxn ang="0">
                  <a:pos x="1467" y="825"/>
                </a:cxn>
                <a:cxn ang="0">
                  <a:pos x="1557" y="916"/>
                </a:cxn>
                <a:cxn ang="0">
                  <a:pos x="1362" y="1041"/>
                </a:cxn>
                <a:cxn ang="0">
                  <a:pos x="1247" y="1041"/>
                </a:cxn>
                <a:cxn ang="0">
                  <a:pos x="1332" y="1111"/>
                </a:cxn>
                <a:cxn ang="0">
                  <a:pos x="1557" y="1021"/>
                </a:cxn>
                <a:cxn ang="0">
                  <a:pos x="1722" y="916"/>
                </a:cxn>
                <a:cxn ang="0">
                  <a:pos x="1892" y="1011"/>
                </a:cxn>
                <a:cxn ang="0">
                  <a:pos x="1962" y="1131"/>
                </a:cxn>
              </a:cxnLst>
              <a:rect l="0" t="0" r="r" b="b"/>
              <a:pathLst>
                <a:path w="1962" h="1761">
                  <a:moveTo>
                    <a:pt x="1962" y="1131"/>
                  </a:moveTo>
                  <a:lnTo>
                    <a:pt x="1847" y="1176"/>
                  </a:lnTo>
                  <a:lnTo>
                    <a:pt x="1737" y="1266"/>
                  </a:lnTo>
                  <a:lnTo>
                    <a:pt x="1817" y="1396"/>
                  </a:lnTo>
                  <a:lnTo>
                    <a:pt x="1757" y="1486"/>
                  </a:lnTo>
                  <a:lnTo>
                    <a:pt x="1782" y="1591"/>
                  </a:lnTo>
                  <a:lnTo>
                    <a:pt x="1547" y="1581"/>
                  </a:lnTo>
                  <a:lnTo>
                    <a:pt x="1352" y="1761"/>
                  </a:lnTo>
                  <a:lnTo>
                    <a:pt x="1182" y="1671"/>
                  </a:lnTo>
                  <a:lnTo>
                    <a:pt x="1022" y="1626"/>
                  </a:lnTo>
                  <a:lnTo>
                    <a:pt x="823" y="1566"/>
                  </a:lnTo>
                  <a:lnTo>
                    <a:pt x="468" y="1372"/>
                  </a:lnTo>
                  <a:lnTo>
                    <a:pt x="417" y="1216"/>
                  </a:lnTo>
                  <a:lnTo>
                    <a:pt x="492" y="840"/>
                  </a:lnTo>
                  <a:lnTo>
                    <a:pt x="147" y="961"/>
                  </a:lnTo>
                  <a:lnTo>
                    <a:pt x="1" y="834"/>
                  </a:lnTo>
                  <a:lnTo>
                    <a:pt x="73" y="813"/>
                  </a:lnTo>
                  <a:lnTo>
                    <a:pt x="33" y="690"/>
                  </a:lnTo>
                  <a:lnTo>
                    <a:pt x="108" y="585"/>
                  </a:lnTo>
                  <a:lnTo>
                    <a:pt x="0" y="427"/>
                  </a:lnTo>
                  <a:lnTo>
                    <a:pt x="100" y="471"/>
                  </a:lnTo>
                  <a:lnTo>
                    <a:pt x="192" y="375"/>
                  </a:lnTo>
                  <a:lnTo>
                    <a:pt x="147" y="255"/>
                  </a:lnTo>
                  <a:lnTo>
                    <a:pt x="168" y="126"/>
                  </a:lnTo>
                  <a:lnTo>
                    <a:pt x="196" y="28"/>
                  </a:lnTo>
                  <a:lnTo>
                    <a:pt x="317" y="110"/>
                  </a:lnTo>
                  <a:lnTo>
                    <a:pt x="402" y="125"/>
                  </a:lnTo>
                  <a:lnTo>
                    <a:pt x="462" y="270"/>
                  </a:lnTo>
                  <a:lnTo>
                    <a:pt x="522" y="215"/>
                  </a:lnTo>
                  <a:lnTo>
                    <a:pt x="447" y="80"/>
                  </a:lnTo>
                  <a:lnTo>
                    <a:pt x="477" y="0"/>
                  </a:lnTo>
                  <a:lnTo>
                    <a:pt x="662" y="120"/>
                  </a:lnTo>
                  <a:lnTo>
                    <a:pt x="702" y="230"/>
                  </a:lnTo>
                  <a:lnTo>
                    <a:pt x="807" y="360"/>
                  </a:lnTo>
                  <a:lnTo>
                    <a:pt x="972" y="365"/>
                  </a:lnTo>
                  <a:lnTo>
                    <a:pt x="1092" y="500"/>
                  </a:lnTo>
                  <a:lnTo>
                    <a:pt x="1137" y="650"/>
                  </a:lnTo>
                  <a:lnTo>
                    <a:pt x="1202" y="750"/>
                  </a:lnTo>
                  <a:lnTo>
                    <a:pt x="1302" y="800"/>
                  </a:lnTo>
                  <a:lnTo>
                    <a:pt x="1467" y="825"/>
                  </a:lnTo>
                  <a:lnTo>
                    <a:pt x="1557" y="916"/>
                  </a:lnTo>
                  <a:lnTo>
                    <a:pt x="1362" y="1041"/>
                  </a:lnTo>
                  <a:lnTo>
                    <a:pt x="1247" y="1041"/>
                  </a:lnTo>
                  <a:lnTo>
                    <a:pt x="1332" y="1111"/>
                  </a:lnTo>
                  <a:lnTo>
                    <a:pt x="1557" y="1021"/>
                  </a:lnTo>
                  <a:lnTo>
                    <a:pt x="1722" y="916"/>
                  </a:lnTo>
                  <a:lnTo>
                    <a:pt x="1892" y="1011"/>
                  </a:lnTo>
                  <a:lnTo>
                    <a:pt x="1962" y="1131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8" name="Freeform 406"/>
            <p:cNvSpPr>
              <a:spLocks/>
            </p:cNvSpPr>
            <p:nvPr/>
          </p:nvSpPr>
          <p:spPr bwMode="auto">
            <a:xfrm>
              <a:off x="2584819" y="2590102"/>
              <a:ext cx="445401" cy="249795"/>
            </a:xfrm>
            <a:custGeom>
              <a:avLst/>
              <a:gdLst/>
              <a:ahLst/>
              <a:cxnLst>
                <a:cxn ang="0">
                  <a:pos x="465" y="946"/>
                </a:cxn>
                <a:cxn ang="0">
                  <a:pos x="315" y="911"/>
                </a:cxn>
                <a:cxn ang="0">
                  <a:pos x="270" y="811"/>
                </a:cxn>
                <a:cxn ang="0">
                  <a:pos x="154" y="797"/>
                </a:cxn>
                <a:cxn ang="0">
                  <a:pos x="97" y="706"/>
                </a:cxn>
                <a:cxn ang="0">
                  <a:pos x="0" y="581"/>
                </a:cxn>
                <a:cxn ang="0">
                  <a:pos x="50" y="465"/>
                </a:cxn>
                <a:cxn ang="0">
                  <a:pos x="225" y="370"/>
                </a:cxn>
                <a:cxn ang="0">
                  <a:pos x="410" y="40"/>
                </a:cxn>
                <a:cxn ang="0">
                  <a:pos x="586" y="91"/>
                </a:cxn>
                <a:cxn ang="0">
                  <a:pos x="756" y="181"/>
                </a:cxn>
                <a:cxn ang="0">
                  <a:pos x="950" y="0"/>
                </a:cxn>
                <a:cxn ang="0">
                  <a:pos x="1185" y="10"/>
                </a:cxn>
                <a:cxn ang="0">
                  <a:pos x="1355" y="115"/>
                </a:cxn>
                <a:cxn ang="0">
                  <a:pos x="1610" y="135"/>
                </a:cxn>
                <a:cxn ang="0">
                  <a:pos x="1665" y="235"/>
                </a:cxn>
                <a:cxn ang="0">
                  <a:pos x="1685" y="390"/>
                </a:cxn>
                <a:cxn ang="0">
                  <a:pos x="1590" y="445"/>
                </a:cxn>
                <a:cxn ang="0">
                  <a:pos x="1190" y="506"/>
                </a:cxn>
                <a:cxn ang="0">
                  <a:pos x="1190" y="626"/>
                </a:cxn>
                <a:cxn ang="0">
                  <a:pos x="1115" y="731"/>
                </a:cxn>
                <a:cxn ang="0">
                  <a:pos x="1055" y="631"/>
                </a:cxn>
                <a:cxn ang="0">
                  <a:pos x="990" y="716"/>
                </a:cxn>
                <a:cxn ang="0">
                  <a:pos x="840" y="761"/>
                </a:cxn>
                <a:cxn ang="0">
                  <a:pos x="800" y="866"/>
                </a:cxn>
                <a:cxn ang="0">
                  <a:pos x="720" y="916"/>
                </a:cxn>
                <a:cxn ang="0">
                  <a:pos x="570" y="911"/>
                </a:cxn>
                <a:cxn ang="0">
                  <a:pos x="465" y="946"/>
                </a:cxn>
              </a:cxnLst>
              <a:rect l="0" t="0" r="r" b="b"/>
              <a:pathLst>
                <a:path w="1685" h="946">
                  <a:moveTo>
                    <a:pt x="465" y="946"/>
                  </a:moveTo>
                  <a:lnTo>
                    <a:pt x="315" y="911"/>
                  </a:lnTo>
                  <a:lnTo>
                    <a:pt x="270" y="811"/>
                  </a:lnTo>
                  <a:lnTo>
                    <a:pt x="154" y="797"/>
                  </a:lnTo>
                  <a:lnTo>
                    <a:pt x="97" y="706"/>
                  </a:lnTo>
                  <a:lnTo>
                    <a:pt x="0" y="581"/>
                  </a:lnTo>
                  <a:lnTo>
                    <a:pt x="50" y="465"/>
                  </a:lnTo>
                  <a:lnTo>
                    <a:pt x="225" y="370"/>
                  </a:lnTo>
                  <a:lnTo>
                    <a:pt x="410" y="40"/>
                  </a:lnTo>
                  <a:lnTo>
                    <a:pt x="586" y="91"/>
                  </a:lnTo>
                  <a:lnTo>
                    <a:pt x="756" y="181"/>
                  </a:lnTo>
                  <a:lnTo>
                    <a:pt x="950" y="0"/>
                  </a:lnTo>
                  <a:lnTo>
                    <a:pt x="1185" y="10"/>
                  </a:lnTo>
                  <a:lnTo>
                    <a:pt x="1355" y="115"/>
                  </a:lnTo>
                  <a:lnTo>
                    <a:pt x="1610" y="135"/>
                  </a:lnTo>
                  <a:lnTo>
                    <a:pt x="1665" y="235"/>
                  </a:lnTo>
                  <a:lnTo>
                    <a:pt x="1685" y="390"/>
                  </a:lnTo>
                  <a:lnTo>
                    <a:pt x="1590" y="445"/>
                  </a:lnTo>
                  <a:lnTo>
                    <a:pt x="1190" y="506"/>
                  </a:lnTo>
                  <a:lnTo>
                    <a:pt x="1190" y="626"/>
                  </a:lnTo>
                  <a:lnTo>
                    <a:pt x="1115" y="731"/>
                  </a:lnTo>
                  <a:lnTo>
                    <a:pt x="1055" y="631"/>
                  </a:lnTo>
                  <a:lnTo>
                    <a:pt x="990" y="716"/>
                  </a:lnTo>
                  <a:lnTo>
                    <a:pt x="840" y="761"/>
                  </a:lnTo>
                  <a:lnTo>
                    <a:pt x="800" y="866"/>
                  </a:lnTo>
                  <a:lnTo>
                    <a:pt x="720" y="916"/>
                  </a:lnTo>
                  <a:lnTo>
                    <a:pt x="570" y="911"/>
                  </a:lnTo>
                  <a:lnTo>
                    <a:pt x="465" y="94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9" name="Freeform 407"/>
            <p:cNvSpPr>
              <a:spLocks/>
            </p:cNvSpPr>
            <p:nvPr/>
          </p:nvSpPr>
          <p:spPr bwMode="auto">
            <a:xfrm>
              <a:off x="2572925" y="2776458"/>
              <a:ext cx="362136" cy="360815"/>
            </a:xfrm>
            <a:custGeom>
              <a:avLst/>
              <a:gdLst/>
              <a:ahLst/>
              <a:cxnLst>
                <a:cxn ang="0">
                  <a:pos x="0" y="123"/>
                </a:cxn>
                <a:cxn ang="0">
                  <a:pos x="155" y="303"/>
                </a:cxn>
                <a:cxn ang="0">
                  <a:pos x="260" y="483"/>
                </a:cxn>
                <a:cxn ang="0">
                  <a:pos x="390" y="603"/>
                </a:cxn>
                <a:cxn ang="0">
                  <a:pos x="615" y="738"/>
                </a:cxn>
                <a:cxn ang="0">
                  <a:pos x="650" y="903"/>
                </a:cxn>
                <a:cxn ang="0">
                  <a:pos x="815" y="1033"/>
                </a:cxn>
                <a:cxn ang="0">
                  <a:pos x="1035" y="1198"/>
                </a:cxn>
                <a:cxn ang="0">
                  <a:pos x="1265" y="1368"/>
                </a:cxn>
                <a:cxn ang="0">
                  <a:pos x="1370" y="1303"/>
                </a:cxn>
                <a:cxn ang="0">
                  <a:pos x="1085" y="993"/>
                </a:cxn>
                <a:cxn ang="0">
                  <a:pos x="965" y="948"/>
                </a:cxn>
                <a:cxn ang="0">
                  <a:pos x="795" y="783"/>
                </a:cxn>
                <a:cxn ang="0">
                  <a:pos x="950" y="753"/>
                </a:cxn>
                <a:cxn ang="0">
                  <a:pos x="990" y="643"/>
                </a:cxn>
                <a:cxn ang="0">
                  <a:pos x="745" y="568"/>
                </a:cxn>
                <a:cxn ang="0">
                  <a:pos x="510" y="243"/>
                </a:cxn>
                <a:cxn ang="0">
                  <a:pos x="360" y="208"/>
                </a:cxn>
                <a:cxn ang="0">
                  <a:pos x="315" y="108"/>
                </a:cxn>
                <a:cxn ang="0">
                  <a:pos x="200" y="93"/>
                </a:cxn>
                <a:cxn ang="0">
                  <a:pos x="141" y="0"/>
                </a:cxn>
                <a:cxn ang="0">
                  <a:pos x="0" y="123"/>
                </a:cxn>
              </a:cxnLst>
              <a:rect l="0" t="0" r="r" b="b"/>
              <a:pathLst>
                <a:path w="1370" h="1368">
                  <a:moveTo>
                    <a:pt x="0" y="123"/>
                  </a:moveTo>
                  <a:lnTo>
                    <a:pt x="155" y="303"/>
                  </a:lnTo>
                  <a:lnTo>
                    <a:pt x="260" y="483"/>
                  </a:lnTo>
                  <a:lnTo>
                    <a:pt x="390" y="603"/>
                  </a:lnTo>
                  <a:lnTo>
                    <a:pt x="615" y="738"/>
                  </a:lnTo>
                  <a:lnTo>
                    <a:pt x="650" y="903"/>
                  </a:lnTo>
                  <a:lnTo>
                    <a:pt x="815" y="1033"/>
                  </a:lnTo>
                  <a:lnTo>
                    <a:pt x="1035" y="1198"/>
                  </a:lnTo>
                  <a:lnTo>
                    <a:pt x="1265" y="1368"/>
                  </a:lnTo>
                  <a:lnTo>
                    <a:pt x="1370" y="1303"/>
                  </a:lnTo>
                  <a:lnTo>
                    <a:pt x="1085" y="993"/>
                  </a:lnTo>
                  <a:lnTo>
                    <a:pt x="965" y="948"/>
                  </a:lnTo>
                  <a:lnTo>
                    <a:pt x="795" y="783"/>
                  </a:lnTo>
                  <a:lnTo>
                    <a:pt x="950" y="753"/>
                  </a:lnTo>
                  <a:lnTo>
                    <a:pt x="990" y="643"/>
                  </a:lnTo>
                  <a:lnTo>
                    <a:pt x="745" y="568"/>
                  </a:lnTo>
                  <a:lnTo>
                    <a:pt x="510" y="243"/>
                  </a:lnTo>
                  <a:lnTo>
                    <a:pt x="360" y="208"/>
                  </a:lnTo>
                  <a:lnTo>
                    <a:pt x="315" y="108"/>
                  </a:lnTo>
                  <a:lnTo>
                    <a:pt x="200" y="93"/>
                  </a:lnTo>
                  <a:lnTo>
                    <a:pt x="141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0" name="Freeform 408"/>
            <p:cNvSpPr>
              <a:spLocks/>
            </p:cNvSpPr>
            <p:nvPr/>
          </p:nvSpPr>
          <p:spPr bwMode="auto">
            <a:xfrm>
              <a:off x="2707735" y="2707731"/>
              <a:ext cx="540561" cy="428220"/>
            </a:xfrm>
            <a:custGeom>
              <a:avLst/>
              <a:gdLst/>
              <a:ahLst/>
              <a:cxnLst>
                <a:cxn ang="0">
                  <a:pos x="1858" y="1229"/>
                </a:cxn>
                <a:cxn ang="0">
                  <a:pos x="1715" y="1055"/>
                </a:cxn>
                <a:cxn ang="0">
                  <a:pos x="1605" y="1055"/>
                </a:cxn>
                <a:cxn ang="0">
                  <a:pos x="1411" y="1293"/>
                </a:cxn>
                <a:cxn ang="0">
                  <a:pos x="1215" y="1335"/>
                </a:cxn>
                <a:cxn ang="0">
                  <a:pos x="1080" y="1485"/>
                </a:cxn>
                <a:cxn ang="0">
                  <a:pos x="1080" y="1620"/>
                </a:cxn>
                <a:cxn ang="0">
                  <a:pos x="860" y="1560"/>
                </a:cxn>
                <a:cxn ang="0">
                  <a:pos x="577" y="1251"/>
                </a:cxn>
                <a:cxn ang="0">
                  <a:pos x="456" y="1205"/>
                </a:cxn>
                <a:cxn ang="0">
                  <a:pos x="286" y="1041"/>
                </a:cxn>
                <a:cxn ang="0">
                  <a:pos x="440" y="1010"/>
                </a:cxn>
                <a:cxn ang="0">
                  <a:pos x="480" y="900"/>
                </a:cxn>
                <a:cxn ang="0">
                  <a:pos x="235" y="827"/>
                </a:cxn>
                <a:cxn ang="0">
                  <a:pos x="0" y="501"/>
                </a:cxn>
                <a:cxn ang="0">
                  <a:pos x="108" y="464"/>
                </a:cxn>
                <a:cxn ang="0">
                  <a:pos x="255" y="471"/>
                </a:cxn>
                <a:cxn ang="0">
                  <a:pos x="336" y="422"/>
                </a:cxn>
                <a:cxn ang="0">
                  <a:pos x="373" y="314"/>
                </a:cxn>
                <a:cxn ang="0">
                  <a:pos x="525" y="270"/>
                </a:cxn>
                <a:cxn ang="0">
                  <a:pos x="591" y="188"/>
                </a:cxn>
                <a:cxn ang="0">
                  <a:pos x="651" y="287"/>
                </a:cxn>
                <a:cxn ang="0">
                  <a:pos x="727" y="177"/>
                </a:cxn>
                <a:cxn ang="0">
                  <a:pos x="724" y="59"/>
                </a:cxn>
                <a:cxn ang="0">
                  <a:pos x="1130" y="0"/>
                </a:cxn>
                <a:cxn ang="0">
                  <a:pos x="1250" y="140"/>
                </a:cxn>
                <a:cxn ang="0">
                  <a:pos x="1395" y="195"/>
                </a:cxn>
                <a:cxn ang="0">
                  <a:pos x="1460" y="345"/>
                </a:cxn>
                <a:cxn ang="0">
                  <a:pos x="1825" y="370"/>
                </a:cxn>
                <a:cxn ang="0">
                  <a:pos x="1875" y="555"/>
                </a:cxn>
                <a:cxn ang="0">
                  <a:pos x="2045" y="815"/>
                </a:cxn>
                <a:cxn ang="0">
                  <a:pos x="1935" y="860"/>
                </a:cxn>
                <a:cxn ang="0">
                  <a:pos x="1920" y="975"/>
                </a:cxn>
                <a:cxn ang="0">
                  <a:pos x="1980" y="1095"/>
                </a:cxn>
                <a:cxn ang="0">
                  <a:pos x="1954" y="1178"/>
                </a:cxn>
                <a:cxn ang="0">
                  <a:pos x="1858" y="1229"/>
                </a:cxn>
              </a:cxnLst>
              <a:rect l="0" t="0" r="r" b="b"/>
              <a:pathLst>
                <a:path w="2045" h="1620">
                  <a:moveTo>
                    <a:pt x="1858" y="1229"/>
                  </a:moveTo>
                  <a:lnTo>
                    <a:pt x="1715" y="1055"/>
                  </a:lnTo>
                  <a:lnTo>
                    <a:pt x="1605" y="1055"/>
                  </a:lnTo>
                  <a:lnTo>
                    <a:pt x="1411" y="1293"/>
                  </a:lnTo>
                  <a:lnTo>
                    <a:pt x="1215" y="1335"/>
                  </a:lnTo>
                  <a:lnTo>
                    <a:pt x="1080" y="1485"/>
                  </a:lnTo>
                  <a:lnTo>
                    <a:pt x="1080" y="1620"/>
                  </a:lnTo>
                  <a:lnTo>
                    <a:pt x="860" y="1560"/>
                  </a:lnTo>
                  <a:lnTo>
                    <a:pt x="577" y="1251"/>
                  </a:lnTo>
                  <a:lnTo>
                    <a:pt x="456" y="1205"/>
                  </a:lnTo>
                  <a:lnTo>
                    <a:pt x="286" y="1041"/>
                  </a:lnTo>
                  <a:lnTo>
                    <a:pt x="440" y="1010"/>
                  </a:lnTo>
                  <a:lnTo>
                    <a:pt x="480" y="900"/>
                  </a:lnTo>
                  <a:lnTo>
                    <a:pt x="235" y="827"/>
                  </a:lnTo>
                  <a:lnTo>
                    <a:pt x="0" y="501"/>
                  </a:lnTo>
                  <a:lnTo>
                    <a:pt x="108" y="464"/>
                  </a:lnTo>
                  <a:lnTo>
                    <a:pt x="255" y="471"/>
                  </a:lnTo>
                  <a:lnTo>
                    <a:pt x="336" y="422"/>
                  </a:lnTo>
                  <a:lnTo>
                    <a:pt x="373" y="314"/>
                  </a:lnTo>
                  <a:lnTo>
                    <a:pt x="525" y="270"/>
                  </a:lnTo>
                  <a:lnTo>
                    <a:pt x="591" y="188"/>
                  </a:lnTo>
                  <a:lnTo>
                    <a:pt x="651" y="287"/>
                  </a:lnTo>
                  <a:lnTo>
                    <a:pt x="727" y="177"/>
                  </a:lnTo>
                  <a:lnTo>
                    <a:pt x="724" y="59"/>
                  </a:lnTo>
                  <a:lnTo>
                    <a:pt x="1130" y="0"/>
                  </a:lnTo>
                  <a:lnTo>
                    <a:pt x="1250" y="140"/>
                  </a:lnTo>
                  <a:lnTo>
                    <a:pt x="1395" y="195"/>
                  </a:lnTo>
                  <a:lnTo>
                    <a:pt x="1460" y="345"/>
                  </a:lnTo>
                  <a:lnTo>
                    <a:pt x="1825" y="370"/>
                  </a:lnTo>
                  <a:lnTo>
                    <a:pt x="1875" y="555"/>
                  </a:lnTo>
                  <a:lnTo>
                    <a:pt x="2045" y="815"/>
                  </a:lnTo>
                  <a:lnTo>
                    <a:pt x="1935" y="860"/>
                  </a:lnTo>
                  <a:lnTo>
                    <a:pt x="1920" y="975"/>
                  </a:lnTo>
                  <a:lnTo>
                    <a:pt x="1980" y="1095"/>
                  </a:lnTo>
                  <a:lnTo>
                    <a:pt x="1954" y="1178"/>
                  </a:lnTo>
                  <a:lnTo>
                    <a:pt x="1858" y="1229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1" name="Freeform 409"/>
            <p:cNvSpPr>
              <a:spLocks/>
            </p:cNvSpPr>
            <p:nvPr/>
          </p:nvSpPr>
          <p:spPr bwMode="auto">
            <a:xfrm>
              <a:off x="2907306" y="2986602"/>
              <a:ext cx="317200" cy="292088"/>
            </a:xfrm>
            <a:custGeom>
              <a:avLst/>
              <a:gdLst/>
              <a:ahLst/>
              <a:cxnLst>
                <a:cxn ang="0">
                  <a:pos x="1169" y="1045"/>
                </a:cxn>
                <a:cxn ang="0">
                  <a:pos x="1059" y="1045"/>
                </a:cxn>
                <a:cxn ang="0">
                  <a:pos x="884" y="840"/>
                </a:cxn>
                <a:cxn ang="0">
                  <a:pos x="834" y="925"/>
                </a:cxn>
                <a:cxn ang="0">
                  <a:pos x="854" y="1020"/>
                </a:cxn>
                <a:cxn ang="0">
                  <a:pos x="744" y="975"/>
                </a:cxn>
                <a:cxn ang="0">
                  <a:pos x="579" y="865"/>
                </a:cxn>
                <a:cxn ang="0">
                  <a:pos x="504" y="915"/>
                </a:cxn>
                <a:cxn ang="0">
                  <a:pos x="594" y="1050"/>
                </a:cxn>
                <a:cxn ang="0">
                  <a:pos x="584" y="1105"/>
                </a:cxn>
                <a:cxn ang="0">
                  <a:pos x="329" y="870"/>
                </a:cxn>
                <a:cxn ang="0">
                  <a:pos x="224" y="700"/>
                </a:cxn>
                <a:cxn ang="0">
                  <a:pos x="0" y="570"/>
                </a:cxn>
                <a:cxn ang="0">
                  <a:pos x="105" y="505"/>
                </a:cxn>
                <a:cxn ang="0">
                  <a:pos x="324" y="565"/>
                </a:cxn>
                <a:cxn ang="0">
                  <a:pos x="324" y="432"/>
                </a:cxn>
                <a:cxn ang="0">
                  <a:pos x="459" y="280"/>
                </a:cxn>
                <a:cxn ang="0">
                  <a:pos x="654" y="238"/>
                </a:cxn>
                <a:cxn ang="0">
                  <a:pos x="849" y="0"/>
                </a:cxn>
                <a:cxn ang="0">
                  <a:pos x="959" y="0"/>
                </a:cxn>
                <a:cxn ang="0">
                  <a:pos x="1104" y="175"/>
                </a:cxn>
                <a:cxn ang="0">
                  <a:pos x="1199" y="120"/>
                </a:cxn>
                <a:cxn ang="0">
                  <a:pos x="1164" y="265"/>
                </a:cxn>
                <a:cxn ang="0">
                  <a:pos x="1199" y="340"/>
                </a:cxn>
                <a:cxn ang="0">
                  <a:pos x="1169" y="1045"/>
                </a:cxn>
              </a:cxnLst>
              <a:rect l="0" t="0" r="r" b="b"/>
              <a:pathLst>
                <a:path w="1199" h="1105">
                  <a:moveTo>
                    <a:pt x="1169" y="1045"/>
                  </a:moveTo>
                  <a:lnTo>
                    <a:pt x="1059" y="1045"/>
                  </a:lnTo>
                  <a:lnTo>
                    <a:pt x="884" y="840"/>
                  </a:lnTo>
                  <a:lnTo>
                    <a:pt x="834" y="925"/>
                  </a:lnTo>
                  <a:lnTo>
                    <a:pt x="854" y="1020"/>
                  </a:lnTo>
                  <a:lnTo>
                    <a:pt x="744" y="975"/>
                  </a:lnTo>
                  <a:lnTo>
                    <a:pt x="579" y="865"/>
                  </a:lnTo>
                  <a:lnTo>
                    <a:pt x="504" y="915"/>
                  </a:lnTo>
                  <a:lnTo>
                    <a:pt x="594" y="1050"/>
                  </a:lnTo>
                  <a:lnTo>
                    <a:pt x="584" y="1105"/>
                  </a:lnTo>
                  <a:lnTo>
                    <a:pt x="329" y="870"/>
                  </a:lnTo>
                  <a:lnTo>
                    <a:pt x="224" y="700"/>
                  </a:lnTo>
                  <a:lnTo>
                    <a:pt x="0" y="570"/>
                  </a:lnTo>
                  <a:lnTo>
                    <a:pt x="105" y="505"/>
                  </a:lnTo>
                  <a:lnTo>
                    <a:pt x="324" y="565"/>
                  </a:lnTo>
                  <a:lnTo>
                    <a:pt x="324" y="432"/>
                  </a:lnTo>
                  <a:lnTo>
                    <a:pt x="459" y="280"/>
                  </a:lnTo>
                  <a:lnTo>
                    <a:pt x="654" y="238"/>
                  </a:lnTo>
                  <a:lnTo>
                    <a:pt x="849" y="0"/>
                  </a:lnTo>
                  <a:lnTo>
                    <a:pt x="959" y="0"/>
                  </a:lnTo>
                  <a:lnTo>
                    <a:pt x="1104" y="175"/>
                  </a:lnTo>
                  <a:lnTo>
                    <a:pt x="1199" y="120"/>
                  </a:lnTo>
                  <a:lnTo>
                    <a:pt x="1164" y="265"/>
                  </a:lnTo>
                  <a:lnTo>
                    <a:pt x="1199" y="340"/>
                  </a:lnTo>
                  <a:lnTo>
                    <a:pt x="1169" y="1045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2" name="Freeform 410"/>
            <p:cNvSpPr>
              <a:spLocks/>
            </p:cNvSpPr>
            <p:nvPr/>
          </p:nvSpPr>
          <p:spPr bwMode="auto">
            <a:xfrm>
              <a:off x="3121415" y="2685262"/>
              <a:ext cx="218074" cy="198250"/>
            </a:xfrm>
            <a:custGeom>
              <a:avLst/>
              <a:gdLst/>
              <a:ahLst/>
              <a:cxnLst>
                <a:cxn ang="0">
                  <a:pos x="146" y="150"/>
                </a:cxn>
                <a:cxn ang="0">
                  <a:pos x="122" y="137"/>
                </a:cxn>
                <a:cxn ang="0">
                  <a:pos x="97" y="136"/>
                </a:cxn>
                <a:cxn ang="0">
                  <a:pos x="84" y="117"/>
                </a:cxn>
                <a:cxn ang="0">
                  <a:pos x="84" y="95"/>
                </a:cxn>
                <a:cxn ang="0">
                  <a:pos x="68" y="57"/>
                </a:cxn>
                <a:cxn ang="0">
                  <a:pos x="33" y="56"/>
                </a:cxn>
                <a:cxn ang="0">
                  <a:pos x="0" y="48"/>
                </a:cxn>
                <a:cxn ang="0">
                  <a:pos x="23" y="30"/>
                </a:cxn>
                <a:cxn ang="0">
                  <a:pos x="36" y="9"/>
                </a:cxn>
                <a:cxn ang="0">
                  <a:pos x="52" y="0"/>
                </a:cxn>
                <a:cxn ang="0">
                  <a:pos x="59" y="29"/>
                </a:cxn>
                <a:cxn ang="0">
                  <a:pos x="80" y="2"/>
                </a:cxn>
                <a:cxn ang="0">
                  <a:pos x="97" y="0"/>
                </a:cxn>
                <a:cxn ang="0">
                  <a:pos x="99" y="29"/>
                </a:cxn>
                <a:cxn ang="0">
                  <a:pos x="111" y="69"/>
                </a:cxn>
                <a:cxn ang="0">
                  <a:pos x="108" y="77"/>
                </a:cxn>
                <a:cxn ang="0">
                  <a:pos x="128" y="99"/>
                </a:cxn>
                <a:cxn ang="0">
                  <a:pos x="165" y="104"/>
                </a:cxn>
                <a:cxn ang="0">
                  <a:pos x="150" y="129"/>
                </a:cxn>
                <a:cxn ang="0">
                  <a:pos x="146" y="150"/>
                </a:cxn>
              </a:cxnLst>
              <a:rect l="0" t="0" r="r" b="b"/>
              <a:pathLst>
                <a:path w="165" h="150">
                  <a:moveTo>
                    <a:pt x="146" y="150"/>
                  </a:moveTo>
                  <a:lnTo>
                    <a:pt x="122" y="137"/>
                  </a:lnTo>
                  <a:lnTo>
                    <a:pt x="97" y="136"/>
                  </a:lnTo>
                  <a:lnTo>
                    <a:pt x="84" y="117"/>
                  </a:lnTo>
                  <a:lnTo>
                    <a:pt x="84" y="95"/>
                  </a:lnTo>
                  <a:lnTo>
                    <a:pt x="68" y="57"/>
                  </a:lnTo>
                  <a:lnTo>
                    <a:pt x="33" y="56"/>
                  </a:lnTo>
                  <a:lnTo>
                    <a:pt x="0" y="48"/>
                  </a:lnTo>
                  <a:lnTo>
                    <a:pt x="23" y="30"/>
                  </a:lnTo>
                  <a:lnTo>
                    <a:pt x="36" y="9"/>
                  </a:lnTo>
                  <a:lnTo>
                    <a:pt x="52" y="0"/>
                  </a:lnTo>
                  <a:lnTo>
                    <a:pt x="59" y="29"/>
                  </a:lnTo>
                  <a:lnTo>
                    <a:pt x="80" y="2"/>
                  </a:lnTo>
                  <a:lnTo>
                    <a:pt x="97" y="0"/>
                  </a:lnTo>
                  <a:lnTo>
                    <a:pt x="99" y="29"/>
                  </a:lnTo>
                  <a:lnTo>
                    <a:pt x="111" y="69"/>
                  </a:lnTo>
                  <a:lnTo>
                    <a:pt x="108" y="77"/>
                  </a:lnTo>
                  <a:lnTo>
                    <a:pt x="128" y="99"/>
                  </a:lnTo>
                  <a:lnTo>
                    <a:pt x="165" y="104"/>
                  </a:lnTo>
                  <a:lnTo>
                    <a:pt x="150" y="129"/>
                  </a:lnTo>
                  <a:lnTo>
                    <a:pt x="146" y="15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3" name="Freeform 411"/>
            <p:cNvSpPr>
              <a:spLocks/>
            </p:cNvSpPr>
            <p:nvPr/>
          </p:nvSpPr>
          <p:spPr bwMode="auto">
            <a:xfrm>
              <a:off x="3461084" y="2826681"/>
              <a:ext cx="88551" cy="79300"/>
            </a:xfrm>
            <a:custGeom>
              <a:avLst/>
              <a:gdLst/>
              <a:ahLst/>
              <a:cxnLst>
                <a:cxn ang="0">
                  <a:pos x="3" y="60"/>
                </a:cxn>
                <a:cxn ang="0">
                  <a:pos x="43" y="51"/>
                </a:cxn>
                <a:cxn ang="0">
                  <a:pos x="67" y="29"/>
                </a:cxn>
                <a:cxn ang="0">
                  <a:pos x="58" y="12"/>
                </a:cxn>
                <a:cxn ang="0">
                  <a:pos x="34" y="1"/>
                </a:cxn>
                <a:cxn ang="0">
                  <a:pos x="1" y="0"/>
                </a:cxn>
                <a:cxn ang="0">
                  <a:pos x="0" y="28"/>
                </a:cxn>
                <a:cxn ang="0">
                  <a:pos x="3" y="60"/>
                </a:cxn>
              </a:cxnLst>
              <a:rect l="0" t="0" r="r" b="b"/>
              <a:pathLst>
                <a:path w="67" h="60">
                  <a:moveTo>
                    <a:pt x="3" y="60"/>
                  </a:moveTo>
                  <a:lnTo>
                    <a:pt x="43" y="51"/>
                  </a:lnTo>
                  <a:lnTo>
                    <a:pt x="67" y="29"/>
                  </a:lnTo>
                  <a:lnTo>
                    <a:pt x="58" y="12"/>
                  </a:lnTo>
                  <a:lnTo>
                    <a:pt x="34" y="1"/>
                  </a:lnTo>
                  <a:lnTo>
                    <a:pt x="1" y="0"/>
                  </a:lnTo>
                  <a:lnTo>
                    <a:pt x="0" y="28"/>
                  </a:lnTo>
                  <a:lnTo>
                    <a:pt x="3" y="6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4" name="Freeform 412"/>
            <p:cNvSpPr>
              <a:spLocks/>
            </p:cNvSpPr>
            <p:nvPr/>
          </p:nvSpPr>
          <p:spPr bwMode="auto">
            <a:xfrm>
              <a:off x="3299840" y="3278690"/>
              <a:ext cx="309270" cy="249795"/>
            </a:xfrm>
            <a:custGeom>
              <a:avLst/>
              <a:gdLst/>
              <a:ahLst/>
              <a:cxnLst>
                <a:cxn ang="0">
                  <a:pos x="9" y="392"/>
                </a:cxn>
                <a:cxn ang="0">
                  <a:pos x="43" y="515"/>
                </a:cxn>
                <a:cxn ang="0">
                  <a:pos x="38" y="705"/>
                </a:cxn>
                <a:cxn ang="0">
                  <a:pos x="473" y="780"/>
                </a:cxn>
                <a:cxn ang="0">
                  <a:pos x="788" y="915"/>
                </a:cxn>
                <a:cxn ang="0">
                  <a:pos x="968" y="945"/>
                </a:cxn>
                <a:cxn ang="0">
                  <a:pos x="1163" y="845"/>
                </a:cxn>
                <a:cxn ang="0">
                  <a:pos x="1148" y="665"/>
                </a:cxn>
                <a:cxn ang="0">
                  <a:pos x="1168" y="480"/>
                </a:cxn>
                <a:cxn ang="0">
                  <a:pos x="1058" y="315"/>
                </a:cxn>
                <a:cxn ang="0">
                  <a:pos x="958" y="200"/>
                </a:cxn>
                <a:cxn ang="0">
                  <a:pos x="808" y="225"/>
                </a:cxn>
                <a:cxn ang="0">
                  <a:pos x="713" y="135"/>
                </a:cxn>
                <a:cxn ang="0">
                  <a:pos x="643" y="185"/>
                </a:cxn>
                <a:cxn ang="0">
                  <a:pos x="488" y="25"/>
                </a:cxn>
                <a:cxn ang="0">
                  <a:pos x="313" y="0"/>
                </a:cxn>
                <a:cxn ang="0">
                  <a:pos x="294" y="125"/>
                </a:cxn>
                <a:cxn ang="0">
                  <a:pos x="256" y="140"/>
                </a:cxn>
                <a:cxn ang="0">
                  <a:pos x="203" y="135"/>
                </a:cxn>
                <a:cxn ang="0">
                  <a:pos x="122" y="186"/>
                </a:cxn>
                <a:cxn ang="0">
                  <a:pos x="21" y="188"/>
                </a:cxn>
                <a:cxn ang="0">
                  <a:pos x="0" y="300"/>
                </a:cxn>
                <a:cxn ang="0">
                  <a:pos x="9" y="392"/>
                </a:cxn>
              </a:cxnLst>
              <a:rect l="0" t="0" r="r" b="b"/>
              <a:pathLst>
                <a:path w="1168" h="945">
                  <a:moveTo>
                    <a:pt x="9" y="392"/>
                  </a:moveTo>
                  <a:lnTo>
                    <a:pt x="43" y="515"/>
                  </a:lnTo>
                  <a:lnTo>
                    <a:pt x="38" y="705"/>
                  </a:lnTo>
                  <a:lnTo>
                    <a:pt x="473" y="780"/>
                  </a:lnTo>
                  <a:lnTo>
                    <a:pt x="788" y="915"/>
                  </a:lnTo>
                  <a:lnTo>
                    <a:pt x="968" y="945"/>
                  </a:lnTo>
                  <a:lnTo>
                    <a:pt x="1163" y="845"/>
                  </a:lnTo>
                  <a:lnTo>
                    <a:pt x="1148" y="665"/>
                  </a:lnTo>
                  <a:lnTo>
                    <a:pt x="1168" y="480"/>
                  </a:lnTo>
                  <a:lnTo>
                    <a:pt x="1058" y="315"/>
                  </a:lnTo>
                  <a:lnTo>
                    <a:pt x="958" y="200"/>
                  </a:lnTo>
                  <a:lnTo>
                    <a:pt x="808" y="225"/>
                  </a:lnTo>
                  <a:lnTo>
                    <a:pt x="713" y="135"/>
                  </a:lnTo>
                  <a:lnTo>
                    <a:pt x="643" y="185"/>
                  </a:lnTo>
                  <a:lnTo>
                    <a:pt x="488" y="25"/>
                  </a:lnTo>
                  <a:lnTo>
                    <a:pt x="313" y="0"/>
                  </a:lnTo>
                  <a:lnTo>
                    <a:pt x="294" y="125"/>
                  </a:lnTo>
                  <a:lnTo>
                    <a:pt x="256" y="140"/>
                  </a:lnTo>
                  <a:lnTo>
                    <a:pt x="203" y="135"/>
                  </a:lnTo>
                  <a:lnTo>
                    <a:pt x="122" y="186"/>
                  </a:lnTo>
                  <a:lnTo>
                    <a:pt x="21" y="188"/>
                  </a:lnTo>
                  <a:lnTo>
                    <a:pt x="0" y="300"/>
                  </a:lnTo>
                  <a:lnTo>
                    <a:pt x="9" y="39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5" name="Freeform 413"/>
            <p:cNvSpPr>
              <a:spLocks/>
            </p:cNvSpPr>
            <p:nvPr/>
          </p:nvSpPr>
          <p:spPr bwMode="auto">
            <a:xfrm>
              <a:off x="3603823" y="3344774"/>
              <a:ext cx="429541" cy="239222"/>
            </a:xfrm>
            <a:custGeom>
              <a:avLst/>
              <a:gdLst/>
              <a:ahLst/>
              <a:cxnLst>
                <a:cxn ang="0">
                  <a:pos x="16" y="596"/>
                </a:cxn>
                <a:cxn ang="0">
                  <a:pos x="185" y="670"/>
                </a:cxn>
                <a:cxn ang="0">
                  <a:pos x="285" y="640"/>
                </a:cxn>
                <a:cxn ang="0">
                  <a:pos x="560" y="740"/>
                </a:cxn>
                <a:cxn ang="0">
                  <a:pos x="690" y="740"/>
                </a:cxn>
                <a:cxn ang="0">
                  <a:pos x="770" y="655"/>
                </a:cxn>
                <a:cxn ang="0">
                  <a:pos x="860" y="590"/>
                </a:cxn>
                <a:cxn ang="0">
                  <a:pos x="1050" y="725"/>
                </a:cxn>
                <a:cxn ang="0">
                  <a:pos x="1080" y="880"/>
                </a:cxn>
                <a:cxn ang="0">
                  <a:pos x="1145" y="905"/>
                </a:cxn>
                <a:cxn ang="0">
                  <a:pos x="1220" y="800"/>
                </a:cxn>
                <a:cxn ang="0">
                  <a:pos x="1335" y="740"/>
                </a:cxn>
                <a:cxn ang="0">
                  <a:pos x="1290" y="595"/>
                </a:cxn>
                <a:cxn ang="0">
                  <a:pos x="1245" y="485"/>
                </a:cxn>
                <a:cxn ang="0">
                  <a:pos x="1305" y="425"/>
                </a:cxn>
                <a:cxn ang="0">
                  <a:pos x="1440" y="410"/>
                </a:cxn>
                <a:cxn ang="0">
                  <a:pos x="1515" y="335"/>
                </a:cxn>
                <a:cxn ang="0">
                  <a:pos x="1485" y="245"/>
                </a:cxn>
                <a:cxn ang="0">
                  <a:pos x="1625" y="230"/>
                </a:cxn>
                <a:cxn ang="0">
                  <a:pos x="1440" y="140"/>
                </a:cxn>
                <a:cxn ang="0">
                  <a:pos x="1230" y="140"/>
                </a:cxn>
                <a:cxn ang="0">
                  <a:pos x="1170" y="0"/>
                </a:cxn>
                <a:cxn ang="0">
                  <a:pos x="1040" y="55"/>
                </a:cxn>
                <a:cxn ang="0">
                  <a:pos x="950" y="290"/>
                </a:cxn>
                <a:cxn ang="0">
                  <a:pos x="660" y="265"/>
                </a:cxn>
                <a:cxn ang="0">
                  <a:pos x="490" y="230"/>
                </a:cxn>
                <a:cxn ang="0">
                  <a:pos x="215" y="205"/>
                </a:cxn>
                <a:cxn ang="0">
                  <a:pos x="21" y="233"/>
                </a:cxn>
                <a:cxn ang="0">
                  <a:pos x="0" y="425"/>
                </a:cxn>
                <a:cxn ang="0">
                  <a:pos x="16" y="596"/>
                </a:cxn>
              </a:cxnLst>
              <a:rect l="0" t="0" r="r" b="b"/>
              <a:pathLst>
                <a:path w="1625" h="905">
                  <a:moveTo>
                    <a:pt x="16" y="596"/>
                  </a:moveTo>
                  <a:lnTo>
                    <a:pt x="185" y="670"/>
                  </a:lnTo>
                  <a:lnTo>
                    <a:pt x="285" y="640"/>
                  </a:lnTo>
                  <a:lnTo>
                    <a:pt x="560" y="740"/>
                  </a:lnTo>
                  <a:lnTo>
                    <a:pt x="690" y="740"/>
                  </a:lnTo>
                  <a:lnTo>
                    <a:pt x="770" y="655"/>
                  </a:lnTo>
                  <a:lnTo>
                    <a:pt x="860" y="590"/>
                  </a:lnTo>
                  <a:lnTo>
                    <a:pt x="1050" y="725"/>
                  </a:lnTo>
                  <a:lnTo>
                    <a:pt x="1080" y="880"/>
                  </a:lnTo>
                  <a:lnTo>
                    <a:pt x="1145" y="905"/>
                  </a:lnTo>
                  <a:lnTo>
                    <a:pt x="1220" y="800"/>
                  </a:lnTo>
                  <a:lnTo>
                    <a:pt x="1335" y="740"/>
                  </a:lnTo>
                  <a:lnTo>
                    <a:pt x="1290" y="595"/>
                  </a:lnTo>
                  <a:lnTo>
                    <a:pt x="1245" y="485"/>
                  </a:lnTo>
                  <a:lnTo>
                    <a:pt x="1305" y="425"/>
                  </a:lnTo>
                  <a:lnTo>
                    <a:pt x="1440" y="410"/>
                  </a:lnTo>
                  <a:lnTo>
                    <a:pt x="1515" y="335"/>
                  </a:lnTo>
                  <a:lnTo>
                    <a:pt x="1485" y="245"/>
                  </a:lnTo>
                  <a:lnTo>
                    <a:pt x="1625" y="230"/>
                  </a:lnTo>
                  <a:lnTo>
                    <a:pt x="1440" y="140"/>
                  </a:lnTo>
                  <a:lnTo>
                    <a:pt x="1230" y="140"/>
                  </a:lnTo>
                  <a:lnTo>
                    <a:pt x="1170" y="0"/>
                  </a:lnTo>
                  <a:lnTo>
                    <a:pt x="1040" y="55"/>
                  </a:lnTo>
                  <a:lnTo>
                    <a:pt x="950" y="290"/>
                  </a:lnTo>
                  <a:lnTo>
                    <a:pt x="660" y="265"/>
                  </a:lnTo>
                  <a:lnTo>
                    <a:pt x="490" y="230"/>
                  </a:lnTo>
                  <a:lnTo>
                    <a:pt x="215" y="205"/>
                  </a:lnTo>
                  <a:lnTo>
                    <a:pt x="21" y="233"/>
                  </a:lnTo>
                  <a:lnTo>
                    <a:pt x="0" y="425"/>
                  </a:lnTo>
                  <a:lnTo>
                    <a:pt x="16" y="59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6" name="Freeform 414"/>
            <p:cNvSpPr>
              <a:spLocks/>
            </p:cNvSpPr>
            <p:nvPr/>
          </p:nvSpPr>
          <p:spPr bwMode="auto">
            <a:xfrm>
              <a:off x="3627613" y="2220036"/>
              <a:ext cx="715020" cy="667441"/>
            </a:xfrm>
            <a:custGeom>
              <a:avLst/>
              <a:gdLst/>
              <a:ahLst/>
              <a:cxnLst>
                <a:cxn ang="0">
                  <a:pos x="705" y="2521"/>
                </a:cxn>
                <a:cxn ang="0">
                  <a:pos x="840" y="2441"/>
                </a:cxn>
                <a:cxn ang="0">
                  <a:pos x="935" y="2526"/>
                </a:cxn>
                <a:cxn ang="0">
                  <a:pos x="1140" y="2361"/>
                </a:cxn>
                <a:cxn ang="0">
                  <a:pos x="1115" y="2146"/>
                </a:cxn>
                <a:cxn ang="0">
                  <a:pos x="1140" y="1996"/>
                </a:cxn>
                <a:cxn ang="0">
                  <a:pos x="1065" y="1761"/>
                </a:cxn>
                <a:cxn ang="0">
                  <a:pos x="1295" y="1656"/>
                </a:cxn>
                <a:cxn ang="0">
                  <a:pos x="1426" y="1501"/>
                </a:cxn>
                <a:cxn ang="0">
                  <a:pos x="1746" y="1311"/>
                </a:cxn>
                <a:cxn ang="0">
                  <a:pos x="1956" y="1321"/>
                </a:cxn>
                <a:cxn ang="0">
                  <a:pos x="2233" y="1216"/>
                </a:cxn>
                <a:cxn ang="0">
                  <a:pos x="2331" y="1063"/>
                </a:cxn>
                <a:cxn ang="0">
                  <a:pos x="2286" y="885"/>
                </a:cxn>
                <a:cxn ang="0">
                  <a:pos x="2424" y="808"/>
                </a:cxn>
                <a:cxn ang="0">
                  <a:pos x="2514" y="691"/>
                </a:cxn>
                <a:cxn ang="0">
                  <a:pos x="2580" y="558"/>
                </a:cxn>
                <a:cxn ang="0">
                  <a:pos x="2521" y="465"/>
                </a:cxn>
                <a:cxn ang="0">
                  <a:pos x="2671" y="391"/>
                </a:cxn>
                <a:cxn ang="0">
                  <a:pos x="2704" y="235"/>
                </a:cxn>
                <a:cxn ang="0">
                  <a:pos x="2581" y="230"/>
                </a:cxn>
                <a:cxn ang="0">
                  <a:pos x="2476" y="343"/>
                </a:cxn>
                <a:cxn ang="0">
                  <a:pos x="2316" y="351"/>
                </a:cxn>
                <a:cxn ang="0">
                  <a:pos x="2115" y="201"/>
                </a:cxn>
                <a:cxn ang="0">
                  <a:pos x="1980" y="153"/>
                </a:cxn>
                <a:cxn ang="0">
                  <a:pos x="1783" y="177"/>
                </a:cxn>
                <a:cxn ang="0">
                  <a:pos x="1696" y="375"/>
                </a:cxn>
                <a:cxn ang="0">
                  <a:pos x="1564" y="465"/>
                </a:cxn>
                <a:cxn ang="0">
                  <a:pos x="1188" y="441"/>
                </a:cxn>
                <a:cxn ang="0">
                  <a:pos x="903" y="499"/>
                </a:cxn>
                <a:cxn ang="0">
                  <a:pos x="696" y="420"/>
                </a:cxn>
                <a:cxn ang="0">
                  <a:pos x="535" y="195"/>
                </a:cxn>
                <a:cxn ang="0">
                  <a:pos x="324" y="0"/>
                </a:cxn>
                <a:cxn ang="0">
                  <a:pos x="240" y="120"/>
                </a:cxn>
                <a:cxn ang="0">
                  <a:pos x="105" y="185"/>
                </a:cxn>
                <a:cxn ang="0">
                  <a:pos x="80" y="405"/>
                </a:cxn>
                <a:cxn ang="0">
                  <a:pos x="0" y="555"/>
                </a:cxn>
                <a:cxn ang="0">
                  <a:pos x="45" y="830"/>
                </a:cxn>
                <a:cxn ang="0">
                  <a:pos x="155" y="890"/>
                </a:cxn>
                <a:cxn ang="0">
                  <a:pos x="185" y="1040"/>
                </a:cxn>
                <a:cxn ang="0">
                  <a:pos x="80" y="1125"/>
                </a:cxn>
                <a:cxn ang="0">
                  <a:pos x="165" y="1296"/>
                </a:cxn>
                <a:cxn ang="0">
                  <a:pos x="290" y="1260"/>
                </a:cxn>
                <a:cxn ang="0">
                  <a:pos x="395" y="1441"/>
                </a:cxn>
                <a:cxn ang="0">
                  <a:pos x="545" y="1551"/>
                </a:cxn>
                <a:cxn ang="0">
                  <a:pos x="665" y="1761"/>
                </a:cxn>
                <a:cxn ang="0">
                  <a:pos x="575" y="1911"/>
                </a:cxn>
                <a:cxn ang="0">
                  <a:pos x="650" y="2001"/>
                </a:cxn>
                <a:cxn ang="0">
                  <a:pos x="660" y="2181"/>
                </a:cxn>
                <a:cxn ang="0">
                  <a:pos x="705" y="2521"/>
                </a:cxn>
              </a:cxnLst>
              <a:rect l="0" t="0" r="r" b="b"/>
              <a:pathLst>
                <a:path w="2704" h="2526">
                  <a:moveTo>
                    <a:pt x="705" y="2521"/>
                  </a:moveTo>
                  <a:lnTo>
                    <a:pt x="840" y="2441"/>
                  </a:lnTo>
                  <a:lnTo>
                    <a:pt x="935" y="2526"/>
                  </a:lnTo>
                  <a:lnTo>
                    <a:pt x="1140" y="2361"/>
                  </a:lnTo>
                  <a:lnTo>
                    <a:pt x="1115" y="2146"/>
                  </a:lnTo>
                  <a:lnTo>
                    <a:pt x="1140" y="1996"/>
                  </a:lnTo>
                  <a:lnTo>
                    <a:pt x="1065" y="1761"/>
                  </a:lnTo>
                  <a:lnTo>
                    <a:pt x="1295" y="1656"/>
                  </a:lnTo>
                  <a:lnTo>
                    <a:pt x="1426" y="1501"/>
                  </a:lnTo>
                  <a:lnTo>
                    <a:pt x="1746" y="1311"/>
                  </a:lnTo>
                  <a:lnTo>
                    <a:pt x="1956" y="1321"/>
                  </a:lnTo>
                  <a:lnTo>
                    <a:pt x="2233" y="1216"/>
                  </a:lnTo>
                  <a:lnTo>
                    <a:pt x="2331" y="1063"/>
                  </a:lnTo>
                  <a:lnTo>
                    <a:pt x="2286" y="885"/>
                  </a:lnTo>
                  <a:lnTo>
                    <a:pt x="2424" y="808"/>
                  </a:lnTo>
                  <a:lnTo>
                    <a:pt x="2514" y="691"/>
                  </a:lnTo>
                  <a:lnTo>
                    <a:pt x="2580" y="558"/>
                  </a:lnTo>
                  <a:lnTo>
                    <a:pt x="2521" y="465"/>
                  </a:lnTo>
                  <a:lnTo>
                    <a:pt x="2671" y="391"/>
                  </a:lnTo>
                  <a:lnTo>
                    <a:pt x="2704" y="235"/>
                  </a:lnTo>
                  <a:lnTo>
                    <a:pt x="2581" y="230"/>
                  </a:lnTo>
                  <a:lnTo>
                    <a:pt x="2476" y="343"/>
                  </a:lnTo>
                  <a:lnTo>
                    <a:pt x="2316" y="351"/>
                  </a:lnTo>
                  <a:lnTo>
                    <a:pt x="2115" y="201"/>
                  </a:lnTo>
                  <a:lnTo>
                    <a:pt x="1980" y="153"/>
                  </a:lnTo>
                  <a:lnTo>
                    <a:pt x="1783" y="177"/>
                  </a:lnTo>
                  <a:lnTo>
                    <a:pt x="1696" y="375"/>
                  </a:lnTo>
                  <a:lnTo>
                    <a:pt x="1564" y="465"/>
                  </a:lnTo>
                  <a:lnTo>
                    <a:pt x="1188" y="441"/>
                  </a:lnTo>
                  <a:lnTo>
                    <a:pt x="903" y="499"/>
                  </a:lnTo>
                  <a:lnTo>
                    <a:pt x="696" y="420"/>
                  </a:lnTo>
                  <a:lnTo>
                    <a:pt x="535" y="195"/>
                  </a:lnTo>
                  <a:lnTo>
                    <a:pt x="324" y="0"/>
                  </a:lnTo>
                  <a:lnTo>
                    <a:pt x="240" y="120"/>
                  </a:lnTo>
                  <a:lnTo>
                    <a:pt x="105" y="185"/>
                  </a:lnTo>
                  <a:lnTo>
                    <a:pt x="80" y="405"/>
                  </a:lnTo>
                  <a:lnTo>
                    <a:pt x="0" y="555"/>
                  </a:lnTo>
                  <a:lnTo>
                    <a:pt x="45" y="830"/>
                  </a:lnTo>
                  <a:lnTo>
                    <a:pt x="155" y="890"/>
                  </a:lnTo>
                  <a:lnTo>
                    <a:pt x="185" y="1040"/>
                  </a:lnTo>
                  <a:lnTo>
                    <a:pt x="80" y="1125"/>
                  </a:lnTo>
                  <a:lnTo>
                    <a:pt x="165" y="1296"/>
                  </a:lnTo>
                  <a:lnTo>
                    <a:pt x="290" y="1260"/>
                  </a:lnTo>
                  <a:lnTo>
                    <a:pt x="395" y="1441"/>
                  </a:lnTo>
                  <a:lnTo>
                    <a:pt x="545" y="1551"/>
                  </a:lnTo>
                  <a:lnTo>
                    <a:pt x="665" y="1761"/>
                  </a:lnTo>
                  <a:lnTo>
                    <a:pt x="575" y="1911"/>
                  </a:lnTo>
                  <a:lnTo>
                    <a:pt x="650" y="2001"/>
                  </a:lnTo>
                  <a:lnTo>
                    <a:pt x="660" y="2181"/>
                  </a:lnTo>
                  <a:lnTo>
                    <a:pt x="705" y="2521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7" name="Freeform 415"/>
            <p:cNvSpPr>
              <a:spLocks/>
            </p:cNvSpPr>
            <p:nvPr/>
          </p:nvSpPr>
          <p:spPr bwMode="auto">
            <a:xfrm>
              <a:off x="4292411" y="1888299"/>
              <a:ext cx="711056" cy="898732"/>
            </a:xfrm>
            <a:custGeom>
              <a:avLst/>
              <a:gdLst/>
              <a:ahLst/>
              <a:cxnLst>
                <a:cxn ang="0">
                  <a:pos x="1072" y="3251"/>
                </a:cxn>
                <a:cxn ang="0">
                  <a:pos x="1032" y="2861"/>
                </a:cxn>
                <a:cxn ang="0">
                  <a:pos x="837" y="2671"/>
                </a:cxn>
                <a:cxn ang="0">
                  <a:pos x="787" y="2276"/>
                </a:cxn>
                <a:cxn ang="0">
                  <a:pos x="592" y="2336"/>
                </a:cxn>
                <a:cxn ang="0">
                  <a:pos x="567" y="2126"/>
                </a:cxn>
                <a:cxn ang="0">
                  <a:pos x="577" y="1846"/>
                </a:cxn>
                <a:cxn ang="0">
                  <a:pos x="147" y="1931"/>
                </a:cxn>
                <a:cxn ang="0">
                  <a:pos x="67" y="1811"/>
                </a:cxn>
                <a:cxn ang="0">
                  <a:pos x="157" y="1645"/>
                </a:cxn>
                <a:cxn ang="0">
                  <a:pos x="417" y="1493"/>
                </a:cxn>
                <a:cxn ang="0">
                  <a:pos x="567" y="1270"/>
                </a:cxn>
                <a:cxn ang="0">
                  <a:pos x="732" y="1000"/>
                </a:cxn>
                <a:cxn ang="0">
                  <a:pos x="712" y="705"/>
                </a:cxn>
                <a:cxn ang="0">
                  <a:pos x="937" y="465"/>
                </a:cxn>
                <a:cxn ang="0">
                  <a:pos x="1152" y="10"/>
                </a:cxn>
                <a:cxn ang="0">
                  <a:pos x="1677" y="0"/>
                </a:cxn>
                <a:cxn ang="0">
                  <a:pos x="1992" y="70"/>
                </a:cxn>
                <a:cxn ang="0">
                  <a:pos x="1927" y="265"/>
                </a:cxn>
                <a:cxn ang="0">
                  <a:pos x="1947" y="375"/>
                </a:cxn>
                <a:cxn ang="0">
                  <a:pos x="1842" y="550"/>
                </a:cxn>
                <a:cxn ang="0">
                  <a:pos x="1957" y="750"/>
                </a:cxn>
                <a:cxn ang="0">
                  <a:pos x="2212" y="1080"/>
                </a:cxn>
                <a:cxn ang="0">
                  <a:pos x="2142" y="1320"/>
                </a:cxn>
                <a:cxn ang="0">
                  <a:pos x="2517" y="1605"/>
                </a:cxn>
                <a:cxn ang="0">
                  <a:pos x="2587" y="1831"/>
                </a:cxn>
                <a:cxn ang="0">
                  <a:pos x="2167" y="1706"/>
                </a:cxn>
                <a:cxn ang="0">
                  <a:pos x="2127" y="1801"/>
                </a:cxn>
                <a:cxn ang="0">
                  <a:pos x="1987" y="1966"/>
                </a:cxn>
                <a:cxn ang="0">
                  <a:pos x="1887" y="2386"/>
                </a:cxn>
                <a:cxn ang="0">
                  <a:pos x="1992" y="2611"/>
                </a:cxn>
                <a:cxn ang="0">
                  <a:pos x="1777" y="2666"/>
                </a:cxn>
                <a:cxn ang="0">
                  <a:pos x="1417" y="3011"/>
                </a:cxn>
                <a:cxn ang="0">
                  <a:pos x="1252" y="3176"/>
                </a:cxn>
                <a:cxn ang="0">
                  <a:pos x="1372" y="3271"/>
                </a:cxn>
              </a:cxnLst>
              <a:rect l="0" t="0" r="r" b="b"/>
              <a:pathLst>
                <a:path w="2692" h="3401">
                  <a:moveTo>
                    <a:pt x="1287" y="3401"/>
                  </a:moveTo>
                  <a:lnTo>
                    <a:pt x="1072" y="3251"/>
                  </a:lnTo>
                  <a:lnTo>
                    <a:pt x="942" y="2956"/>
                  </a:lnTo>
                  <a:lnTo>
                    <a:pt x="1032" y="2861"/>
                  </a:lnTo>
                  <a:lnTo>
                    <a:pt x="982" y="2771"/>
                  </a:lnTo>
                  <a:lnTo>
                    <a:pt x="837" y="2671"/>
                  </a:lnTo>
                  <a:lnTo>
                    <a:pt x="732" y="2381"/>
                  </a:lnTo>
                  <a:lnTo>
                    <a:pt x="787" y="2276"/>
                  </a:lnTo>
                  <a:lnTo>
                    <a:pt x="717" y="2251"/>
                  </a:lnTo>
                  <a:lnTo>
                    <a:pt x="592" y="2336"/>
                  </a:lnTo>
                  <a:lnTo>
                    <a:pt x="537" y="2231"/>
                  </a:lnTo>
                  <a:lnTo>
                    <a:pt x="567" y="2126"/>
                  </a:lnTo>
                  <a:lnTo>
                    <a:pt x="687" y="2021"/>
                  </a:lnTo>
                  <a:lnTo>
                    <a:pt x="577" y="1846"/>
                  </a:lnTo>
                  <a:lnTo>
                    <a:pt x="412" y="1961"/>
                  </a:lnTo>
                  <a:lnTo>
                    <a:pt x="147" y="1931"/>
                  </a:lnTo>
                  <a:lnTo>
                    <a:pt x="0" y="1948"/>
                  </a:lnTo>
                  <a:lnTo>
                    <a:pt x="67" y="1811"/>
                  </a:lnTo>
                  <a:lnTo>
                    <a:pt x="7" y="1721"/>
                  </a:lnTo>
                  <a:lnTo>
                    <a:pt x="157" y="1645"/>
                  </a:lnTo>
                  <a:lnTo>
                    <a:pt x="192" y="1489"/>
                  </a:lnTo>
                  <a:lnTo>
                    <a:pt x="417" y="1493"/>
                  </a:lnTo>
                  <a:lnTo>
                    <a:pt x="462" y="1365"/>
                  </a:lnTo>
                  <a:lnTo>
                    <a:pt x="567" y="1270"/>
                  </a:lnTo>
                  <a:lnTo>
                    <a:pt x="522" y="1110"/>
                  </a:lnTo>
                  <a:lnTo>
                    <a:pt x="732" y="1000"/>
                  </a:lnTo>
                  <a:lnTo>
                    <a:pt x="667" y="880"/>
                  </a:lnTo>
                  <a:lnTo>
                    <a:pt x="712" y="705"/>
                  </a:lnTo>
                  <a:lnTo>
                    <a:pt x="862" y="715"/>
                  </a:lnTo>
                  <a:lnTo>
                    <a:pt x="937" y="465"/>
                  </a:lnTo>
                  <a:lnTo>
                    <a:pt x="967" y="70"/>
                  </a:lnTo>
                  <a:lnTo>
                    <a:pt x="1152" y="10"/>
                  </a:lnTo>
                  <a:lnTo>
                    <a:pt x="1482" y="75"/>
                  </a:lnTo>
                  <a:lnTo>
                    <a:pt x="1677" y="0"/>
                  </a:lnTo>
                  <a:lnTo>
                    <a:pt x="1857" y="30"/>
                  </a:lnTo>
                  <a:lnTo>
                    <a:pt x="1992" y="70"/>
                  </a:lnTo>
                  <a:lnTo>
                    <a:pt x="1882" y="130"/>
                  </a:lnTo>
                  <a:lnTo>
                    <a:pt x="1927" y="265"/>
                  </a:lnTo>
                  <a:lnTo>
                    <a:pt x="2017" y="340"/>
                  </a:lnTo>
                  <a:lnTo>
                    <a:pt x="1947" y="375"/>
                  </a:lnTo>
                  <a:lnTo>
                    <a:pt x="1662" y="400"/>
                  </a:lnTo>
                  <a:lnTo>
                    <a:pt x="1842" y="550"/>
                  </a:lnTo>
                  <a:lnTo>
                    <a:pt x="1807" y="625"/>
                  </a:lnTo>
                  <a:lnTo>
                    <a:pt x="1957" y="750"/>
                  </a:lnTo>
                  <a:lnTo>
                    <a:pt x="2037" y="925"/>
                  </a:lnTo>
                  <a:lnTo>
                    <a:pt x="2212" y="1080"/>
                  </a:lnTo>
                  <a:lnTo>
                    <a:pt x="2107" y="1185"/>
                  </a:lnTo>
                  <a:lnTo>
                    <a:pt x="2142" y="1320"/>
                  </a:lnTo>
                  <a:lnTo>
                    <a:pt x="2347" y="1525"/>
                  </a:lnTo>
                  <a:lnTo>
                    <a:pt x="2517" y="1605"/>
                  </a:lnTo>
                  <a:lnTo>
                    <a:pt x="2692" y="1741"/>
                  </a:lnTo>
                  <a:lnTo>
                    <a:pt x="2587" y="1831"/>
                  </a:lnTo>
                  <a:lnTo>
                    <a:pt x="2292" y="1801"/>
                  </a:lnTo>
                  <a:lnTo>
                    <a:pt x="2167" y="1706"/>
                  </a:lnTo>
                  <a:lnTo>
                    <a:pt x="2092" y="1680"/>
                  </a:lnTo>
                  <a:lnTo>
                    <a:pt x="2127" y="1801"/>
                  </a:lnTo>
                  <a:lnTo>
                    <a:pt x="2022" y="1831"/>
                  </a:lnTo>
                  <a:lnTo>
                    <a:pt x="1987" y="1966"/>
                  </a:lnTo>
                  <a:lnTo>
                    <a:pt x="1902" y="2141"/>
                  </a:lnTo>
                  <a:lnTo>
                    <a:pt x="1887" y="2386"/>
                  </a:lnTo>
                  <a:lnTo>
                    <a:pt x="1942" y="2516"/>
                  </a:lnTo>
                  <a:lnTo>
                    <a:pt x="1992" y="2611"/>
                  </a:lnTo>
                  <a:lnTo>
                    <a:pt x="1902" y="2681"/>
                  </a:lnTo>
                  <a:lnTo>
                    <a:pt x="1777" y="2666"/>
                  </a:lnTo>
                  <a:lnTo>
                    <a:pt x="1612" y="2861"/>
                  </a:lnTo>
                  <a:lnTo>
                    <a:pt x="1417" y="3011"/>
                  </a:lnTo>
                  <a:lnTo>
                    <a:pt x="1242" y="3121"/>
                  </a:lnTo>
                  <a:lnTo>
                    <a:pt x="1252" y="3176"/>
                  </a:lnTo>
                  <a:lnTo>
                    <a:pt x="1347" y="3191"/>
                  </a:lnTo>
                  <a:lnTo>
                    <a:pt x="1372" y="3271"/>
                  </a:lnTo>
                  <a:lnTo>
                    <a:pt x="1287" y="3401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8" name="Freeform 416"/>
            <p:cNvSpPr>
              <a:spLocks/>
            </p:cNvSpPr>
            <p:nvPr/>
          </p:nvSpPr>
          <p:spPr bwMode="auto">
            <a:xfrm>
              <a:off x="3874764" y="2375993"/>
              <a:ext cx="689909" cy="590785"/>
            </a:xfrm>
            <a:custGeom>
              <a:avLst/>
              <a:gdLst/>
              <a:ahLst/>
              <a:cxnLst>
                <a:cxn ang="0">
                  <a:pos x="585" y="2237"/>
                </a:cxn>
                <a:cxn ang="0">
                  <a:pos x="585" y="1852"/>
                </a:cxn>
                <a:cxn ang="0">
                  <a:pos x="340" y="1887"/>
                </a:cxn>
                <a:cxn ang="0">
                  <a:pos x="175" y="1967"/>
                </a:cxn>
                <a:cxn ang="0">
                  <a:pos x="0" y="1937"/>
                </a:cxn>
                <a:cxn ang="0">
                  <a:pos x="206" y="1773"/>
                </a:cxn>
                <a:cxn ang="0">
                  <a:pos x="180" y="1557"/>
                </a:cxn>
                <a:cxn ang="0">
                  <a:pos x="206" y="1407"/>
                </a:cxn>
                <a:cxn ang="0">
                  <a:pos x="130" y="1172"/>
                </a:cxn>
                <a:cxn ang="0">
                  <a:pos x="358" y="1068"/>
                </a:cxn>
                <a:cxn ang="0">
                  <a:pos x="490" y="911"/>
                </a:cxn>
                <a:cxn ang="0">
                  <a:pos x="811" y="722"/>
                </a:cxn>
                <a:cxn ang="0">
                  <a:pos x="1024" y="732"/>
                </a:cxn>
                <a:cxn ang="0">
                  <a:pos x="1300" y="626"/>
                </a:cxn>
                <a:cxn ang="0">
                  <a:pos x="1396" y="476"/>
                </a:cxn>
                <a:cxn ang="0">
                  <a:pos x="1351" y="296"/>
                </a:cxn>
                <a:cxn ang="0">
                  <a:pos x="1486" y="221"/>
                </a:cxn>
                <a:cxn ang="0">
                  <a:pos x="1576" y="106"/>
                </a:cxn>
                <a:cxn ang="0">
                  <a:pos x="1726" y="87"/>
                </a:cxn>
                <a:cxn ang="0">
                  <a:pos x="1990" y="116"/>
                </a:cxn>
                <a:cxn ang="0">
                  <a:pos x="2156" y="0"/>
                </a:cxn>
                <a:cxn ang="0">
                  <a:pos x="2266" y="176"/>
                </a:cxn>
                <a:cxn ang="0">
                  <a:pos x="2146" y="279"/>
                </a:cxn>
                <a:cxn ang="0">
                  <a:pos x="2116" y="387"/>
                </a:cxn>
                <a:cxn ang="0">
                  <a:pos x="2171" y="491"/>
                </a:cxn>
                <a:cxn ang="0">
                  <a:pos x="2297" y="407"/>
                </a:cxn>
                <a:cxn ang="0">
                  <a:pos x="2365" y="431"/>
                </a:cxn>
                <a:cxn ang="0">
                  <a:pos x="2312" y="539"/>
                </a:cxn>
                <a:cxn ang="0">
                  <a:pos x="2416" y="826"/>
                </a:cxn>
                <a:cxn ang="0">
                  <a:pos x="2561" y="927"/>
                </a:cxn>
                <a:cxn ang="0">
                  <a:pos x="2611" y="1017"/>
                </a:cxn>
                <a:cxn ang="0">
                  <a:pos x="2522" y="1113"/>
                </a:cxn>
                <a:cxn ang="0">
                  <a:pos x="2426" y="1187"/>
                </a:cxn>
                <a:cxn ang="0">
                  <a:pos x="2366" y="1382"/>
                </a:cxn>
                <a:cxn ang="0">
                  <a:pos x="2201" y="1622"/>
                </a:cxn>
                <a:cxn ang="0">
                  <a:pos x="2096" y="1872"/>
                </a:cxn>
                <a:cxn ang="0">
                  <a:pos x="1961" y="1962"/>
                </a:cxn>
                <a:cxn ang="0">
                  <a:pos x="1916" y="2147"/>
                </a:cxn>
                <a:cxn ang="0">
                  <a:pos x="1736" y="2097"/>
                </a:cxn>
                <a:cxn ang="0">
                  <a:pos x="1591" y="2177"/>
                </a:cxn>
                <a:cxn ang="0">
                  <a:pos x="1501" y="2132"/>
                </a:cxn>
                <a:cxn ang="0">
                  <a:pos x="1516" y="2027"/>
                </a:cxn>
                <a:cxn ang="0">
                  <a:pos x="1451" y="1992"/>
                </a:cxn>
                <a:cxn ang="0">
                  <a:pos x="1346" y="2042"/>
                </a:cxn>
                <a:cxn ang="0">
                  <a:pos x="1225" y="1907"/>
                </a:cxn>
                <a:cxn ang="0">
                  <a:pos x="1155" y="1962"/>
                </a:cxn>
                <a:cxn ang="0">
                  <a:pos x="1135" y="2037"/>
                </a:cxn>
                <a:cxn ang="0">
                  <a:pos x="975" y="2142"/>
                </a:cxn>
                <a:cxn ang="0">
                  <a:pos x="795" y="2067"/>
                </a:cxn>
                <a:cxn ang="0">
                  <a:pos x="585" y="2237"/>
                </a:cxn>
              </a:cxnLst>
              <a:rect l="0" t="0" r="r" b="b"/>
              <a:pathLst>
                <a:path w="2611" h="2237">
                  <a:moveTo>
                    <a:pt x="585" y="2237"/>
                  </a:moveTo>
                  <a:lnTo>
                    <a:pt x="585" y="1852"/>
                  </a:lnTo>
                  <a:lnTo>
                    <a:pt x="340" y="1887"/>
                  </a:lnTo>
                  <a:lnTo>
                    <a:pt x="175" y="1967"/>
                  </a:lnTo>
                  <a:lnTo>
                    <a:pt x="0" y="1937"/>
                  </a:lnTo>
                  <a:lnTo>
                    <a:pt x="206" y="1773"/>
                  </a:lnTo>
                  <a:lnTo>
                    <a:pt x="180" y="1557"/>
                  </a:lnTo>
                  <a:lnTo>
                    <a:pt x="206" y="1407"/>
                  </a:lnTo>
                  <a:lnTo>
                    <a:pt x="130" y="1172"/>
                  </a:lnTo>
                  <a:lnTo>
                    <a:pt x="358" y="1068"/>
                  </a:lnTo>
                  <a:lnTo>
                    <a:pt x="490" y="911"/>
                  </a:lnTo>
                  <a:lnTo>
                    <a:pt x="811" y="722"/>
                  </a:lnTo>
                  <a:lnTo>
                    <a:pt x="1024" y="732"/>
                  </a:lnTo>
                  <a:lnTo>
                    <a:pt x="1300" y="626"/>
                  </a:lnTo>
                  <a:lnTo>
                    <a:pt x="1396" y="476"/>
                  </a:lnTo>
                  <a:lnTo>
                    <a:pt x="1351" y="296"/>
                  </a:lnTo>
                  <a:lnTo>
                    <a:pt x="1486" y="221"/>
                  </a:lnTo>
                  <a:lnTo>
                    <a:pt x="1576" y="106"/>
                  </a:lnTo>
                  <a:lnTo>
                    <a:pt x="1726" y="87"/>
                  </a:lnTo>
                  <a:lnTo>
                    <a:pt x="1990" y="116"/>
                  </a:lnTo>
                  <a:lnTo>
                    <a:pt x="2156" y="0"/>
                  </a:lnTo>
                  <a:lnTo>
                    <a:pt x="2266" y="176"/>
                  </a:lnTo>
                  <a:lnTo>
                    <a:pt x="2146" y="279"/>
                  </a:lnTo>
                  <a:lnTo>
                    <a:pt x="2116" y="387"/>
                  </a:lnTo>
                  <a:lnTo>
                    <a:pt x="2171" y="491"/>
                  </a:lnTo>
                  <a:lnTo>
                    <a:pt x="2297" y="407"/>
                  </a:lnTo>
                  <a:lnTo>
                    <a:pt x="2365" y="431"/>
                  </a:lnTo>
                  <a:lnTo>
                    <a:pt x="2312" y="539"/>
                  </a:lnTo>
                  <a:lnTo>
                    <a:pt x="2416" y="826"/>
                  </a:lnTo>
                  <a:lnTo>
                    <a:pt x="2561" y="927"/>
                  </a:lnTo>
                  <a:lnTo>
                    <a:pt x="2611" y="1017"/>
                  </a:lnTo>
                  <a:lnTo>
                    <a:pt x="2522" y="1113"/>
                  </a:lnTo>
                  <a:lnTo>
                    <a:pt x="2426" y="1187"/>
                  </a:lnTo>
                  <a:lnTo>
                    <a:pt x="2366" y="1382"/>
                  </a:lnTo>
                  <a:lnTo>
                    <a:pt x="2201" y="1622"/>
                  </a:lnTo>
                  <a:lnTo>
                    <a:pt x="2096" y="1872"/>
                  </a:lnTo>
                  <a:lnTo>
                    <a:pt x="1961" y="1962"/>
                  </a:lnTo>
                  <a:lnTo>
                    <a:pt x="1916" y="2147"/>
                  </a:lnTo>
                  <a:lnTo>
                    <a:pt x="1736" y="2097"/>
                  </a:lnTo>
                  <a:lnTo>
                    <a:pt x="1591" y="2177"/>
                  </a:lnTo>
                  <a:lnTo>
                    <a:pt x="1501" y="2132"/>
                  </a:lnTo>
                  <a:lnTo>
                    <a:pt x="1516" y="2027"/>
                  </a:lnTo>
                  <a:lnTo>
                    <a:pt x="1451" y="1992"/>
                  </a:lnTo>
                  <a:lnTo>
                    <a:pt x="1346" y="2042"/>
                  </a:lnTo>
                  <a:lnTo>
                    <a:pt x="1225" y="1907"/>
                  </a:lnTo>
                  <a:lnTo>
                    <a:pt x="1155" y="1962"/>
                  </a:lnTo>
                  <a:lnTo>
                    <a:pt x="1135" y="2037"/>
                  </a:lnTo>
                  <a:lnTo>
                    <a:pt x="975" y="2142"/>
                  </a:lnTo>
                  <a:lnTo>
                    <a:pt x="795" y="2067"/>
                  </a:lnTo>
                  <a:lnTo>
                    <a:pt x="585" y="2237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9" name="Freeform 417"/>
            <p:cNvSpPr>
              <a:spLocks/>
            </p:cNvSpPr>
            <p:nvPr/>
          </p:nvSpPr>
          <p:spPr bwMode="auto">
            <a:xfrm>
              <a:off x="4380963" y="2669402"/>
              <a:ext cx="289444" cy="376675"/>
            </a:xfrm>
            <a:custGeom>
              <a:avLst/>
              <a:gdLst/>
              <a:ahLst/>
              <a:cxnLst>
                <a:cxn ang="0">
                  <a:pos x="96" y="1425"/>
                </a:cxn>
                <a:cxn ang="0">
                  <a:pos x="391" y="1245"/>
                </a:cxn>
                <a:cxn ang="0">
                  <a:pos x="681" y="1185"/>
                </a:cxn>
                <a:cxn ang="0">
                  <a:pos x="781" y="1110"/>
                </a:cxn>
                <a:cxn ang="0">
                  <a:pos x="816" y="1195"/>
                </a:cxn>
                <a:cxn ang="0">
                  <a:pos x="876" y="1350"/>
                </a:cxn>
                <a:cxn ang="0">
                  <a:pos x="951" y="1185"/>
                </a:cxn>
                <a:cxn ang="0">
                  <a:pos x="891" y="930"/>
                </a:cxn>
                <a:cxn ang="0">
                  <a:pos x="846" y="775"/>
                </a:cxn>
                <a:cxn ang="0">
                  <a:pos x="886" y="685"/>
                </a:cxn>
                <a:cxn ang="0">
                  <a:pos x="931" y="775"/>
                </a:cxn>
                <a:cxn ang="0">
                  <a:pos x="991" y="760"/>
                </a:cxn>
                <a:cxn ang="0">
                  <a:pos x="991" y="670"/>
                </a:cxn>
                <a:cxn ang="0">
                  <a:pos x="946" y="565"/>
                </a:cxn>
                <a:cxn ang="0">
                  <a:pos x="1096" y="570"/>
                </a:cxn>
                <a:cxn ang="0">
                  <a:pos x="1081" y="420"/>
                </a:cxn>
                <a:cxn ang="0">
                  <a:pos x="961" y="450"/>
                </a:cxn>
                <a:cxn ang="0">
                  <a:pos x="736" y="295"/>
                </a:cxn>
                <a:cxn ang="0">
                  <a:pos x="606" y="0"/>
                </a:cxn>
                <a:cxn ang="0">
                  <a:pos x="511" y="75"/>
                </a:cxn>
                <a:cxn ang="0">
                  <a:pos x="451" y="268"/>
                </a:cxn>
                <a:cxn ang="0">
                  <a:pos x="286" y="511"/>
                </a:cxn>
                <a:cxn ang="0">
                  <a:pos x="181" y="762"/>
                </a:cxn>
                <a:cxn ang="0">
                  <a:pos x="45" y="850"/>
                </a:cxn>
                <a:cxn ang="0">
                  <a:pos x="0" y="1033"/>
                </a:cxn>
                <a:cxn ang="0">
                  <a:pos x="111" y="1180"/>
                </a:cxn>
                <a:cxn ang="0">
                  <a:pos x="96" y="1425"/>
                </a:cxn>
              </a:cxnLst>
              <a:rect l="0" t="0" r="r" b="b"/>
              <a:pathLst>
                <a:path w="1096" h="1425">
                  <a:moveTo>
                    <a:pt x="96" y="1425"/>
                  </a:moveTo>
                  <a:lnTo>
                    <a:pt x="391" y="1245"/>
                  </a:lnTo>
                  <a:lnTo>
                    <a:pt x="681" y="1185"/>
                  </a:lnTo>
                  <a:lnTo>
                    <a:pt x="781" y="1110"/>
                  </a:lnTo>
                  <a:lnTo>
                    <a:pt x="816" y="1195"/>
                  </a:lnTo>
                  <a:lnTo>
                    <a:pt x="876" y="1350"/>
                  </a:lnTo>
                  <a:lnTo>
                    <a:pt x="951" y="1185"/>
                  </a:lnTo>
                  <a:lnTo>
                    <a:pt x="891" y="930"/>
                  </a:lnTo>
                  <a:lnTo>
                    <a:pt x="846" y="775"/>
                  </a:lnTo>
                  <a:lnTo>
                    <a:pt x="886" y="685"/>
                  </a:lnTo>
                  <a:lnTo>
                    <a:pt x="931" y="775"/>
                  </a:lnTo>
                  <a:lnTo>
                    <a:pt x="991" y="760"/>
                  </a:lnTo>
                  <a:lnTo>
                    <a:pt x="991" y="670"/>
                  </a:lnTo>
                  <a:lnTo>
                    <a:pt x="946" y="565"/>
                  </a:lnTo>
                  <a:lnTo>
                    <a:pt x="1096" y="570"/>
                  </a:lnTo>
                  <a:lnTo>
                    <a:pt x="1081" y="420"/>
                  </a:lnTo>
                  <a:lnTo>
                    <a:pt x="961" y="450"/>
                  </a:lnTo>
                  <a:lnTo>
                    <a:pt x="736" y="295"/>
                  </a:lnTo>
                  <a:lnTo>
                    <a:pt x="606" y="0"/>
                  </a:lnTo>
                  <a:lnTo>
                    <a:pt x="511" y="75"/>
                  </a:lnTo>
                  <a:lnTo>
                    <a:pt x="451" y="268"/>
                  </a:lnTo>
                  <a:lnTo>
                    <a:pt x="286" y="511"/>
                  </a:lnTo>
                  <a:lnTo>
                    <a:pt x="181" y="762"/>
                  </a:lnTo>
                  <a:lnTo>
                    <a:pt x="45" y="850"/>
                  </a:lnTo>
                  <a:lnTo>
                    <a:pt x="0" y="1033"/>
                  </a:lnTo>
                  <a:lnTo>
                    <a:pt x="111" y="1180"/>
                  </a:lnTo>
                  <a:lnTo>
                    <a:pt x="96" y="1425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Freeform 418"/>
            <p:cNvSpPr>
              <a:spLocks/>
            </p:cNvSpPr>
            <p:nvPr/>
          </p:nvSpPr>
          <p:spPr bwMode="auto">
            <a:xfrm>
              <a:off x="5261192" y="2342951"/>
              <a:ext cx="338346" cy="103090"/>
            </a:xfrm>
            <a:custGeom>
              <a:avLst/>
              <a:gdLst/>
              <a:ahLst/>
              <a:cxnLst>
                <a:cxn ang="0">
                  <a:pos x="110" y="290"/>
                </a:cxn>
                <a:cxn ang="0">
                  <a:pos x="260" y="270"/>
                </a:cxn>
                <a:cxn ang="0">
                  <a:pos x="365" y="215"/>
                </a:cxn>
                <a:cxn ang="0">
                  <a:pos x="465" y="300"/>
                </a:cxn>
                <a:cxn ang="0">
                  <a:pos x="590" y="255"/>
                </a:cxn>
                <a:cxn ang="0">
                  <a:pos x="1095" y="255"/>
                </a:cxn>
                <a:cxn ang="0">
                  <a:pos x="1205" y="390"/>
                </a:cxn>
                <a:cxn ang="0">
                  <a:pos x="1278" y="370"/>
                </a:cxn>
                <a:cxn ang="0">
                  <a:pos x="1248" y="331"/>
                </a:cxn>
                <a:cxn ang="0">
                  <a:pos x="1208" y="303"/>
                </a:cxn>
                <a:cxn ang="0">
                  <a:pos x="1170" y="256"/>
                </a:cxn>
                <a:cxn ang="0">
                  <a:pos x="1149" y="207"/>
                </a:cxn>
                <a:cxn ang="0">
                  <a:pos x="1157" y="171"/>
                </a:cxn>
                <a:cxn ang="0">
                  <a:pos x="1118" y="127"/>
                </a:cxn>
                <a:cxn ang="0">
                  <a:pos x="1107" y="87"/>
                </a:cxn>
                <a:cxn ang="0">
                  <a:pos x="1143" y="48"/>
                </a:cxn>
                <a:cxn ang="0">
                  <a:pos x="1065" y="35"/>
                </a:cxn>
                <a:cxn ang="0">
                  <a:pos x="980" y="125"/>
                </a:cxn>
                <a:cxn ang="0">
                  <a:pos x="800" y="0"/>
                </a:cxn>
                <a:cxn ang="0">
                  <a:pos x="605" y="15"/>
                </a:cxn>
                <a:cxn ang="0">
                  <a:pos x="525" y="60"/>
                </a:cxn>
                <a:cxn ang="0">
                  <a:pos x="345" y="45"/>
                </a:cxn>
                <a:cxn ang="0">
                  <a:pos x="60" y="0"/>
                </a:cxn>
                <a:cxn ang="0">
                  <a:pos x="0" y="80"/>
                </a:cxn>
                <a:cxn ang="0">
                  <a:pos x="110" y="290"/>
                </a:cxn>
              </a:cxnLst>
              <a:rect l="0" t="0" r="r" b="b"/>
              <a:pathLst>
                <a:path w="1278" h="390">
                  <a:moveTo>
                    <a:pt x="110" y="290"/>
                  </a:moveTo>
                  <a:lnTo>
                    <a:pt x="260" y="270"/>
                  </a:lnTo>
                  <a:lnTo>
                    <a:pt x="365" y="215"/>
                  </a:lnTo>
                  <a:lnTo>
                    <a:pt x="465" y="300"/>
                  </a:lnTo>
                  <a:lnTo>
                    <a:pt x="590" y="255"/>
                  </a:lnTo>
                  <a:lnTo>
                    <a:pt x="1095" y="255"/>
                  </a:lnTo>
                  <a:lnTo>
                    <a:pt x="1205" y="390"/>
                  </a:lnTo>
                  <a:lnTo>
                    <a:pt x="1278" y="370"/>
                  </a:lnTo>
                  <a:lnTo>
                    <a:pt x="1248" y="331"/>
                  </a:lnTo>
                  <a:lnTo>
                    <a:pt x="1208" y="303"/>
                  </a:lnTo>
                  <a:lnTo>
                    <a:pt x="1170" y="256"/>
                  </a:lnTo>
                  <a:lnTo>
                    <a:pt x="1149" y="207"/>
                  </a:lnTo>
                  <a:lnTo>
                    <a:pt x="1157" y="171"/>
                  </a:lnTo>
                  <a:lnTo>
                    <a:pt x="1118" y="127"/>
                  </a:lnTo>
                  <a:lnTo>
                    <a:pt x="1107" y="87"/>
                  </a:lnTo>
                  <a:lnTo>
                    <a:pt x="1143" y="48"/>
                  </a:lnTo>
                  <a:lnTo>
                    <a:pt x="1065" y="35"/>
                  </a:lnTo>
                  <a:lnTo>
                    <a:pt x="980" y="125"/>
                  </a:lnTo>
                  <a:lnTo>
                    <a:pt x="800" y="0"/>
                  </a:lnTo>
                  <a:lnTo>
                    <a:pt x="605" y="15"/>
                  </a:lnTo>
                  <a:lnTo>
                    <a:pt x="525" y="60"/>
                  </a:lnTo>
                  <a:lnTo>
                    <a:pt x="345" y="45"/>
                  </a:lnTo>
                  <a:lnTo>
                    <a:pt x="60" y="0"/>
                  </a:lnTo>
                  <a:lnTo>
                    <a:pt x="0" y="80"/>
                  </a:lnTo>
                  <a:lnTo>
                    <a:pt x="110" y="29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Freeform 419"/>
            <p:cNvSpPr>
              <a:spLocks/>
            </p:cNvSpPr>
            <p:nvPr/>
          </p:nvSpPr>
          <p:spPr bwMode="auto">
            <a:xfrm>
              <a:off x="5060298" y="2299336"/>
              <a:ext cx="545847" cy="602679"/>
            </a:xfrm>
            <a:custGeom>
              <a:avLst/>
              <a:gdLst/>
              <a:ahLst/>
              <a:cxnLst>
                <a:cxn ang="0">
                  <a:pos x="1900" y="1141"/>
                </a:cxn>
                <a:cxn ang="0">
                  <a:pos x="1575" y="1381"/>
                </a:cxn>
                <a:cxn ang="0">
                  <a:pos x="1230" y="1506"/>
                </a:cxn>
                <a:cxn ang="0">
                  <a:pos x="960" y="1576"/>
                </a:cxn>
                <a:cxn ang="0">
                  <a:pos x="1000" y="1716"/>
                </a:cxn>
                <a:cxn ang="0">
                  <a:pos x="1165" y="1806"/>
                </a:cxn>
                <a:cxn ang="0">
                  <a:pos x="1290" y="2061"/>
                </a:cxn>
                <a:cxn ang="0">
                  <a:pos x="1410" y="2281"/>
                </a:cxn>
                <a:cxn ang="0">
                  <a:pos x="1125" y="2151"/>
                </a:cxn>
                <a:cxn ang="0">
                  <a:pos x="975" y="1906"/>
                </a:cxn>
                <a:cxn ang="0">
                  <a:pos x="630" y="1771"/>
                </a:cxn>
                <a:cxn ang="0">
                  <a:pos x="300" y="1656"/>
                </a:cxn>
                <a:cxn ang="0">
                  <a:pos x="190" y="1596"/>
                </a:cxn>
                <a:cxn ang="0">
                  <a:pos x="0" y="1401"/>
                </a:cxn>
                <a:cxn ang="0">
                  <a:pos x="40" y="1171"/>
                </a:cxn>
                <a:cxn ang="0">
                  <a:pos x="180" y="1146"/>
                </a:cxn>
                <a:cxn ang="0">
                  <a:pos x="160" y="945"/>
                </a:cxn>
                <a:cxn ang="0">
                  <a:pos x="210" y="650"/>
                </a:cxn>
                <a:cxn ang="0">
                  <a:pos x="295" y="425"/>
                </a:cxn>
                <a:cxn ang="0">
                  <a:pos x="435" y="230"/>
                </a:cxn>
                <a:cxn ang="0">
                  <a:pos x="595" y="300"/>
                </a:cxn>
                <a:cxn ang="0">
                  <a:pos x="705" y="20"/>
                </a:cxn>
                <a:cxn ang="0">
                  <a:pos x="900" y="65"/>
                </a:cxn>
                <a:cxn ang="0">
                  <a:pos x="1060" y="170"/>
                </a:cxn>
                <a:cxn ang="0">
                  <a:pos x="1285" y="223"/>
                </a:cxn>
                <a:cxn ang="0">
                  <a:pos x="820" y="165"/>
                </a:cxn>
                <a:cxn ang="0">
                  <a:pos x="870" y="454"/>
                </a:cxn>
                <a:cxn ang="0">
                  <a:pos x="585" y="390"/>
                </a:cxn>
                <a:cxn ang="0">
                  <a:pos x="360" y="560"/>
                </a:cxn>
                <a:cxn ang="0">
                  <a:pos x="285" y="830"/>
                </a:cxn>
                <a:cxn ang="0">
                  <a:pos x="420" y="1171"/>
                </a:cxn>
                <a:cxn ang="0">
                  <a:pos x="570" y="1221"/>
                </a:cxn>
                <a:cxn ang="0">
                  <a:pos x="730" y="1416"/>
                </a:cxn>
                <a:cxn ang="0">
                  <a:pos x="940" y="1236"/>
                </a:cxn>
                <a:cxn ang="0">
                  <a:pos x="1150" y="1171"/>
                </a:cxn>
                <a:cxn ang="0">
                  <a:pos x="1365" y="1176"/>
                </a:cxn>
                <a:cxn ang="0">
                  <a:pos x="1770" y="1055"/>
                </a:cxn>
                <a:cxn ang="0">
                  <a:pos x="1975" y="990"/>
                </a:cxn>
                <a:cxn ang="0">
                  <a:pos x="1995" y="1236"/>
                </a:cxn>
              </a:cxnLst>
              <a:rect l="0" t="0" r="r" b="b"/>
              <a:pathLst>
                <a:path w="2065" h="2281">
                  <a:moveTo>
                    <a:pt x="1995" y="1236"/>
                  </a:moveTo>
                  <a:lnTo>
                    <a:pt x="1900" y="1141"/>
                  </a:lnTo>
                  <a:lnTo>
                    <a:pt x="1755" y="1125"/>
                  </a:lnTo>
                  <a:lnTo>
                    <a:pt x="1575" y="1381"/>
                  </a:lnTo>
                  <a:lnTo>
                    <a:pt x="1360" y="1506"/>
                  </a:lnTo>
                  <a:lnTo>
                    <a:pt x="1230" y="1506"/>
                  </a:lnTo>
                  <a:lnTo>
                    <a:pt x="1110" y="1666"/>
                  </a:lnTo>
                  <a:lnTo>
                    <a:pt x="960" y="1576"/>
                  </a:lnTo>
                  <a:lnTo>
                    <a:pt x="930" y="1651"/>
                  </a:lnTo>
                  <a:lnTo>
                    <a:pt x="1000" y="1716"/>
                  </a:lnTo>
                  <a:lnTo>
                    <a:pt x="1075" y="1776"/>
                  </a:lnTo>
                  <a:lnTo>
                    <a:pt x="1165" y="1806"/>
                  </a:lnTo>
                  <a:lnTo>
                    <a:pt x="1240" y="1951"/>
                  </a:lnTo>
                  <a:lnTo>
                    <a:pt x="1290" y="2061"/>
                  </a:lnTo>
                  <a:lnTo>
                    <a:pt x="1470" y="2191"/>
                  </a:lnTo>
                  <a:lnTo>
                    <a:pt x="1410" y="2281"/>
                  </a:lnTo>
                  <a:lnTo>
                    <a:pt x="1285" y="2181"/>
                  </a:lnTo>
                  <a:lnTo>
                    <a:pt x="1125" y="2151"/>
                  </a:lnTo>
                  <a:lnTo>
                    <a:pt x="1155" y="2046"/>
                  </a:lnTo>
                  <a:lnTo>
                    <a:pt x="975" y="1906"/>
                  </a:lnTo>
                  <a:lnTo>
                    <a:pt x="865" y="1891"/>
                  </a:lnTo>
                  <a:lnTo>
                    <a:pt x="630" y="1771"/>
                  </a:lnTo>
                  <a:lnTo>
                    <a:pt x="480" y="1651"/>
                  </a:lnTo>
                  <a:lnTo>
                    <a:pt x="300" y="1656"/>
                  </a:lnTo>
                  <a:lnTo>
                    <a:pt x="220" y="1711"/>
                  </a:lnTo>
                  <a:lnTo>
                    <a:pt x="190" y="1596"/>
                  </a:lnTo>
                  <a:lnTo>
                    <a:pt x="130" y="1461"/>
                  </a:lnTo>
                  <a:lnTo>
                    <a:pt x="0" y="1401"/>
                  </a:lnTo>
                  <a:lnTo>
                    <a:pt x="25" y="1281"/>
                  </a:lnTo>
                  <a:lnTo>
                    <a:pt x="40" y="1171"/>
                  </a:lnTo>
                  <a:lnTo>
                    <a:pt x="120" y="1055"/>
                  </a:lnTo>
                  <a:lnTo>
                    <a:pt x="180" y="1146"/>
                  </a:lnTo>
                  <a:lnTo>
                    <a:pt x="225" y="1080"/>
                  </a:lnTo>
                  <a:lnTo>
                    <a:pt x="160" y="945"/>
                  </a:lnTo>
                  <a:lnTo>
                    <a:pt x="180" y="780"/>
                  </a:lnTo>
                  <a:lnTo>
                    <a:pt x="210" y="650"/>
                  </a:lnTo>
                  <a:lnTo>
                    <a:pt x="180" y="545"/>
                  </a:lnTo>
                  <a:lnTo>
                    <a:pt x="295" y="425"/>
                  </a:lnTo>
                  <a:lnTo>
                    <a:pt x="325" y="335"/>
                  </a:lnTo>
                  <a:lnTo>
                    <a:pt x="435" y="230"/>
                  </a:lnTo>
                  <a:lnTo>
                    <a:pt x="495" y="305"/>
                  </a:lnTo>
                  <a:lnTo>
                    <a:pt x="595" y="300"/>
                  </a:lnTo>
                  <a:lnTo>
                    <a:pt x="670" y="155"/>
                  </a:lnTo>
                  <a:lnTo>
                    <a:pt x="705" y="20"/>
                  </a:lnTo>
                  <a:lnTo>
                    <a:pt x="820" y="0"/>
                  </a:lnTo>
                  <a:lnTo>
                    <a:pt x="900" y="65"/>
                  </a:lnTo>
                  <a:lnTo>
                    <a:pt x="1000" y="65"/>
                  </a:lnTo>
                  <a:lnTo>
                    <a:pt x="1060" y="170"/>
                  </a:lnTo>
                  <a:lnTo>
                    <a:pt x="1260" y="105"/>
                  </a:lnTo>
                  <a:lnTo>
                    <a:pt x="1285" y="223"/>
                  </a:lnTo>
                  <a:lnTo>
                    <a:pt x="1104" y="210"/>
                  </a:lnTo>
                  <a:lnTo>
                    <a:pt x="820" y="165"/>
                  </a:lnTo>
                  <a:lnTo>
                    <a:pt x="760" y="245"/>
                  </a:lnTo>
                  <a:lnTo>
                    <a:pt x="870" y="454"/>
                  </a:lnTo>
                  <a:lnTo>
                    <a:pt x="765" y="465"/>
                  </a:lnTo>
                  <a:lnTo>
                    <a:pt x="585" y="390"/>
                  </a:lnTo>
                  <a:lnTo>
                    <a:pt x="445" y="455"/>
                  </a:lnTo>
                  <a:lnTo>
                    <a:pt x="360" y="560"/>
                  </a:lnTo>
                  <a:lnTo>
                    <a:pt x="310" y="680"/>
                  </a:lnTo>
                  <a:lnTo>
                    <a:pt x="285" y="830"/>
                  </a:lnTo>
                  <a:lnTo>
                    <a:pt x="330" y="1020"/>
                  </a:lnTo>
                  <a:lnTo>
                    <a:pt x="420" y="1171"/>
                  </a:lnTo>
                  <a:lnTo>
                    <a:pt x="495" y="1171"/>
                  </a:lnTo>
                  <a:lnTo>
                    <a:pt x="570" y="1221"/>
                  </a:lnTo>
                  <a:lnTo>
                    <a:pt x="600" y="1386"/>
                  </a:lnTo>
                  <a:lnTo>
                    <a:pt x="730" y="1416"/>
                  </a:lnTo>
                  <a:lnTo>
                    <a:pt x="840" y="1401"/>
                  </a:lnTo>
                  <a:lnTo>
                    <a:pt x="940" y="1236"/>
                  </a:lnTo>
                  <a:lnTo>
                    <a:pt x="1060" y="1110"/>
                  </a:lnTo>
                  <a:lnTo>
                    <a:pt x="1150" y="1171"/>
                  </a:lnTo>
                  <a:lnTo>
                    <a:pt x="1255" y="1191"/>
                  </a:lnTo>
                  <a:lnTo>
                    <a:pt x="1365" y="1176"/>
                  </a:lnTo>
                  <a:lnTo>
                    <a:pt x="1405" y="1085"/>
                  </a:lnTo>
                  <a:lnTo>
                    <a:pt x="1770" y="1055"/>
                  </a:lnTo>
                  <a:lnTo>
                    <a:pt x="1875" y="975"/>
                  </a:lnTo>
                  <a:lnTo>
                    <a:pt x="1975" y="990"/>
                  </a:lnTo>
                  <a:lnTo>
                    <a:pt x="2065" y="1055"/>
                  </a:lnTo>
                  <a:lnTo>
                    <a:pt x="1995" y="1236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Freeform 420"/>
            <p:cNvSpPr>
              <a:spLocks/>
            </p:cNvSpPr>
            <p:nvPr/>
          </p:nvSpPr>
          <p:spPr bwMode="auto">
            <a:xfrm>
              <a:off x="5261192" y="2867652"/>
              <a:ext cx="266976" cy="265655"/>
            </a:xfrm>
            <a:custGeom>
              <a:avLst/>
              <a:gdLst/>
              <a:ahLst/>
              <a:cxnLst>
                <a:cxn ang="0">
                  <a:pos x="561" y="989"/>
                </a:cxn>
                <a:cxn ang="0">
                  <a:pos x="456" y="1004"/>
                </a:cxn>
                <a:cxn ang="0">
                  <a:pos x="301" y="939"/>
                </a:cxn>
                <a:cxn ang="0">
                  <a:pos x="271" y="789"/>
                </a:cxn>
                <a:cxn ang="0">
                  <a:pos x="366" y="624"/>
                </a:cxn>
                <a:cxn ang="0">
                  <a:pos x="231" y="549"/>
                </a:cxn>
                <a:cxn ang="0">
                  <a:pos x="0" y="326"/>
                </a:cxn>
                <a:cxn ang="0">
                  <a:pos x="366" y="0"/>
                </a:cxn>
                <a:cxn ang="0">
                  <a:pos x="528" y="30"/>
                </a:cxn>
                <a:cxn ang="0">
                  <a:pos x="654" y="131"/>
                </a:cxn>
                <a:cxn ang="0">
                  <a:pos x="681" y="264"/>
                </a:cxn>
                <a:cxn ang="0">
                  <a:pos x="661" y="389"/>
                </a:cxn>
                <a:cxn ang="0">
                  <a:pos x="816" y="509"/>
                </a:cxn>
                <a:cxn ang="0">
                  <a:pos x="901" y="624"/>
                </a:cxn>
                <a:cxn ang="0">
                  <a:pos x="1011" y="699"/>
                </a:cxn>
                <a:cxn ang="0">
                  <a:pos x="961" y="779"/>
                </a:cxn>
                <a:cxn ang="0">
                  <a:pos x="841" y="774"/>
                </a:cxn>
                <a:cxn ang="0">
                  <a:pos x="621" y="809"/>
                </a:cxn>
                <a:cxn ang="0">
                  <a:pos x="561" y="899"/>
                </a:cxn>
                <a:cxn ang="0">
                  <a:pos x="561" y="989"/>
                </a:cxn>
              </a:cxnLst>
              <a:rect l="0" t="0" r="r" b="b"/>
              <a:pathLst>
                <a:path w="1011" h="1004">
                  <a:moveTo>
                    <a:pt x="561" y="989"/>
                  </a:moveTo>
                  <a:lnTo>
                    <a:pt x="456" y="1004"/>
                  </a:lnTo>
                  <a:lnTo>
                    <a:pt x="301" y="939"/>
                  </a:lnTo>
                  <a:lnTo>
                    <a:pt x="271" y="789"/>
                  </a:lnTo>
                  <a:lnTo>
                    <a:pt x="366" y="624"/>
                  </a:lnTo>
                  <a:lnTo>
                    <a:pt x="231" y="549"/>
                  </a:lnTo>
                  <a:lnTo>
                    <a:pt x="0" y="326"/>
                  </a:lnTo>
                  <a:lnTo>
                    <a:pt x="366" y="0"/>
                  </a:lnTo>
                  <a:lnTo>
                    <a:pt x="528" y="30"/>
                  </a:lnTo>
                  <a:lnTo>
                    <a:pt x="654" y="131"/>
                  </a:lnTo>
                  <a:lnTo>
                    <a:pt x="681" y="264"/>
                  </a:lnTo>
                  <a:lnTo>
                    <a:pt x="661" y="389"/>
                  </a:lnTo>
                  <a:lnTo>
                    <a:pt x="816" y="509"/>
                  </a:lnTo>
                  <a:lnTo>
                    <a:pt x="901" y="624"/>
                  </a:lnTo>
                  <a:lnTo>
                    <a:pt x="1011" y="699"/>
                  </a:lnTo>
                  <a:lnTo>
                    <a:pt x="961" y="779"/>
                  </a:lnTo>
                  <a:lnTo>
                    <a:pt x="841" y="774"/>
                  </a:lnTo>
                  <a:lnTo>
                    <a:pt x="621" y="809"/>
                  </a:lnTo>
                  <a:lnTo>
                    <a:pt x="561" y="899"/>
                  </a:lnTo>
                  <a:lnTo>
                    <a:pt x="561" y="98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3" name="Freeform 421"/>
            <p:cNvSpPr>
              <a:spLocks/>
            </p:cNvSpPr>
            <p:nvPr/>
          </p:nvSpPr>
          <p:spPr bwMode="auto">
            <a:xfrm>
              <a:off x="3906484" y="3405570"/>
              <a:ext cx="498267" cy="239222"/>
            </a:xfrm>
            <a:custGeom>
              <a:avLst/>
              <a:gdLst/>
              <a:ahLst/>
              <a:cxnLst>
                <a:cxn ang="0">
                  <a:pos x="1772" y="815"/>
                </a:cxn>
                <a:cxn ang="0">
                  <a:pos x="1887" y="765"/>
                </a:cxn>
                <a:cxn ang="0">
                  <a:pos x="1802" y="650"/>
                </a:cxn>
                <a:cxn ang="0">
                  <a:pos x="1812" y="515"/>
                </a:cxn>
                <a:cxn ang="0">
                  <a:pos x="1617" y="425"/>
                </a:cxn>
                <a:cxn ang="0">
                  <a:pos x="1161" y="450"/>
                </a:cxn>
                <a:cxn ang="0">
                  <a:pos x="1021" y="365"/>
                </a:cxn>
                <a:cxn ang="0">
                  <a:pos x="871" y="155"/>
                </a:cxn>
                <a:cxn ang="0">
                  <a:pos x="856" y="45"/>
                </a:cxn>
                <a:cxn ang="0">
                  <a:pos x="676" y="30"/>
                </a:cxn>
                <a:cxn ang="0">
                  <a:pos x="481" y="0"/>
                </a:cxn>
                <a:cxn ang="0">
                  <a:pos x="341" y="14"/>
                </a:cxn>
                <a:cxn ang="0">
                  <a:pos x="371" y="104"/>
                </a:cxn>
                <a:cxn ang="0">
                  <a:pos x="294" y="182"/>
                </a:cxn>
                <a:cxn ang="0">
                  <a:pos x="158" y="195"/>
                </a:cxn>
                <a:cxn ang="0">
                  <a:pos x="101" y="255"/>
                </a:cxn>
                <a:cxn ang="0">
                  <a:pos x="151" y="375"/>
                </a:cxn>
                <a:cxn ang="0">
                  <a:pos x="191" y="510"/>
                </a:cxn>
                <a:cxn ang="0">
                  <a:pos x="76" y="570"/>
                </a:cxn>
                <a:cxn ang="0">
                  <a:pos x="0" y="675"/>
                </a:cxn>
                <a:cxn ang="0">
                  <a:pos x="556" y="720"/>
                </a:cxn>
                <a:cxn ang="0">
                  <a:pos x="1001" y="815"/>
                </a:cxn>
                <a:cxn ang="0">
                  <a:pos x="1106" y="725"/>
                </a:cxn>
                <a:cxn ang="0">
                  <a:pos x="1307" y="735"/>
                </a:cxn>
                <a:cxn ang="0">
                  <a:pos x="1467" y="870"/>
                </a:cxn>
                <a:cxn ang="0">
                  <a:pos x="1772" y="905"/>
                </a:cxn>
                <a:cxn ang="0">
                  <a:pos x="1772" y="815"/>
                </a:cxn>
              </a:cxnLst>
              <a:rect l="0" t="0" r="r" b="b"/>
              <a:pathLst>
                <a:path w="1887" h="905">
                  <a:moveTo>
                    <a:pt x="1772" y="815"/>
                  </a:moveTo>
                  <a:lnTo>
                    <a:pt x="1887" y="765"/>
                  </a:lnTo>
                  <a:lnTo>
                    <a:pt x="1802" y="650"/>
                  </a:lnTo>
                  <a:lnTo>
                    <a:pt x="1812" y="515"/>
                  </a:lnTo>
                  <a:lnTo>
                    <a:pt x="1617" y="425"/>
                  </a:lnTo>
                  <a:lnTo>
                    <a:pt x="1161" y="450"/>
                  </a:lnTo>
                  <a:lnTo>
                    <a:pt x="1021" y="365"/>
                  </a:lnTo>
                  <a:lnTo>
                    <a:pt x="871" y="155"/>
                  </a:lnTo>
                  <a:lnTo>
                    <a:pt x="856" y="45"/>
                  </a:lnTo>
                  <a:lnTo>
                    <a:pt x="676" y="30"/>
                  </a:lnTo>
                  <a:lnTo>
                    <a:pt x="481" y="0"/>
                  </a:lnTo>
                  <a:lnTo>
                    <a:pt x="341" y="14"/>
                  </a:lnTo>
                  <a:lnTo>
                    <a:pt x="371" y="104"/>
                  </a:lnTo>
                  <a:lnTo>
                    <a:pt x="294" y="182"/>
                  </a:lnTo>
                  <a:lnTo>
                    <a:pt x="158" y="195"/>
                  </a:lnTo>
                  <a:lnTo>
                    <a:pt x="101" y="255"/>
                  </a:lnTo>
                  <a:lnTo>
                    <a:pt x="151" y="375"/>
                  </a:lnTo>
                  <a:lnTo>
                    <a:pt x="191" y="510"/>
                  </a:lnTo>
                  <a:lnTo>
                    <a:pt x="76" y="570"/>
                  </a:lnTo>
                  <a:lnTo>
                    <a:pt x="0" y="675"/>
                  </a:lnTo>
                  <a:lnTo>
                    <a:pt x="556" y="720"/>
                  </a:lnTo>
                  <a:lnTo>
                    <a:pt x="1001" y="815"/>
                  </a:lnTo>
                  <a:lnTo>
                    <a:pt x="1106" y="725"/>
                  </a:lnTo>
                  <a:lnTo>
                    <a:pt x="1307" y="735"/>
                  </a:lnTo>
                  <a:lnTo>
                    <a:pt x="1467" y="870"/>
                  </a:lnTo>
                  <a:lnTo>
                    <a:pt x="1772" y="905"/>
                  </a:lnTo>
                  <a:lnTo>
                    <a:pt x="1772" y="815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64" name="Freeform 422"/>
            <p:cNvSpPr>
              <a:spLocks/>
            </p:cNvSpPr>
            <p:nvPr/>
          </p:nvSpPr>
          <p:spPr bwMode="auto">
            <a:xfrm>
              <a:off x="4988929" y="3735986"/>
              <a:ext cx="260368" cy="130845"/>
            </a:xfrm>
            <a:custGeom>
              <a:avLst/>
              <a:gdLst/>
              <a:ahLst/>
              <a:cxnLst>
                <a:cxn ang="0">
                  <a:pos x="126" y="95"/>
                </a:cxn>
                <a:cxn ang="0">
                  <a:pos x="107" y="69"/>
                </a:cxn>
                <a:cxn ang="0">
                  <a:pos x="65" y="47"/>
                </a:cxn>
                <a:cxn ang="0">
                  <a:pos x="20" y="47"/>
                </a:cxn>
                <a:cxn ang="0">
                  <a:pos x="0" y="22"/>
                </a:cxn>
                <a:cxn ang="0">
                  <a:pos x="41" y="8"/>
                </a:cxn>
                <a:cxn ang="0">
                  <a:pos x="83" y="9"/>
                </a:cxn>
                <a:cxn ang="0">
                  <a:pos x="107" y="0"/>
                </a:cxn>
                <a:cxn ang="0">
                  <a:pos x="119" y="12"/>
                </a:cxn>
                <a:cxn ang="0">
                  <a:pos x="134" y="27"/>
                </a:cxn>
                <a:cxn ang="0">
                  <a:pos x="156" y="36"/>
                </a:cxn>
                <a:cxn ang="0">
                  <a:pos x="197" y="80"/>
                </a:cxn>
                <a:cxn ang="0">
                  <a:pos x="165" y="99"/>
                </a:cxn>
                <a:cxn ang="0">
                  <a:pos x="126" y="95"/>
                </a:cxn>
              </a:cxnLst>
              <a:rect l="0" t="0" r="r" b="b"/>
              <a:pathLst>
                <a:path w="197" h="99">
                  <a:moveTo>
                    <a:pt x="126" y="95"/>
                  </a:moveTo>
                  <a:lnTo>
                    <a:pt x="107" y="69"/>
                  </a:lnTo>
                  <a:lnTo>
                    <a:pt x="65" y="47"/>
                  </a:lnTo>
                  <a:lnTo>
                    <a:pt x="20" y="47"/>
                  </a:lnTo>
                  <a:lnTo>
                    <a:pt x="0" y="22"/>
                  </a:lnTo>
                  <a:lnTo>
                    <a:pt x="41" y="8"/>
                  </a:lnTo>
                  <a:lnTo>
                    <a:pt x="83" y="9"/>
                  </a:lnTo>
                  <a:lnTo>
                    <a:pt x="107" y="0"/>
                  </a:lnTo>
                  <a:lnTo>
                    <a:pt x="119" y="12"/>
                  </a:lnTo>
                  <a:lnTo>
                    <a:pt x="134" y="27"/>
                  </a:lnTo>
                  <a:lnTo>
                    <a:pt x="156" y="36"/>
                  </a:lnTo>
                  <a:lnTo>
                    <a:pt x="197" y="80"/>
                  </a:lnTo>
                  <a:lnTo>
                    <a:pt x="165" y="99"/>
                  </a:lnTo>
                  <a:lnTo>
                    <a:pt x="126" y="9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5" name="Freeform 423"/>
            <p:cNvSpPr>
              <a:spLocks/>
            </p:cNvSpPr>
            <p:nvPr/>
          </p:nvSpPr>
          <p:spPr bwMode="auto">
            <a:xfrm>
              <a:off x="4579212" y="3585317"/>
              <a:ext cx="107054" cy="99125"/>
            </a:xfrm>
            <a:custGeom>
              <a:avLst/>
              <a:gdLst/>
              <a:ahLst/>
              <a:cxnLst>
                <a:cxn ang="0">
                  <a:pos x="0" y="66"/>
                </a:cxn>
                <a:cxn ang="0">
                  <a:pos x="19" y="47"/>
                </a:cxn>
                <a:cxn ang="0">
                  <a:pos x="21" y="24"/>
                </a:cxn>
                <a:cxn ang="0">
                  <a:pos x="37" y="0"/>
                </a:cxn>
                <a:cxn ang="0">
                  <a:pos x="64" y="0"/>
                </a:cxn>
                <a:cxn ang="0">
                  <a:pos x="81" y="17"/>
                </a:cxn>
                <a:cxn ang="0">
                  <a:pos x="63" y="59"/>
                </a:cxn>
                <a:cxn ang="0">
                  <a:pos x="49" y="75"/>
                </a:cxn>
                <a:cxn ang="0">
                  <a:pos x="28" y="75"/>
                </a:cxn>
                <a:cxn ang="0">
                  <a:pos x="0" y="66"/>
                </a:cxn>
              </a:cxnLst>
              <a:rect l="0" t="0" r="r" b="b"/>
              <a:pathLst>
                <a:path w="81" h="75">
                  <a:moveTo>
                    <a:pt x="0" y="66"/>
                  </a:moveTo>
                  <a:lnTo>
                    <a:pt x="19" y="47"/>
                  </a:lnTo>
                  <a:lnTo>
                    <a:pt x="21" y="24"/>
                  </a:lnTo>
                  <a:lnTo>
                    <a:pt x="37" y="0"/>
                  </a:lnTo>
                  <a:lnTo>
                    <a:pt x="64" y="0"/>
                  </a:lnTo>
                  <a:lnTo>
                    <a:pt x="81" y="17"/>
                  </a:lnTo>
                  <a:lnTo>
                    <a:pt x="63" y="59"/>
                  </a:lnTo>
                  <a:lnTo>
                    <a:pt x="49" y="75"/>
                  </a:lnTo>
                  <a:lnTo>
                    <a:pt x="28" y="7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6" name="Freeform 424"/>
            <p:cNvSpPr>
              <a:spLocks/>
            </p:cNvSpPr>
            <p:nvPr/>
          </p:nvSpPr>
          <p:spPr bwMode="auto">
            <a:xfrm>
              <a:off x="4691553" y="3605141"/>
              <a:ext cx="210144" cy="99125"/>
            </a:xfrm>
            <a:custGeom>
              <a:avLst/>
              <a:gdLst/>
              <a:ahLst/>
              <a:cxnLst>
                <a:cxn ang="0">
                  <a:pos x="0" y="63"/>
                </a:cxn>
                <a:cxn ang="0">
                  <a:pos x="9" y="26"/>
                </a:cxn>
                <a:cxn ang="0">
                  <a:pos x="33" y="15"/>
                </a:cxn>
                <a:cxn ang="0">
                  <a:pos x="45" y="0"/>
                </a:cxn>
                <a:cxn ang="0">
                  <a:pos x="62" y="11"/>
                </a:cxn>
                <a:cxn ang="0">
                  <a:pos x="86" y="12"/>
                </a:cxn>
                <a:cxn ang="0">
                  <a:pos x="102" y="33"/>
                </a:cxn>
                <a:cxn ang="0">
                  <a:pos x="128" y="41"/>
                </a:cxn>
                <a:cxn ang="0">
                  <a:pos x="158" y="32"/>
                </a:cxn>
                <a:cxn ang="0">
                  <a:pos x="159" y="50"/>
                </a:cxn>
                <a:cxn ang="0">
                  <a:pos x="126" y="59"/>
                </a:cxn>
                <a:cxn ang="0">
                  <a:pos x="101" y="57"/>
                </a:cxn>
                <a:cxn ang="0">
                  <a:pos x="78" y="68"/>
                </a:cxn>
                <a:cxn ang="0">
                  <a:pos x="43" y="75"/>
                </a:cxn>
                <a:cxn ang="0">
                  <a:pos x="0" y="63"/>
                </a:cxn>
              </a:cxnLst>
              <a:rect l="0" t="0" r="r" b="b"/>
              <a:pathLst>
                <a:path w="159" h="75">
                  <a:moveTo>
                    <a:pt x="0" y="63"/>
                  </a:moveTo>
                  <a:lnTo>
                    <a:pt x="9" y="26"/>
                  </a:lnTo>
                  <a:lnTo>
                    <a:pt x="33" y="15"/>
                  </a:lnTo>
                  <a:lnTo>
                    <a:pt x="45" y="0"/>
                  </a:lnTo>
                  <a:lnTo>
                    <a:pt x="62" y="11"/>
                  </a:lnTo>
                  <a:lnTo>
                    <a:pt x="86" y="12"/>
                  </a:lnTo>
                  <a:lnTo>
                    <a:pt x="102" y="33"/>
                  </a:lnTo>
                  <a:lnTo>
                    <a:pt x="128" y="41"/>
                  </a:lnTo>
                  <a:lnTo>
                    <a:pt x="158" y="32"/>
                  </a:lnTo>
                  <a:lnTo>
                    <a:pt x="159" y="50"/>
                  </a:lnTo>
                  <a:lnTo>
                    <a:pt x="126" y="59"/>
                  </a:lnTo>
                  <a:lnTo>
                    <a:pt x="101" y="57"/>
                  </a:lnTo>
                  <a:lnTo>
                    <a:pt x="78" y="68"/>
                  </a:lnTo>
                  <a:lnTo>
                    <a:pt x="43" y="75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7" name="Freeform 425"/>
            <p:cNvSpPr>
              <a:spLocks/>
            </p:cNvSpPr>
            <p:nvPr/>
          </p:nvSpPr>
          <p:spPr bwMode="auto">
            <a:xfrm>
              <a:off x="4809182" y="3565491"/>
              <a:ext cx="206180" cy="103090"/>
            </a:xfrm>
            <a:custGeom>
              <a:avLst/>
              <a:gdLst/>
              <a:ahLst/>
              <a:cxnLst>
                <a:cxn ang="0">
                  <a:pos x="91" y="78"/>
                </a:cxn>
                <a:cxn ang="0">
                  <a:pos x="88" y="57"/>
                </a:cxn>
                <a:cxn ang="0">
                  <a:pos x="43" y="39"/>
                </a:cxn>
                <a:cxn ang="0">
                  <a:pos x="0" y="15"/>
                </a:cxn>
                <a:cxn ang="0">
                  <a:pos x="21" y="9"/>
                </a:cxn>
                <a:cxn ang="0">
                  <a:pos x="45" y="0"/>
                </a:cxn>
                <a:cxn ang="0">
                  <a:pos x="72" y="33"/>
                </a:cxn>
                <a:cxn ang="0">
                  <a:pos x="87" y="26"/>
                </a:cxn>
                <a:cxn ang="0">
                  <a:pos x="103" y="26"/>
                </a:cxn>
                <a:cxn ang="0">
                  <a:pos x="111" y="54"/>
                </a:cxn>
                <a:cxn ang="0">
                  <a:pos x="124" y="32"/>
                </a:cxn>
                <a:cxn ang="0">
                  <a:pos x="144" y="26"/>
                </a:cxn>
                <a:cxn ang="0">
                  <a:pos x="148" y="50"/>
                </a:cxn>
                <a:cxn ang="0">
                  <a:pos x="156" y="65"/>
                </a:cxn>
                <a:cxn ang="0">
                  <a:pos x="121" y="69"/>
                </a:cxn>
                <a:cxn ang="0">
                  <a:pos x="91" y="78"/>
                </a:cxn>
              </a:cxnLst>
              <a:rect l="0" t="0" r="r" b="b"/>
              <a:pathLst>
                <a:path w="156" h="78">
                  <a:moveTo>
                    <a:pt x="91" y="78"/>
                  </a:moveTo>
                  <a:lnTo>
                    <a:pt x="88" y="57"/>
                  </a:lnTo>
                  <a:lnTo>
                    <a:pt x="43" y="39"/>
                  </a:lnTo>
                  <a:lnTo>
                    <a:pt x="0" y="15"/>
                  </a:lnTo>
                  <a:lnTo>
                    <a:pt x="21" y="9"/>
                  </a:lnTo>
                  <a:lnTo>
                    <a:pt x="45" y="0"/>
                  </a:lnTo>
                  <a:lnTo>
                    <a:pt x="72" y="33"/>
                  </a:lnTo>
                  <a:lnTo>
                    <a:pt x="87" y="26"/>
                  </a:lnTo>
                  <a:lnTo>
                    <a:pt x="103" y="26"/>
                  </a:lnTo>
                  <a:lnTo>
                    <a:pt x="111" y="54"/>
                  </a:lnTo>
                  <a:lnTo>
                    <a:pt x="124" y="32"/>
                  </a:lnTo>
                  <a:lnTo>
                    <a:pt x="144" y="26"/>
                  </a:lnTo>
                  <a:lnTo>
                    <a:pt x="148" y="50"/>
                  </a:lnTo>
                  <a:lnTo>
                    <a:pt x="156" y="65"/>
                  </a:lnTo>
                  <a:lnTo>
                    <a:pt x="121" y="69"/>
                  </a:lnTo>
                  <a:lnTo>
                    <a:pt x="91" y="78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8" name="Freeform 426"/>
            <p:cNvSpPr>
              <a:spLocks/>
            </p:cNvSpPr>
            <p:nvPr/>
          </p:nvSpPr>
          <p:spPr bwMode="auto">
            <a:xfrm>
              <a:off x="5107878" y="3593247"/>
              <a:ext cx="408394" cy="89873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9" y="56"/>
                </a:cxn>
                <a:cxn ang="0">
                  <a:pos x="57" y="59"/>
                </a:cxn>
                <a:cxn ang="0">
                  <a:pos x="83" y="56"/>
                </a:cxn>
                <a:cxn ang="0">
                  <a:pos x="122" y="68"/>
                </a:cxn>
                <a:cxn ang="0">
                  <a:pos x="150" y="66"/>
                </a:cxn>
                <a:cxn ang="0">
                  <a:pos x="167" y="54"/>
                </a:cxn>
                <a:cxn ang="0">
                  <a:pos x="200" y="60"/>
                </a:cxn>
                <a:cxn ang="0">
                  <a:pos x="252" y="48"/>
                </a:cxn>
                <a:cxn ang="0">
                  <a:pos x="309" y="36"/>
                </a:cxn>
                <a:cxn ang="0">
                  <a:pos x="303" y="14"/>
                </a:cxn>
                <a:cxn ang="0">
                  <a:pos x="276" y="17"/>
                </a:cxn>
                <a:cxn ang="0">
                  <a:pos x="275" y="36"/>
                </a:cxn>
                <a:cxn ang="0">
                  <a:pos x="245" y="38"/>
                </a:cxn>
                <a:cxn ang="0">
                  <a:pos x="225" y="21"/>
                </a:cxn>
                <a:cxn ang="0">
                  <a:pos x="189" y="24"/>
                </a:cxn>
                <a:cxn ang="0">
                  <a:pos x="170" y="36"/>
                </a:cxn>
                <a:cxn ang="0">
                  <a:pos x="155" y="27"/>
                </a:cxn>
                <a:cxn ang="0">
                  <a:pos x="92" y="0"/>
                </a:cxn>
                <a:cxn ang="0">
                  <a:pos x="44" y="2"/>
                </a:cxn>
                <a:cxn ang="0">
                  <a:pos x="27" y="18"/>
                </a:cxn>
                <a:cxn ang="0">
                  <a:pos x="0" y="39"/>
                </a:cxn>
              </a:cxnLst>
              <a:rect l="0" t="0" r="r" b="b"/>
              <a:pathLst>
                <a:path w="309" h="68">
                  <a:moveTo>
                    <a:pt x="0" y="39"/>
                  </a:moveTo>
                  <a:lnTo>
                    <a:pt x="9" y="56"/>
                  </a:lnTo>
                  <a:lnTo>
                    <a:pt x="57" y="59"/>
                  </a:lnTo>
                  <a:lnTo>
                    <a:pt x="83" y="56"/>
                  </a:lnTo>
                  <a:lnTo>
                    <a:pt x="122" y="68"/>
                  </a:lnTo>
                  <a:lnTo>
                    <a:pt x="150" y="66"/>
                  </a:lnTo>
                  <a:lnTo>
                    <a:pt x="167" y="54"/>
                  </a:lnTo>
                  <a:lnTo>
                    <a:pt x="200" y="60"/>
                  </a:lnTo>
                  <a:lnTo>
                    <a:pt x="252" y="48"/>
                  </a:lnTo>
                  <a:lnTo>
                    <a:pt x="309" y="36"/>
                  </a:lnTo>
                  <a:lnTo>
                    <a:pt x="303" y="14"/>
                  </a:lnTo>
                  <a:lnTo>
                    <a:pt x="276" y="17"/>
                  </a:lnTo>
                  <a:lnTo>
                    <a:pt x="275" y="36"/>
                  </a:lnTo>
                  <a:lnTo>
                    <a:pt x="245" y="38"/>
                  </a:lnTo>
                  <a:lnTo>
                    <a:pt x="225" y="21"/>
                  </a:lnTo>
                  <a:lnTo>
                    <a:pt x="189" y="24"/>
                  </a:lnTo>
                  <a:lnTo>
                    <a:pt x="170" y="36"/>
                  </a:lnTo>
                  <a:lnTo>
                    <a:pt x="155" y="27"/>
                  </a:lnTo>
                  <a:lnTo>
                    <a:pt x="92" y="0"/>
                  </a:lnTo>
                  <a:lnTo>
                    <a:pt x="44" y="2"/>
                  </a:lnTo>
                  <a:lnTo>
                    <a:pt x="27" y="18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9" name="Freeform 427"/>
            <p:cNvSpPr>
              <a:spLocks/>
            </p:cNvSpPr>
            <p:nvPr/>
          </p:nvSpPr>
          <p:spPr bwMode="auto">
            <a:xfrm>
              <a:off x="5484553" y="3080441"/>
              <a:ext cx="83264" cy="174460"/>
            </a:xfrm>
            <a:custGeom>
              <a:avLst/>
              <a:gdLst/>
              <a:ahLst/>
              <a:cxnLst>
                <a:cxn ang="0">
                  <a:pos x="17" y="132"/>
                </a:cxn>
                <a:cxn ang="0">
                  <a:pos x="0" y="112"/>
                </a:cxn>
                <a:cxn ang="0">
                  <a:pos x="29" y="70"/>
                </a:cxn>
                <a:cxn ang="0">
                  <a:pos x="35" y="1"/>
                </a:cxn>
                <a:cxn ang="0">
                  <a:pos x="56" y="0"/>
                </a:cxn>
                <a:cxn ang="0">
                  <a:pos x="63" y="24"/>
                </a:cxn>
                <a:cxn ang="0">
                  <a:pos x="42" y="40"/>
                </a:cxn>
                <a:cxn ang="0">
                  <a:pos x="45" y="67"/>
                </a:cxn>
                <a:cxn ang="0">
                  <a:pos x="59" y="96"/>
                </a:cxn>
                <a:cxn ang="0">
                  <a:pos x="38" y="96"/>
                </a:cxn>
                <a:cxn ang="0">
                  <a:pos x="24" y="105"/>
                </a:cxn>
                <a:cxn ang="0">
                  <a:pos x="30" y="117"/>
                </a:cxn>
                <a:cxn ang="0">
                  <a:pos x="17" y="132"/>
                </a:cxn>
              </a:cxnLst>
              <a:rect l="0" t="0" r="r" b="b"/>
              <a:pathLst>
                <a:path w="63" h="132">
                  <a:moveTo>
                    <a:pt x="17" y="132"/>
                  </a:moveTo>
                  <a:lnTo>
                    <a:pt x="0" y="112"/>
                  </a:lnTo>
                  <a:lnTo>
                    <a:pt x="29" y="70"/>
                  </a:lnTo>
                  <a:lnTo>
                    <a:pt x="35" y="1"/>
                  </a:lnTo>
                  <a:lnTo>
                    <a:pt x="56" y="0"/>
                  </a:lnTo>
                  <a:lnTo>
                    <a:pt x="63" y="24"/>
                  </a:lnTo>
                  <a:lnTo>
                    <a:pt x="42" y="40"/>
                  </a:lnTo>
                  <a:lnTo>
                    <a:pt x="45" y="67"/>
                  </a:lnTo>
                  <a:lnTo>
                    <a:pt x="59" y="96"/>
                  </a:lnTo>
                  <a:lnTo>
                    <a:pt x="38" y="96"/>
                  </a:lnTo>
                  <a:lnTo>
                    <a:pt x="24" y="105"/>
                  </a:lnTo>
                  <a:lnTo>
                    <a:pt x="30" y="117"/>
                  </a:lnTo>
                  <a:lnTo>
                    <a:pt x="17" y="132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0" name="Freeform 428"/>
            <p:cNvSpPr>
              <a:spLocks/>
            </p:cNvSpPr>
            <p:nvPr/>
          </p:nvSpPr>
          <p:spPr bwMode="auto">
            <a:xfrm>
              <a:off x="5444903" y="3104230"/>
              <a:ext cx="63440" cy="95160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14" y="39"/>
                </a:cxn>
                <a:cxn ang="0">
                  <a:pos x="2" y="22"/>
                </a:cxn>
                <a:cxn ang="0">
                  <a:pos x="20" y="10"/>
                </a:cxn>
                <a:cxn ang="0">
                  <a:pos x="38" y="0"/>
                </a:cxn>
                <a:cxn ang="0">
                  <a:pos x="48" y="30"/>
                </a:cxn>
                <a:cxn ang="0">
                  <a:pos x="30" y="51"/>
                </a:cxn>
                <a:cxn ang="0">
                  <a:pos x="30" y="72"/>
                </a:cxn>
                <a:cxn ang="0">
                  <a:pos x="0" y="70"/>
                </a:cxn>
              </a:cxnLst>
              <a:rect l="0" t="0" r="r" b="b"/>
              <a:pathLst>
                <a:path w="48" h="72">
                  <a:moveTo>
                    <a:pt x="0" y="70"/>
                  </a:moveTo>
                  <a:lnTo>
                    <a:pt x="14" y="39"/>
                  </a:lnTo>
                  <a:lnTo>
                    <a:pt x="2" y="22"/>
                  </a:lnTo>
                  <a:lnTo>
                    <a:pt x="20" y="10"/>
                  </a:lnTo>
                  <a:lnTo>
                    <a:pt x="38" y="0"/>
                  </a:lnTo>
                  <a:lnTo>
                    <a:pt x="48" y="30"/>
                  </a:lnTo>
                  <a:lnTo>
                    <a:pt x="30" y="51"/>
                  </a:lnTo>
                  <a:lnTo>
                    <a:pt x="30" y="72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1" name="Freeform 429"/>
            <p:cNvSpPr>
              <a:spLocks/>
            </p:cNvSpPr>
            <p:nvPr/>
          </p:nvSpPr>
          <p:spPr bwMode="auto">
            <a:xfrm>
              <a:off x="5381463" y="3165027"/>
              <a:ext cx="34363" cy="58153"/>
            </a:xfrm>
            <a:custGeom>
              <a:avLst/>
              <a:gdLst/>
              <a:ahLst/>
              <a:cxnLst>
                <a:cxn ang="0">
                  <a:pos x="17" y="44"/>
                </a:cxn>
                <a:cxn ang="0">
                  <a:pos x="26" y="27"/>
                </a:cxn>
                <a:cxn ang="0">
                  <a:pos x="20" y="0"/>
                </a:cxn>
                <a:cxn ang="0">
                  <a:pos x="0" y="6"/>
                </a:cxn>
                <a:cxn ang="0">
                  <a:pos x="6" y="26"/>
                </a:cxn>
                <a:cxn ang="0">
                  <a:pos x="17" y="44"/>
                </a:cxn>
              </a:cxnLst>
              <a:rect l="0" t="0" r="r" b="b"/>
              <a:pathLst>
                <a:path w="26" h="44">
                  <a:moveTo>
                    <a:pt x="17" y="44"/>
                  </a:moveTo>
                  <a:lnTo>
                    <a:pt x="26" y="27"/>
                  </a:lnTo>
                  <a:lnTo>
                    <a:pt x="20" y="0"/>
                  </a:lnTo>
                  <a:lnTo>
                    <a:pt x="0" y="6"/>
                  </a:lnTo>
                  <a:lnTo>
                    <a:pt x="6" y="26"/>
                  </a:lnTo>
                  <a:lnTo>
                    <a:pt x="17" y="4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2" name="Freeform 430"/>
            <p:cNvSpPr>
              <a:spLocks/>
            </p:cNvSpPr>
            <p:nvPr/>
          </p:nvSpPr>
          <p:spPr bwMode="auto">
            <a:xfrm>
              <a:off x="5947135" y="2891442"/>
              <a:ext cx="171816" cy="105733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3" y="50"/>
                </a:cxn>
                <a:cxn ang="0">
                  <a:pos x="46" y="71"/>
                </a:cxn>
                <a:cxn ang="0">
                  <a:pos x="90" y="80"/>
                </a:cxn>
                <a:cxn ang="0">
                  <a:pos x="108" y="62"/>
                </a:cxn>
                <a:cxn ang="0">
                  <a:pos x="130" y="51"/>
                </a:cxn>
                <a:cxn ang="0">
                  <a:pos x="111" y="30"/>
                </a:cxn>
                <a:cxn ang="0">
                  <a:pos x="108" y="11"/>
                </a:cxn>
                <a:cxn ang="0">
                  <a:pos x="69" y="0"/>
                </a:cxn>
                <a:cxn ang="0">
                  <a:pos x="30" y="8"/>
                </a:cxn>
                <a:cxn ang="0">
                  <a:pos x="1" y="9"/>
                </a:cxn>
                <a:cxn ang="0">
                  <a:pos x="0" y="26"/>
                </a:cxn>
              </a:cxnLst>
              <a:rect l="0" t="0" r="r" b="b"/>
              <a:pathLst>
                <a:path w="130" h="80">
                  <a:moveTo>
                    <a:pt x="0" y="26"/>
                  </a:moveTo>
                  <a:lnTo>
                    <a:pt x="13" y="50"/>
                  </a:lnTo>
                  <a:lnTo>
                    <a:pt x="46" y="71"/>
                  </a:lnTo>
                  <a:lnTo>
                    <a:pt x="90" y="80"/>
                  </a:lnTo>
                  <a:lnTo>
                    <a:pt x="108" y="62"/>
                  </a:lnTo>
                  <a:lnTo>
                    <a:pt x="130" y="51"/>
                  </a:lnTo>
                  <a:lnTo>
                    <a:pt x="111" y="30"/>
                  </a:lnTo>
                  <a:lnTo>
                    <a:pt x="108" y="11"/>
                  </a:lnTo>
                  <a:lnTo>
                    <a:pt x="69" y="0"/>
                  </a:lnTo>
                  <a:lnTo>
                    <a:pt x="30" y="8"/>
                  </a:lnTo>
                  <a:lnTo>
                    <a:pt x="1" y="9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1" name="Freeform 431"/>
            <p:cNvSpPr>
              <a:spLocks/>
            </p:cNvSpPr>
            <p:nvPr/>
          </p:nvSpPr>
          <p:spPr bwMode="auto">
            <a:xfrm>
              <a:off x="6189000" y="2854435"/>
              <a:ext cx="416324" cy="144062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21" y="57"/>
                </a:cxn>
                <a:cxn ang="0">
                  <a:pos x="37" y="33"/>
                </a:cxn>
                <a:cxn ang="0">
                  <a:pos x="67" y="76"/>
                </a:cxn>
                <a:cxn ang="0">
                  <a:pos x="90" y="61"/>
                </a:cxn>
                <a:cxn ang="0">
                  <a:pos x="109" y="46"/>
                </a:cxn>
                <a:cxn ang="0">
                  <a:pos x="135" y="61"/>
                </a:cxn>
                <a:cxn ang="0">
                  <a:pos x="177" y="70"/>
                </a:cxn>
                <a:cxn ang="0">
                  <a:pos x="177" y="52"/>
                </a:cxn>
                <a:cxn ang="0">
                  <a:pos x="201" y="57"/>
                </a:cxn>
                <a:cxn ang="0">
                  <a:pos x="231" y="70"/>
                </a:cxn>
                <a:cxn ang="0">
                  <a:pos x="261" y="85"/>
                </a:cxn>
                <a:cxn ang="0">
                  <a:pos x="307" y="109"/>
                </a:cxn>
                <a:cxn ang="0">
                  <a:pos x="315" y="73"/>
                </a:cxn>
                <a:cxn ang="0">
                  <a:pos x="292" y="70"/>
                </a:cxn>
                <a:cxn ang="0">
                  <a:pos x="283" y="40"/>
                </a:cxn>
                <a:cxn ang="0">
                  <a:pos x="258" y="26"/>
                </a:cxn>
                <a:cxn ang="0">
                  <a:pos x="225" y="32"/>
                </a:cxn>
                <a:cxn ang="0">
                  <a:pos x="201" y="14"/>
                </a:cxn>
                <a:cxn ang="0">
                  <a:pos x="174" y="0"/>
                </a:cxn>
                <a:cxn ang="0">
                  <a:pos x="144" y="16"/>
                </a:cxn>
                <a:cxn ang="0">
                  <a:pos x="118" y="14"/>
                </a:cxn>
                <a:cxn ang="0">
                  <a:pos x="82" y="6"/>
                </a:cxn>
                <a:cxn ang="0">
                  <a:pos x="37" y="14"/>
                </a:cxn>
                <a:cxn ang="0">
                  <a:pos x="0" y="46"/>
                </a:cxn>
              </a:cxnLst>
              <a:rect l="0" t="0" r="r" b="b"/>
              <a:pathLst>
                <a:path w="315" h="109">
                  <a:moveTo>
                    <a:pt x="0" y="46"/>
                  </a:moveTo>
                  <a:lnTo>
                    <a:pt x="21" y="57"/>
                  </a:lnTo>
                  <a:lnTo>
                    <a:pt x="37" y="33"/>
                  </a:lnTo>
                  <a:lnTo>
                    <a:pt x="67" y="76"/>
                  </a:lnTo>
                  <a:lnTo>
                    <a:pt x="90" y="61"/>
                  </a:lnTo>
                  <a:lnTo>
                    <a:pt x="109" y="46"/>
                  </a:lnTo>
                  <a:lnTo>
                    <a:pt x="135" y="61"/>
                  </a:lnTo>
                  <a:lnTo>
                    <a:pt x="177" y="70"/>
                  </a:lnTo>
                  <a:lnTo>
                    <a:pt x="177" y="52"/>
                  </a:lnTo>
                  <a:lnTo>
                    <a:pt x="201" y="57"/>
                  </a:lnTo>
                  <a:lnTo>
                    <a:pt x="231" y="70"/>
                  </a:lnTo>
                  <a:lnTo>
                    <a:pt x="261" y="85"/>
                  </a:lnTo>
                  <a:lnTo>
                    <a:pt x="307" y="109"/>
                  </a:lnTo>
                  <a:lnTo>
                    <a:pt x="315" y="73"/>
                  </a:lnTo>
                  <a:lnTo>
                    <a:pt x="292" y="70"/>
                  </a:lnTo>
                  <a:lnTo>
                    <a:pt x="283" y="40"/>
                  </a:lnTo>
                  <a:lnTo>
                    <a:pt x="258" y="26"/>
                  </a:lnTo>
                  <a:lnTo>
                    <a:pt x="225" y="32"/>
                  </a:lnTo>
                  <a:lnTo>
                    <a:pt x="201" y="14"/>
                  </a:lnTo>
                  <a:lnTo>
                    <a:pt x="174" y="0"/>
                  </a:lnTo>
                  <a:lnTo>
                    <a:pt x="144" y="16"/>
                  </a:lnTo>
                  <a:lnTo>
                    <a:pt x="118" y="14"/>
                  </a:lnTo>
                  <a:lnTo>
                    <a:pt x="82" y="6"/>
                  </a:lnTo>
                  <a:lnTo>
                    <a:pt x="37" y="14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2" name="Freeform 432"/>
            <p:cNvSpPr>
              <a:spLocks/>
            </p:cNvSpPr>
            <p:nvPr/>
          </p:nvSpPr>
          <p:spPr bwMode="auto">
            <a:xfrm>
              <a:off x="6134812" y="2189638"/>
              <a:ext cx="182390" cy="395178"/>
            </a:xfrm>
            <a:custGeom>
              <a:avLst/>
              <a:gdLst/>
              <a:ahLst/>
              <a:cxnLst>
                <a:cxn ang="0">
                  <a:pos x="77" y="299"/>
                </a:cxn>
                <a:cxn ang="0">
                  <a:pos x="48" y="266"/>
                </a:cxn>
                <a:cxn ang="0">
                  <a:pos x="27" y="240"/>
                </a:cxn>
                <a:cxn ang="0">
                  <a:pos x="33" y="213"/>
                </a:cxn>
                <a:cxn ang="0">
                  <a:pos x="29" y="185"/>
                </a:cxn>
                <a:cxn ang="0">
                  <a:pos x="17" y="176"/>
                </a:cxn>
                <a:cxn ang="0">
                  <a:pos x="15" y="158"/>
                </a:cxn>
                <a:cxn ang="0">
                  <a:pos x="27" y="138"/>
                </a:cxn>
                <a:cxn ang="0">
                  <a:pos x="8" y="114"/>
                </a:cxn>
                <a:cxn ang="0">
                  <a:pos x="0" y="95"/>
                </a:cxn>
                <a:cxn ang="0">
                  <a:pos x="14" y="59"/>
                </a:cxn>
                <a:cxn ang="0">
                  <a:pos x="38" y="21"/>
                </a:cxn>
                <a:cxn ang="0">
                  <a:pos x="54" y="0"/>
                </a:cxn>
                <a:cxn ang="0">
                  <a:pos x="60" y="11"/>
                </a:cxn>
                <a:cxn ang="0">
                  <a:pos x="45" y="32"/>
                </a:cxn>
                <a:cxn ang="0">
                  <a:pos x="63" y="50"/>
                </a:cxn>
                <a:cxn ang="0">
                  <a:pos x="56" y="89"/>
                </a:cxn>
                <a:cxn ang="0">
                  <a:pos x="27" y="117"/>
                </a:cxn>
                <a:cxn ang="0">
                  <a:pos x="38" y="141"/>
                </a:cxn>
                <a:cxn ang="0">
                  <a:pos x="51" y="135"/>
                </a:cxn>
                <a:cxn ang="0">
                  <a:pos x="60" y="113"/>
                </a:cxn>
                <a:cxn ang="0">
                  <a:pos x="86" y="105"/>
                </a:cxn>
                <a:cxn ang="0">
                  <a:pos x="83" y="83"/>
                </a:cxn>
                <a:cxn ang="0">
                  <a:pos x="104" y="65"/>
                </a:cxn>
                <a:cxn ang="0">
                  <a:pos x="131" y="58"/>
                </a:cxn>
                <a:cxn ang="0">
                  <a:pos x="131" y="113"/>
                </a:cxn>
                <a:cxn ang="0">
                  <a:pos x="89" y="132"/>
                </a:cxn>
                <a:cxn ang="0">
                  <a:pos x="85" y="149"/>
                </a:cxn>
                <a:cxn ang="0">
                  <a:pos x="138" y="168"/>
                </a:cxn>
                <a:cxn ang="0">
                  <a:pos x="123" y="183"/>
                </a:cxn>
                <a:cxn ang="0">
                  <a:pos x="89" y="179"/>
                </a:cxn>
                <a:cxn ang="0">
                  <a:pos x="60" y="165"/>
                </a:cxn>
                <a:cxn ang="0">
                  <a:pos x="45" y="182"/>
                </a:cxn>
                <a:cxn ang="0">
                  <a:pos x="54" y="198"/>
                </a:cxn>
                <a:cxn ang="0">
                  <a:pos x="50" y="222"/>
                </a:cxn>
                <a:cxn ang="0">
                  <a:pos x="65" y="257"/>
                </a:cxn>
                <a:cxn ang="0">
                  <a:pos x="81" y="281"/>
                </a:cxn>
                <a:cxn ang="0">
                  <a:pos x="77" y="299"/>
                </a:cxn>
              </a:cxnLst>
              <a:rect l="0" t="0" r="r" b="b"/>
              <a:pathLst>
                <a:path w="138" h="299">
                  <a:moveTo>
                    <a:pt x="77" y="299"/>
                  </a:moveTo>
                  <a:lnTo>
                    <a:pt x="48" y="266"/>
                  </a:lnTo>
                  <a:lnTo>
                    <a:pt x="27" y="240"/>
                  </a:lnTo>
                  <a:lnTo>
                    <a:pt x="33" y="213"/>
                  </a:lnTo>
                  <a:lnTo>
                    <a:pt x="29" y="185"/>
                  </a:lnTo>
                  <a:lnTo>
                    <a:pt x="17" y="176"/>
                  </a:lnTo>
                  <a:lnTo>
                    <a:pt x="15" y="158"/>
                  </a:lnTo>
                  <a:lnTo>
                    <a:pt x="27" y="138"/>
                  </a:lnTo>
                  <a:lnTo>
                    <a:pt x="8" y="114"/>
                  </a:lnTo>
                  <a:lnTo>
                    <a:pt x="0" y="95"/>
                  </a:lnTo>
                  <a:lnTo>
                    <a:pt x="14" y="59"/>
                  </a:lnTo>
                  <a:lnTo>
                    <a:pt x="38" y="21"/>
                  </a:lnTo>
                  <a:lnTo>
                    <a:pt x="54" y="0"/>
                  </a:lnTo>
                  <a:lnTo>
                    <a:pt x="60" y="11"/>
                  </a:lnTo>
                  <a:lnTo>
                    <a:pt x="45" y="32"/>
                  </a:lnTo>
                  <a:lnTo>
                    <a:pt x="63" y="50"/>
                  </a:lnTo>
                  <a:lnTo>
                    <a:pt x="56" y="89"/>
                  </a:lnTo>
                  <a:lnTo>
                    <a:pt x="27" y="117"/>
                  </a:lnTo>
                  <a:lnTo>
                    <a:pt x="38" y="141"/>
                  </a:lnTo>
                  <a:lnTo>
                    <a:pt x="51" y="135"/>
                  </a:lnTo>
                  <a:lnTo>
                    <a:pt x="60" y="113"/>
                  </a:lnTo>
                  <a:lnTo>
                    <a:pt x="86" y="105"/>
                  </a:lnTo>
                  <a:lnTo>
                    <a:pt x="83" y="83"/>
                  </a:lnTo>
                  <a:lnTo>
                    <a:pt x="104" y="65"/>
                  </a:lnTo>
                  <a:lnTo>
                    <a:pt x="131" y="58"/>
                  </a:lnTo>
                  <a:lnTo>
                    <a:pt x="131" y="113"/>
                  </a:lnTo>
                  <a:lnTo>
                    <a:pt x="89" y="132"/>
                  </a:lnTo>
                  <a:lnTo>
                    <a:pt x="85" y="149"/>
                  </a:lnTo>
                  <a:lnTo>
                    <a:pt x="138" y="168"/>
                  </a:lnTo>
                  <a:lnTo>
                    <a:pt x="123" y="183"/>
                  </a:lnTo>
                  <a:lnTo>
                    <a:pt x="89" y="179"/>
                  </a:lnTo>
                  <a:lnTo>
                    <a:pt x="60" y="165"/>
                  </a:lnTo>
                  <a:lnTo>
                    <a:pt x="45" y="182"/>
                  </a:lnTo>
                  <a:lnTo>
                    <a:pt x="54" y="198"/>
                  </a:lnTo>
                  <a:lnTo>
                    <a:pt x="50" y="222"/>
                  </a:lnTo>
                  <a:lnTo>
                    <a:pt x="65" y="257"/>
                  </a:lnTo>
                  <a:lnTo>
                    <a:pt x="81" y="281"/>
                  </a:lnTo>
                  <a:lnTo>
                    <a:pt x="77" y="29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3" name="Freeform 433"/>
            <p:cNvSpPr>
              <a:spLocks/>
            </p:cNvSpPr>
            <p:nvPr/>
          </p:nvSpPr>
          <p:spPr bwMode="auto">
            <a:xfrm>
              <a:off x="6244510" y="2130163"/>
              <a:ext cx="63440" cy="77979"/>
            </a:xfrm>
            <a:custGeom>
              <a:avLst/>
              <a:gdLst/>
              <a:ahLst/>
              <a:cxnLst>
                <a:cxn ang="0">
                  <a:pos x="2" y="57"/>
                </a:cxn>
                <a:cxn ang="0">
                  <a:pos x="0" y="27"/>
                </a:cxn>
                <a:cxn ang="0">
                  <a:pos x="25" y="0"/>
                </a:cxn>
                <a:cxn ang="0">
                  <a:pos x="48" y="12"/>
                </a:cxn>
                <a:cxn ang="0">
                  <a:pos x="48" y="30"/>
                </a:cxn>
                <a:cxn ang="0">
                  <a:pos x="30" y="59"/>
                </a:cxn>
                <a:cxn ang="0">
                  <a:pos x="2" y="57"/>
                </a:cxn>
              </a:cxnLst>
              <a:rect l="0" t="0" r="r" b="b"/>
              <a:pathLst>
                <a:path w="48" h="59">
                  <a:moveTo>
                    <a:pt x="2" y="57"/>
                  </a:moveTo>
                  <a:lnTo>
                    <a:pt x="0" y="27"/>
                  </a:lnTo>
                  <a:lnTo>
                    <a:pt x="25" y="0"/>
                  </a:lnTo>
                  <a:lnTo>
                    <a:pt x="48" y="12"/>
                  </a:lnTo>
                  <a:lnTo>
                    <a:pt x="48" y="30"/>
                  </a:lnTo>
                  <a:lnTo>
                    <a:pt x="30" y="59"/>
                  </a:lnTo>
                  <a:lnTo>
                    <a:pt x="2" y="57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4" name="Freeform 434"/>
            <p:cNvSpPr>
              <a:spLocks/>
            </p:cNvSpPr>
            <p:nvPr/>
          </p:nvSpPr>
          <p:spPr bwMode="auto">
            <a:xfrm>
              <a:off x="6134812" y="2656186"/>
              <a:ext cx="105733" cy="63440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2" y="13"/>
                </a:cxn>
                <a:cxn ang="0">
                  <a:pos x="24" y="0"/>
                </a:cxn>
                <a:cxn ang="0">
                  <a:pos x="80" y="27"/>
                </a:cxn>
                <a:cxn ang="0">
                  <a:pos x="71" y="43"/>
                </a:cxn>
                <a:cxn ang="0">
                  <a:pos x="36" y="36"/>
                </a:cxn>
                <a:cxn ang="0">
                  <a:pos x="20" y="48"/>
                </a:cxn>
                <a:cxn ang="0">
                  <a:pos x="0" y="31"/>
                </a:cxn>
              </a:cxnLst>
              <a:rect l="0" t="0" r="r" b="b"/>
              <a:pathLst>
                <a:path w="80" h="48">
                  <a:moveTo>
                    <a:pt x="0" y="31"/>
                  </a:moveTo>
                  <a:lnTo>
                    <a:pt x="2" y="13"/>
                  </a:lnTo>
                  <a:lnTo>
                    <a:pt x="24" y="0"/>
                  </a:lnTo>
                  <a:lnTo>
                    <a:pt x="80" y="27"/>
                  </a:lnTo>
                  <a:lnTo>
                    <a:pt x="71" y="43"/>
                  </a:lnTo>
                  <a:lnTo>
                    <a:pt x="36" y="36"/>
                  </a:lnTo>
                  <a:lnTo>
                    <a:pt x="20" y="48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5" name="Freeform 435"/>
            <p:cNvSpPr>
              <a:spLocks/>
            </p:cNvSpPr>
            <p:nvPr/>
          </p:nvSpPr>
          <p:spPr bwMode="auto">
            <a:xfrm>
              <a:off x="6463907" y="2705088"/>
              <a:ext cx="81943" cy="46259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3" y="12"/>
                </a:cxn>
                <a:cxn ang="0">
                  <a:pos x="24" y="9"/>
                </a:cxn>
                <a:cxn ang="0">
                  <a:pos x="53" y="0"/>
                </a:cxn>
                <a:cxn ang="0">
                  <a:pos x="62" y="33"/>
                </a:cxn>
                <a:cxn ang="0">
                  <a:pos x="36" y="34"/>
                </a:cxn>
                <a:cxn ang="0">
                  <a:pos x="18" y="35"/>
                </a:cxn>
                <a:cxn ang="0">
                  <a:pos x="0" y="29"/>
                </a:cxn>
              </a:cxnLst>
              <a:rect l="0" t="0" r="r" b="b"/>
              <a:pathLst>
                <a:path w="62" h="35">
                  <a:moveTo>
                    <a:pt x="0" y="29"/>
                  </a:moveTo>
                  <a:lnTo>
                    <a:pt x="3" y="12"/>
                  </a:lnTo>
                  <a:lnTo>
                    <a:pt x="24" y="9"/>
                  </a:lnTo>
                  <a:lnTo>
                    <a:pt x="53" y="0"/>
                  </a:lnTo>
                  <a:lnTo>
                    <a:pt x="62" y="33"/>
                  </a:lnTo>
                  <a:lnTo>
                    <a:pt x="36" y="34"/>
                  </a:lnTo>
                  <a:lnTo>
                    <a:pt x="18" y="35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6" name="Freeform 436"/>
            <p:cNvSpPr>
              <a:spLocks/>
            </p:cNvSpPr>
            <p:nvPr/>
          </p:nvSpPr>
          <p:spPr bwMode="auto">
            <a:xfrm>
              <a:off x="5721131" y="2702444"/>
              <a:ext cx="126880" cy="46259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3" y="0"/>
                </a:cxn>
                <a:cxn ang="0">
                  <a:pos x="24" y="2"/>
                </a:cxn>
                <a:cxn ang="0">
                  <a:pos x="69" y="1"/>
                </a:cxn>
                <a:cxn ang="0">
                  <a:pos x="91" y="8"/>
                </a:cxn>
                <a:cxn ang="0">
                  <a:pos x="96" y="16"/>
                </a:cxn>
                <a:cxn ang="0">
                  <a:pos x="72" y="25"/>
                </a:cxn>
                <a:cxn ang="0">
                  <a:pos x="37" y="23"/>
                </a:cxn>
                <a:cxn ang="0">
                  <a:pos x="21" y="35"/>
                </a:cxn>
                <a:cxn ang="0">
                  <a:pos x="0" y="29"/>
                </a:cxn>
              </a:cxnLst>
              <a:rect l="0" t="0" r="r" b="b"/>
              <a:pathLst>
                <a:path w="96" h="35">
                  <a:moveTo>
                    <a:pt x="0" y="29"/>
                  </a:moveTo>
                  <a:lnTo>
                    <a:pt x="3" y="0"/>
                  </a:lnTo>
                  <a:lnTo>
                    <a:pt x="24" y="2"/>
                  </a:lnTo>
                  <a:lnTo>
                    <a:pt x="69" y="1"/>
                  </a:lnTo>
                  <a:lnTo>
                    <a:pt x="91" y="8"/>
                  </a:lnTo>
                  <a:lnTo>
                    <a:pt x="96" y="16"/>
                  </a:lnTo>
                  <a:lnTo>
                    <a:pt x="72" y="25"/>
                  </a:lnTo>
                  <a:lnTo>
                    <a:pt x="37" y="23"/>
                  </a:lnTo>
                  <a:lnTo>
                    <a:pt x="21" y="35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7" name="Freeform 437"/>
            <p:cNvSpPr>
              <a:spLocks/>
            </p:cNvSpPr>
            <p:nvPr/>
          </p:nvSpPr>
          <p:spPr bwMode="auto">
            <a:xfrm>
              <a:off x="6549815" y="2485691"/>
              <a:ext cx="116307" cy="51545"/>
            </a:xfrm>
            <a:custGeom>
              <a:avLst/>
              <a:gdLst/>
              <a:ahLst/>
              <a:cxnLst>
                <a:cxn ang="0">
                  <a:pos x="12" y="25"/>
                </a:cxn>
                <a:cxn ang="0">
                  <a:pos x="0" y="7"/>
                </a:cxn>
                <a:cxn ang="0">
                  <a:pos x="29" y="10"/>
                </a:cxn>
                <a:cxn ang="0">
                  <a:pos x="30" y="21"/>
                </a:cxn>
                <a:cxn ang="0">
                  <a:pos x="52" y="0"/>
                </a:cxn>
                <a:cxn ang="0">
                  <a:pos x="76" y="6"/>
                </a:cxn>
                <a:cxn ang="0">
                  <a:pos x="88" y="31"/>
                </a:cxn>
                <a:cxn ang="0">
                  <a:pos x="62" y="32"/>
                </a:cxn>
                <a:cxn ang="0">
                  <a:pos x="33" y="39"/>
                </a:cxn>
                <a:cxn ang="0">
                  <a:pos x="12" y="25"/>
                </a:cxn>
              </a:cxnLst>
              <a:rect l="0" t="0" r="r" b="b"/>
              <a:pathLst>
                <a:path w="88" h="39">
                  <a:moveTo>
                    <a:pt x="12" y="25"/>
                  </a:moveTo>
                  <a:lnTo>
                    <a:pt x="0" y="7"/>
                  </a:lnTo>
                  <a:lnTo>
                    <a:pt x="29" y="10"/>
                  </a:lnTo>
                  <a:lnTo>
                    <a:pt x="30" y="21"/>
                  </a:lnTo>
                  <a:lnTo>
                    <a:pt x="52" y="0"/>
                  </a:lnTo>
                  <a:lnTo>
                    <a:pt x="76" y="6"/>
                  </a:lnTo>
                  <a:lnTo>
                    <a:pt x="88" y="31"/>
                  </a:lnTo>
                  <a:lnTo>
                    <a:pt x="62" y="32"/>
                  </a:lnTo>
                  <a:lnTo>
                    <a:pt x="33" y="39"/>
                  </a:lnTo>
                  <a:lnTo>
                    <a:pt x="12" y="2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8" name="Freeform 438"/>
            <p:cNvSpPr>
              <a:spLocks/>
            </p:cNvSpPr>
            <p:nvPr/>
          </p:nvSpPr>
          <p:spPr bwMode="auto">
            <a:xfrm>
              <a:off x="4154957" y="3405570"/>
              <a:ext cx="174460" cy="37007"/>
            </a:xfrm>
            <a:custGeom>
              <a:avLst/>
              <a:gdLst/>
              <a:ahLst/>
              <a:cxnLst>
                <a:cxn ang="0">
                  <a:pos x="18" y="3"/>
                </a:cxn>
                <a:cxn ang="0">
                  <a:pos x="0" y="27"/>
                </a:cxn>
                <a:cxn ang="0">
                  <a:pos x="55" y="28"/>
                </a:cxn>
                <a:cxn ang="0">
                  <a:pos x="99" y="24"/>
                </a:cxn>
                <a:cxn ang="0">
                  <a:pos x="132" y="0"/>
                </a:cxn>
                <a:cxn ang="0">
                  <a:pos x="78" y="0"/>
                </a:cxn>
                <a:cxn ang="0">
                  <a:pos x="18" y="3"/>
                </a:cxn>
              </a:cxnLst>
              <a:rect l="0" t="0" r="r" b="b"/>
              <a:pathLst>
                <a:path w="132" h="28">
                  <a:moveTo>
                    <a:pt x="18" y="3"/>
                  </a:moveTo>
                  <a:lnTo>
                    <a:pt x="0" y="27"/>
                  </a:lnTo>
                  <a:lnTo>
                    <a:pt x="55" y="28"/>
                  </a:lnTo>
                  <a:lnTo>
                    <a:pt x="99" y="24"/>
                  </a:lnTo>
                  <a:lnTo>
                    <a:pt x="132" y="0"/>
                  </a:lnTo>
                  <a:lnTo>
                    <a:pt x="78" y="0"/>
                  </a:lnTo>
                  <a:lnTo>
                    <a:pt x="18" y="3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9" name="Freeform 439"/>
            <p:cNvSpPr>
              <a:spLocks/>
            </p:cNvSpPr>
            <p:nvPr/>
          </p:nvSpPr>
          <p:spPr bwMode="auto">
            <a:xfrm>
              <a:off x="5615398" y="3695014"/>
              <a:ext cx="220718" cy="190320"/>
            </a:xfrm>
            <a:custGeom>
              <a:avLst/>
              <a:gdLst/>
              <a:ahLst/>
              <a:cxnLst>
                <a:cxn ang="0">
                  <a:pos x="25" y="144"/>
                </a:cxn>
                <a:cxn ang="0">
                  <a:pos x="0" y="133"/>
                </a:cxn>
                <a:cxn ang="0">
                  <a:pos x="15" y="109"/>
                </a:cxn>
                <a:cxn ang="0">
                  <a:pos x="3" y="96"/>
                </a:cxn>
                <a:cxn ang="0">
                  <a:pos x="18" y="60"/>
                </a:cxn>
                <a:cxn ang="0">
                  <a:pos x="45" y="31"/>
                </a:cxn>
                <a:cxn ang="0">
                  <a:pos x="93" y="25"/>
                </a:cxn>
                <a:cxn ang="0">
                  <a:pos x="135" y="0"/>
                </a:cxn>
                <a:cxn ang="0">
                  <a:pos x="167" y="34"/>
                </a:cxn>
                <a:cxn ang="0">
                  <a:pos x="152" y="52"/>
                </a:cxn>
                <a:cxn ang="0">
                  <a:pos x="141" y="69"/>
                </a:cxn>
                <a:cxn ang="0">
                  <a:pos x="110" y="90"/>
                </a:cxn>
                <a:cxn ang="0">
                  <a:pos x="89" y="118"/>
                </a:cxn>
                <a:cxn ang="0">
                  <a:pos x="56" y="124"/>
                </a:cxn>
                <a:cxn ang="0">
                  <a:pos x="25" y="144"/>
                </a:cxn>
              </a:cxnLst>
              <a:rect l="0" t="0" r="r" b="b"/>
              <a:pathLst>
                <a:path w="167" h="144">
                  <a:moveTo>
                    <a:pt x="25" y="144"/>
                  </a:moveTo>
                  <a:lnTo>
                    <a:pt x="0" y="133"/>
                  </a:lnTo>
                  <a:lnTo>
                    <a:pt x="15" y="109"/>
                  </a:lnTo>
                  <a:lnTo>
                    <a:pt x="3" y="96"/>
                  </a:lnTo>
                  <a:lnTo>
                    <a:pt x="18" y="60"/>
                  </a:lnTo>
                  <a:lnTo>
                    <a:pt x="45" y="31"/>
                  </a:lnTo>
                  <a:lnTo>
                    <a:pt x="93" y="25"/>
                  </a:lnTo>
                  <a:lnTo>
                    <a:pt x="135" y="0"/>
                  </a:lnTo>
                  <a:lnTo>
                    <a:pt x="167" y="34"/>
                  </a:lnTo>
                  <a:lnTo>
                    <a:pt x="152" y="52"/>
                  </a:lnTo>
                  <a:lnTo>
                    <a:pt x="141" y="69"/>
                  </a:lnTo>
                  <a:lnTo>
                    <a:pt x="110" y="90"/>
                  </a:lnTo>
                  <a:lnTo>
                    <a:pt x="89" y="118"/>
                  </a:lnTo>
                  <a:lnTo>
                    <a:pt x="56" y="124"/>
                  </a:lnTo>
                  <a:lnTo>
                    <a:pt x="25" y="14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0" name="Freeform 440"/>
            <p:cNvSpPr>
              <a:spLocks/>
            </p:cNvSpPr>
            <p:nvPr/>
          </p:nvSpPr>
          <p:spPr bwMode="auto">
            <a:xfrm>
              <a:off x="5919381" y="3504695"/>
              <a:ext cx="124237" cy="47580"/>
            </a:xfrm>
            <a:custGeom>
              <a:avLst/>
              <a:gdLst/>
              <a:ahLst/>
              <a:cxnLst>
                <a:cxn ang="0">
                  <a:pos x="4" y="36"/>
                </a:cxn>
                <a:cxn ang="0">
                  <a:pos x="0" y="25"/>
                </a:cxn>
                <a:cxn ang="0">
                  <a:pos x="21" y="4"/>
                </a:cxn>
                <a:cxn ang="0">
                  <a:pos x="45" y="9"/>
                </a:cxn>
                <a:cxn ang="0">
                  <a:pos x="74" y="0"/>
                </a:cxn>
                <a:cxn ang="0">
                  <a:pos x="94" y="13"/>
                </a:cxn>
                <a:cxn ang="0">
                  <a:pos x="57" y="34"/>
                </a:cxn>
                <a:cxn ang="0">
                  <a:pos x="25" y="27"/>
                </a:cxn>
                <a:cxn ang="0">
                  <a:pos x="4" y="36"/>
                </a:cxn>
              </a:cxnLst>
              <a:rect l="0" t="0" r="r" b="b"/>
              <a:pathLst>
                <a:path w="94" h="36">
                  <a:moveTo>
                    <a:pt x="4" y="36"/>
                  </a:moveTo>
                  <a:lnTo>
                    <a:pt x="0" y="25"/>
                  </a:lnTo>
                  <a:lnTo>
                    <a:pt x="21" y="4"/>
                  </a:lnTo>
                  <a:lnTo>
                    <a:pt x="45" y="9"/>
                  </a:lnTo>
                  <a:lnTo>
                    <a:pt x="74" y="0"/>
                  </a:lnTo>
                  <a:lnTo>
                    <a:pt x="94" y="13"/>
                  </a:lnTo>
                  <a:lnTo>
                    <a:pt x="57" y="34"/>
                  </a:lnTo>
                  <a:lnTo>
                    <a:pt x="25" y="27"/>
                  </a:lnTo>
                  <a:lnTo>
                    <a:pt x="4" y="3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1" name="Freeform 441"/>
            <p:cNvSpPr>
              <a:spLocks/>
            </p:cNvSpPr>
            <p:nvPr/>
          </p:nvSpPr>
          <p:spPr bwMode="auto">
            <a:xfrm>
              <a:off x="5709236" y="3573421"/>
              <a:ext cx="125558" cy="47580"/>
            </a:xfrm>
            <a:custGeom>
              <a:avLst/>
              <a:gdLst/>
              <a:ahLst/>
              <a:cxnLst>
                <a:cxn ang="0">
                  <a:pos x="5" y="36"/>
                </a:cxn>
                <a:cxn ang="0">
                  <a:pos x="0" y="24"/>
                </a:cxn>
                <a:cxn ang="0">
                  <a:pos x="15" y="18"/>
                </a:cxn>
                <a:cxn ang="0">
                  <a:pos x="22" y="4"/>
                </a:cxn>
                <a:cxn ang="0">
                  <a:pos x="46" y="9"/>
                </a:cxn>
                <a:cxn ang="0">
                  <a:pos x="75" y="0"/>
                </a:cxn>
                <a:cxn ang="0">
                  <a:pos x="95" y="13"/>
                </a:cxn>
                <a:cxn ang="0">
                  <a:pos x="61" y="30"/>
                </a:cxn>
                <a:cxn ang="0">
                  <a:pos x="26" y="27"/>
                </a:cxn>
                <a:cxn ang="0">
                  <a:pos x="5" y="36"/>
                </a:cxn>
              </a:cxnLst>
              <a:rect l="0" t="0" r="r" b="b"/>
              <a:pathLst>
                <a:path w="95" h="36">
                  <a:moveTo>
                    <a:pt x="5" y="36"/>
                  </a:moveTo>
                  <a:lnTo>
                    <a:pt x="0" y="24"/>
                  </a:lnTo>
                  <a:lnTo>
                    <a:pt x="15" y="18"/>
                  </a:lnTo>
                  <a:lnTo>
                    <a:pt x="22" y="4"/>
                  </a:lnTo>
                  <a:lnTo>
                    <a:pt x="46" y="9"/>
                  </a:lnTo>
                  <a:lnTo>
                    <a:pt x="75" y="0"/>
                  </a:lnTo>
                  <a:lnTo>
                    <a:pt x="95" y="13"/>
                  </a:lnTo>
                  <a:lnTo>
                    <a:pt x="61" y="30"/>
                  </a:lnTo>
                  <a:lnTo>
                    <a:pt x="26" y="27"/>
                  </a:lnTo>
                  <a:lnTo>
                    <a:pt x="5" y="3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2" name="Freeform 442"/>
            <p:cNvSpPr>
              <a:spLocks/>
            </p:cNvSpPr>
            <p:nvPr/>
          </p:nvSpPr>
          <p:spPr bwMode="auto">
            <a:xfrm>
              <a:off x="6630437" y="3429360"/>
              <a:ext cx="85908" cy="146705"/>
            </a:xfrm>
            <a:custGeom>
              <a:avLst/>
              <a:gdLst/>
              <a:ahLst/>
              <a:cxnLst>
                <a:cxn ang="0">
                  <a:pos x="24" y="100"/>
                </a:cxn>
                <a:cxn ang="0">
                  <a:pos x="41" y="73"/>
                </a:cxn>
                <a:cxn ang="0">
                  <a:pos x="65" y="54"/>
                </a:cxn>
                <a:cxn ang="0">
                  <a:pos x="62" y="28"/>
                </a:cxn>
                <a:cxn ang="0">
                  <a:pos x="60" y="0"/>
                </a:cxn>
                <a:cxn ang="0">
                  <a:pos x="47" y="27"/>
                </a:cxn>
                <a:cxn ang="0">
                  <a:pos x="23" y="39"/>
                </a:cxn>
                <a:cxn ang="0">
                  <a:pos x="6" y="91"/>
                </a:cxn>
                <a:cxn ang="0">
                  <a:pos x="0" y="111"/>
                </a:cxn>
                <a:cxn ang="0">
                  <a:pos x="24" y="100"/>
                </a:cxn>
              </a:cxnLst>
              <a:rect l="0" t="0" r="r" b="b"/>
              <a:pathLst>
                <a:path w="65" h="111">
                  <a:moveTo>
                    <a:pt x="24" y="100"/>
                  </a:moveTo>
                  <a:lnTo>
                    <a:pt x="41" y="73"/>
                  </a:lnTo>
                  <a:lnTo>
                    <a:pt x="65" y="54"/>
                  </a:lnTo>
                  <a:lnTo>
                    <a:pt x="62" y="28"/>
                  </a:lnTo>
                  <a:lnTo>
                    <a:pt x="60" y="0"/>
                  </a:lnTo>
                  <a:lnTo>
                    <a:pt x="47" y="27"/>
                  </a:lnTo>
                  <a:lnTo>
                    <a:pt x="23" y="39"/>
                  </a:lnTo>
                  <a:lnTo>
                    <a:pt x="6" y="91"/>
                  </a:lnTo>
                  <a:lnTo>
                    <a:pt x="0" y="111"/>
                  </a:lnTo>
                  <a:lnTo>
                    <a:pt x="24" y="100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3" name="Freeform 443"/>
            <p:cNvSpPr>
              <a:spLocks/>
            </p:cNvSpPr>
            <p:nvPr/>
          </p:nvSpPr>
          <p:spPr bwMode="auto">
            <a:xfrm>
              <a:off x="7037510" y="3314375"/>
              <a:ext cx="51545" cy="96482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1" y="30"/>
                </a:cxn>
                <a:cxn ang="0">
                  <a:pos x="9" y="0"/>
                </a:cxn>
                <a:cxn ang="0">
                  <a:pos x="39" y="30"/>
                </a:cxn>
                <a:cxn ang="0">
                  <a:pos x="28" y="58"/>
                </a:cxn>
                <a:cxn ang="0">
                  <a:pos x="12" y="73"/>
                </a:cxn>
                <a:cxn ang="0">
                  <a:pos x="0" y="54"/>
                </a:cxn>
              </a:cxnLst>
              <a:rect l="0" t="0" r="r" b="b"/>
              <a:pathLst>
                <a:path w="39" h="73">
                  <a:moveTo>
                    <a:pt x="0" y="54"/>
                  </a:moveTo>
                  <a:lnTo>
                    <a:pt x="1" y="30"/>
                  </a:lnTo>
                  <a:lnTo>
                    <a:pt x="9" y="0"/>
                  </a:lnTo>
                  <a:lnTo>
                    <a:pt x="39" y="30"/>
                  </a:lnTo>
                  <a:lnTo>
                    <a:pt x="28" y="58"/>
                  </a:lnTo>
                  <a:lnTo>
                    <a:pt x="12" y="73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4" name="Freeform 444"/>
            <p:cNvSpPr>
              <a:spLocks/>
            </p:cNvSpPr>
            <p:nvPr/>
          </p:nvSpPr>
          <p:spPr bwMode="auto">
            <a:xfrm>
              <a:off x="7074516" y="3211285"/>
              <a:ext cx="51545" cy="7533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" y="21"/>
                </a:cxn>
                <a:cxn ang="0">
                  <a:pos x="20" y="0"/>
                </a:cxn>
                <a:cxn ang="0">
                  <a:pos x="39" y="21"/>
                </a:cxn>
                <a:cxn ang="0">
                  <a:pos x="28" y="49"/>
                </a:cxn>
                <a:cxn ang="0">
                  <a:pos x="8" y="57"/>
                </a:cxn>
                <a:cxn ang="0">
                  <a:pos x="0" y="45"/>
                </a:cxn>
              </a:cxnLst>
              <a:rect l="0" t="0" r="r" b="b"/>
              <a:pathLst>
                <a:path w="39" h="57">
                  <a:moveTo>
                    <a:pt x="0" y="45"/>
                  </a:moveTo>
                  <a:lnTo>
                    <a:pt x="1" y="21"/>
                  </a:lnTo>
                  <a:lnTo>
                    <a:pt x="20" y="0"/>
                  </a:lnTo>
                  <a:lnTo>
                    <a:pt x="39" y="21"/>
                  </a:lnTo>
                  <a:lnTo>
                    <a:pt x="28" y="49"/>
                  </a:lnTo>
                  <a:lnTo>
                    <a:pt x="8" y="57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5" name="Freeform 445"/>
            <p:cNvSpPr>
              <a:spLocks/>
            </p:cNvSpPr>
            <p:nvPr/>
          </p:nvSpPr>
          <p:spPr bwMode="auto">
            <a:xfrm>
              <a:off x="7078481" y="3285298"/>
              <a:ext cx="50223" cy="50223"/>
            </a:xfrm>
            <a:custGeom>
              <a:avLst/>
              <a:gdLst/>
              <a:ahLst/>
              <a:cxnLst>
                <a:cxn ang="0">
                  <a:pos x="12" y="35"/>
                </a:cxn>
                <a:cxn ang="0">
                  <a:pos x="0" y="13"/>
                </a:cxn>
                <a:cxn ang="0">
                  <a:pos x="33" y="0"/>
                </a:cxn>
                <a:cxn ang="0">
                  <a:pos x="38" y="25"/>
                </a:cxn>
                <a:cxn ang="0">
                  <a:pos x="30" y="38"/>
                </a:cxn>
                <a:cxn ang="0">
                  <a:pos x="12" y="35"/>
                </a:cxn>
              </a:cxnLst>
              <a:rect l="0" t="0" r="r" b="b"/>
              <a:pathLst>
                <a:path w="38" h="38">
                  <a:moveTo>
                    <a:pt x="12" y="35"/>
                  </a:moveTo>
                  <a:lnTo>
                    <a:pt x="0" y="13"/>
                  </a:lnTo>
                  <a:lnTo>
                    <a:pt x="33" y="0"/>
                  </a:lnTo>
                  <a:lnTo>
                    <a:pt x="38" y="25"/>
                  </a:lnTo>
                  <a:lnTo>
                    <a:pt x="30" y="38"/>
                  </a:lnTo>
                  <a:lnTo>
                    <a:pt x="12" y="3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6" name="Freeform 446"/>
            <p:cNvSpPr>
              <a:spLocks/>
            </p:cNvSpPr>
            <p:nvPr/>
          </p:nvSpPr>
          <p:spPr bwMode="auto">
            <a:xfrm>
              <a:off x="2042937" y="2284798"/>
              <a:ext cx="100447" cy="103090"/>
            </a:xfrm>
            <a:custGeom>
              <a:avLst/>
              <a:gdLst/>
              <a:ahLst/>
              <a:cxnLst>
                <a:cxn ang="0">
                  <a:pos x="51" y="77"/>
                </a:cxn>
                <a:cxn ang="0">
                  <a:pos x="44" y="60"/>
                </a:cxn>
                <a:cxn ang="0">
                  <a:pos x="14" y="34"/>
                </a:cxn>
                <a:cxn ang="0">
                  <a:pos x="0" y="4"/>
                </a:cxn>
                <a:cxn ang="0">
                  <a:pos x="26" y="0"/>
                </a:cxn>
                <a:cxn ang="0">
                  <a:pos x="76" y="44"/>
                </a:cxn>
                <a:cxn ang="0">
                  <a:pos x="74" y="78"/>
                </a:cxn>
                <a:cxn ang="0">
                  <a:pos x="51" y="77"/>
                </a:cxn>
              </a:cxnLst>
              <a:rect l="0" t="0" r="r" b="b"/>
              <a:pathLst>
                <a:path w="76" h="78">
                  <a:moveTo>
                    <a:pt x="51" y="77"/>
                  </a:moveTo>
                  <a:lnTo>
                    <a:pt x="44" y="60"/>
                  </a:lnTo>
                  <a:lnTo>
                    <a:pt x="14" y="34"/>
                  </a:lnTo>
                  <a:lnTo>
                    <a:pt x="0" y="4"/>
                  </a:lnTo>
                  <a:lnTo>
                    <a:pt x="26" y="0"/>
                  </a:lnTo>
                  <a:lnTo>
                    <a:pt x="76" y="44"/>
                  </a:lnTo>
                  <a:lnTo>
                    <a:pt x="74" y="78"/>
                  </a:lnTo>
                  <a:lnTo>
                    <a:pt x="51" y="77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7" name="Freeform 447"/>
            <p:cNvSpPr>
              <a:spLocks/>
            </p:cNvSpPr>
            <p:nvPr/>
          </p:nvSpPr>
          <p:spPr bwMode="auto">
            <a:xfrm>
              <a:off x="2230613" y="2601998"/>
              <a:ext cx="105733" cy="129523"/>
            </a:xfrm>
            <a:custGeom>
              <a:avLst/>
              <a:gdLst/>
              <a:ahLst/>
              <a:cxnLst>
                <a:cxn ang="0">
                  <a:pos x="56" y="98"/>
                </a:cxn>
                <a:cxn ang="0">
                  <a:pos x="32" y="70"/>
                </a:cxn>
                <a:cxn ang="0">
                  <a:pos x="0" y="26"/>
                </a:cxn>
                <a:cxn ang="0">
                  <a:pos x="22" y="6"/>
                </a:cxn>
                <a:cxn ang="0">
                  <a:pos x="42" y="0"/>
                </a:cxn>
                <a:cxn ang="0">
                  <a:pos x="56" y="50"/>
                </a:cxn>
                <a:cxn ang="0">
                  <a:pos x="80" y="92"/>
                </a:cxn>
                <a:cxn ang="0">
                  <a:pos x="56" y="98"/>
                </a:cxn>
              </a:cxnLst>
              <a:rect l="0" t="0" r="r" b="b"/>
              <a:pathLst>
                <a:path w="80" h="98">
                  <a:moveTo>
                    <a:pt x="56" y="98"/>
                  </a:moveTo>
                  <a:lnTo>
                    <a:pt x="32" y="70"/>
                  </a:lnTo>
                  <a:lnTo>
                    <a:pt x="0" y="26"/>
                  </a:lnTo>
                  <a:lnTo>
                    <a:pt x="22" y="6"/>
                  </a:lnTo>
                  <a:lnTo>
                    <a:pt x="42" y="0"/>
                  </a:lnTo>
                  <a:lnTo>
                    <a:pt x="56" y="50"/>
                  </a:lnTo>
                  <a:lnTo>
                    <a:pt x="80" y="92"/>
                  </a:lnTo>
                  <a:lnTo>
                    <a:pt x="56" y="9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8" name="Freeform 448"/>
            <p:cNvSpPr>
              <a:spLocks/>
            </p:cNvSpPr>
            <p:nvPr/>
          </p:nvSpPr>
          <p:spPr bwMode="auto">
            <a:xfrm>
              <a:off x="7267479" y="2584816"/>
              <a:ext cx="84587" cy="59475"/>
            </a:xfrm>
            <a:custGeom>
              <a:avLst/>
              <a:gdLst/>
              <a:ahLst/>
              <a:cxnLst>
                <a:cxn ang="0">
                  <a:pos x="1" y="27"/>
                </a:cxn>
                <a:cxn ang="0">
                  <a:pos x="0" y="7"/>
                </a:cxn>
                <a:cxn ang="0">
                  <a:pos x="13" y="0"/>
                </a:cxn>
                <a:cxn ang="0">
                  <a:pos x="28" y="15"/>
                </a:cxn>
                <a:cxn ang="0">
                  <a:pos x="46" y="25"/>
                </a:cxn>
                <a:cxn ang="0">
                  <a:pos x="64" y="34"/>
                </a:cxn>
                <a:cxn ang="0">
                  <a:pos x="51" y="45"/>
                </a:cxn>
                <a:cxn ang="0">
                  <a:pos x="27" y="35"/>
                </a:cxn>
                <a:cxn ang="0">
                  <a:pos x="7" y="43"/>
                </a:cxn>
                <a:cxn ang="0">
                  <a:pos x="1" y="27"/>
                </a:cxn>
              </a:cxnLst>
              <a:rect l="0" t="0" r="r" b="b"/>
              <a:pathLst>
                <a:path w="64" h="45">
                  <a:moveTo>
                    <a:pt x="1" y="27"/>
                  </a:moveTo>
                  <a:lnTo>
                    <a:pt x="0" y="7"/>
                  </a:lnTo>
                  <a:lnTo>
                    <a:pt x="13" y="0"/>
                  </a:lnTo>
                  <a:lnTo>
                    <a:pt x="28" y="15"/>
                  </a:lnTo>
                  <a:lnTo>
                    <a:pt x="46" y="25"/>
                  </a:lnTo>
                  <a:lnTo>
                    <a:pt x="64" y="34"/>
                  </a:lnTo>
                  <a:lnTo>
                    <a:pt x="51" y="45"/>
                  </a:lnTo>
                  <a:lnTo>
                    <a:pt x="27" y="35"/>
                  </a:lnTo>
                  <a:lnTo>
                    <a:pt x="7" y="43"/>
                  </a:lnTo>
                  <a:lnTo>
                    <a:pt x="1" y="27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9" name="Freeform 449"/>
            <p:cNvSpPr>
              <a:spLocks/>
            </p:cNvSpPr>
            <p:nvPr/>
          </p:nvSpPr>
          <p:spPr bwMode="auto">
            <a:xfrm>
              <a:off x="7268800" y="2699801"/>
              <a:ext cx="141418" cy="37007"/>
            </a:xfrm>
            <a:custGeom>
              <a:avLst/>
              <a:gdLst/>
              <a:ahLst/>
              <a:cxnLst>
                <a:cxn ang="0">
                  <a:pos x="66" y="28"/>
                </a:cxn>
                <a:cxn ang="0">
                  <a:pos x="26" y="16"/>
                </a:cxn>
                <a:cxn ang="0">
                  <a:pos x="0" y="9"/>
                </a:cxn>
                <a:cxn ang="0">
                  <a:pos x="20" y="0"/>
                </a:cxn>
                <a:cxn ang="0">
                  <a:pos x="60" y="10"/>
                </a:cxn>
                <a:cxn ang="0">
                  <a:pos x="107" y="10"/>
                </a:cxn>
                <a:cxn ang="0">
                  <a:pos x="96" y="22"/>
                </a:cxn>
                <a:cxn ang="0">
                  <a:pos x="66" y="28"/>
                </a:cxn>
              </a:cxnLst>
              <a:rect l="0" t="0" r="r" b="b"/>
              <a:pathLst>
                <a:path w="107" h="28">
                  <a:moveTo>
                    <a:pt x="66" y="28"/>
                  </a:moveTo>
                  <a:lnTo>
                    <a:pt x="26" y="16"/>
                  </a:lnTo>
                  <a:lnTo>
                    <a:pt x="0" y="9"/>
                  </a:lnTo>
                  <a:lnTo>
                    <a:pt x="20" y="0"/>
                  </a:lnTo>
                  <a:lnTo>
                    <a:pt x="60" y="10"/>
                  </a:lnTo>
                  <a:lnTo>
                    <a:pt x="107" y="10"/>
                  </a:lnTo>
                  <a:lnTo>
                    <a:pt x="96" y="22"/>
                  </a:lnTo>
                  <a:lnTo>
                    <a:pt x="66" y="28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0" name="Freeform 450"/>
            <p:cNvSpPr>
              <a:spLocks/>
            </p:cNvSpPr>
            <p:nvPr/>
          </p:nvSpPr>
          <p:spPr bwMode="auto">
            <a:xfrm>
              <a:off x="4382284" y="3572100"/>
              <a:ext cx="185033" cy="77979"/>
            </a:xfrm>
            <a:custGeom>
              <a:avLst/>
              <a:gdLst/>
              <a:ahLst/>
              <a:cxnLst>
                <a:cxn ang="0">
                  <a:pos x="699" y="139"/>
                </a:cxn>
                <a:cxn ang="0">
                  <a:pos x="559" y="39"/>
                </a:cxn>
                <a:cxn ang="0">
                  <a:pos x="430" y="0"/>
                </a:cxn>
                <a:cxn ang="0">
                  <a:pos x="232" y="19"/>
                </a:cxn>
                <a:cxn ang="0">
                  <a:pos x="0" y="22"/>
                </a:cxn>
                <a:cxn ang="0">
                  <a:pos x="85" y="135"/>
                </a:cxn>
                <a:cxn ang="0">
                  <a:pos x="430" y="298"/>
                </a:cxn>
                <a:cxn ang="0">
                  <a:pos x="532" y="232"/>
                </a:cxn>
                <a:cxn ang="0">
                  <a:pos x="699" y="139"/>
                </a:cxn>
              </a:cxnLst>
              <a:rect l="0" t="0" r="r" b="b"/>
              <a:pathLst>
                <a:path w="699" h="298">
                  <a:moveTo>
                    <a:pt x="699" y="139"/>
                  </a:moveTo>
                  <a:lnTo>
                    <a:pt x="559" y="39"/>
                  </a:lnTo>
                  <a:lnTo>
                    <a:pt x="430" y="0"/>
                  </a:lnTo>
                  <a:lnTo>
                    <a:pt x="232" y="19"/>
                  </a:lnTo>
                  <a:lnTo>
                    <a:pt x="0" y="22"/>
                  </a:lnTo>
                  <a:lnTo>
                    <a:pt x="85" y="135"/>
                  </a:lnTo>
                  <a:lnTo>
                    <a:pt x="430" y="298"/>
                  </a:lnTo>
                  <a:lnTo>
                    <a:pt x="532" y="232"/>
                  </a:lnTo>
                  <a:lnTo>
                    <a:pt x="699" y="13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1" name="Freeform 451"/>
            <p:cNvSpPr>
              <a:spLocks/>
            </p:cNvSpPr>
            <p:nvPr/>
          </p:nvSpPr>
          <p:spPr bwMode="auto">
            <a:xfrm>
              <a:off x="3787535" y="3500730"/>
              <a:ext cx="101768" cy="77979"/>
            </a:xfrm>
            <a:custGeom>
              <a:avLst/>
              <a:gdLst/>
              <a:ahLst/>
              <a:cxnLst>
                <a:cxn ang="0">
                  <a:pos x="389" y="290"/>
                </a:cxn>
                <a:cxn ang="0">
                  <a:pos x="270" y="293"/>
                </a:cxn>
                <a:cxn ang="0">
                  <a:pos x="109" y="248"/>
                </a:cxn>
                <a:cxn ang="0">
                  <a:pos x="0" y="149"/>
                </a:cxn>
                <a:cxn ang="0">
                  <a:pos x="75" y="66"/>
                </a:cxn>
                <a:cxn ang="0">
                  <a:pos x="166" y="0"/>
                </a:cxn>
                <a:cxn ang="0">
                  <a:pos x="355" y="134"/>
                </a:cxn>
                <a:cxn ang="0">
                  <a:pos x="389" y="290"/>
                </a:cxn>
              </a:cxnLst>
              <a:rect l="0" t="0" r="r" b="b"/>
              <a:pathLst>
                <a:path w="389" h="293">
                  <a:moveTo>
                    <a:pt x="389" y="290"/>
                  </a:moveTo>
                  <a:lnTo>
                    <a:pt x="270" y="293"/>
                  </a:lnTo>
                  <a:lnTo>
                    <a:pt x="109" y="248"/>
                  </a:lnTo>
                  <a:lnTo>
                    <a:pt x="0" y="149"/>
                  </a:lnTo>
                  <a:lnTo>
                    <a:pt x="75" y="66"/>
                  </a:lnTo>
                  <a:lnTo>
                    <a:pt x="166" y="0"/>
                  </a:lnTo>
                  <a:lnTo>
                    <a:pt x="355" y="134"/>
                  </a:lnTo>
                  <a:lnTo>
                    <a:pt x="389" y="29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2" name="Freeform 453"/>
            <p:cNvSpPr>
              <a:spLocks/>
            </p:cNvSpPr>
            <p:nvPr/>
          </p:nvSpPr>
          <p:spPr bwMode="auto">
            <a:xfrm>
              <a:off x="3172961" y="3272082"/>
              <a:ext cx="181068" cy="149349"/>
            </a:xfrm>
            <a:custGeom>
              <a:avLst/>
              <a:gdLst/>
              <a:ahLst/>
              <a:cxnLst>
                <a:cxn ang="0">
                  <a:pos x="664" y="21"/>
                </a:cxn>
                <a:cxn ang="0">
                  <a:pos x="463" y="68"/>
                </a:cxn>
                <a:cxn ang="0">
                  <a:pos x="283" y="0"/>
                </a:cxn>
                <a:cxn ang="0">
                  <a:pos x="190" y="105"/>
                </a:cxn>
                <a:cxn ang="0">
                  <a:pos x="163" y="279"/>
                </a:cxn>
                <a:cxn ang="0">
                  <a:pos x="63" y="276"/>
                </a:cxn>
                <a:cxn ang="0">
                  <a:pos x="0" y="494"/>
                </a:cxn>
                <a:cxn ang="0">
                  <a:pos x="255" y="489"/>
                </a:cxn>
                <a:cxn ang="0">
                  <a:pos x="429" y="564"/>
                </a:cxn>
                <a:cxn ang="0">
                  <a:pos x="522" y="540"/>
                </a:cxn>
                <a:cxn ang="0">
                  <a:pos x="489" y="410"/>
                </a:cxn>
                <a:cxn ang="0">
                  <a:pos x="481" y="326"/>
                </a:cxn>
                <a:cxn ang="0">
                  <a:pos x="501" y="210"/>
                </a:cxn>
                <a:cxn ang="0">
                  <a:pos x="601" y="210"/>
                </a:cxn>
                <a:cxn ang="0">
                  <a:pos x="685" y="158"/>
                </a:cxn>
                <a:cxn ang="0">
                  <a:pos x="664" y="21"/>
                </a:cxn>
              </a:cxnLst>
              <a:rect l="0" t="0" r="r" b="b"/>
              <a:pathLst>
                <a:path w="685" h="564">
                  <a:moveTo>
                    <a:pt x="664" y="21"/>
                  </a:moveTo>
                  <a:lnTo>
                    <a:pt x="463" y="68"/>
                  </a:lnTo>
                  <a:lnTo>
                    <a:pt x="283" y="0"/>
                  </a:lnTo>
                  <a:lnTo>
                    <a:pt x="190" y="105"/>
                  </a:lnTo>
                  <a:lnTo>
                    <a:pt x="163" y="279"/>
                  </a:lnTo>
                  <a:lnTo>
                    <a:pt x="63" y="276"/>
                  </a:lnTo>
                  <a:lnTo>
                    <a:pt x="0" y="494"/>
                  </a:lnTo>
                  <a:lnTo>
                    <a:pt x="255" y="489"/>
                  </a:lnTo>
                  <a:lnTo>
                    <a:pt x="429" y="564"/>
                  </a:lnTo>
                  <a:lnTo>
                    <a:pt x="522" y="540"/>
                  </a:lnTo>
                  <a:lnTo>
                    <a:pt x="489" y="410"/>
                  </a:lnTo>
                  <a:lnTo>
                    <a:pt x="481" y="326"/>
                  </a:lnTo>
                  <a:lnTo>
                    <a:pt x="501" y="210"/>
                  </a:lnTo>
                  <a:lnTo>
                    <a:pt x="601" y="210"/>
                  </a:lnTo>
                  <a:lnTo>
                    <a:pt x="685" y="158"/>
                  </a:lnTo>
                  <a:lnTo>
                    <a:pt x="664" y="21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3" name="Freeform 454"/>
            <p:cNvSpPr>
              <a:spLocks/>
            </p:cNvSpPr>
            <p:nvPr/>
          </p:nvSpPr>
          <p:spPr bwMode="auto">
            <a:xfrm>
              <a:off x="6574927" y="2522698"/>
              <a:ext cx="589463" cy="510163"/>
            </a:xfrm>
            <a:custGeom>
              <a:avLst/>
              <a:gdLst/>
              <a:ahLst/>
              <a:cxnLst>
                <a:cxn ang="0">
                  <a:pos x="1138" y="1662"/>
                </a:cxn>
                <a:cxn ang="0">
                  <a:pos x="1020" y="1530"/>
                </a:cxn>
                <a:cxn ang="0">
                  <a:pos x="873" y="1363"/>
                </a:cxn>
                <a:cxn ang="0">
                  <a:pos x="673" y="1240"/>
                </a:cxn>
                <a:cxn ang="0">
                  <a:pos x="1057" y="1275"/>
                </a:cxn>
                <a:cxn ang="0">
                  <a:pos x="1474" y="1158"/>
                </a:cxn>
                <a:cxn ang="0">
                  <a:pos x="1663" y="1102"/>
                </a:cxn>
                <a:cxn ang="0">
                  <a:pos x="1546" y="961"/>
                </a:cxn>
                <a:cxn ang="0">
                  <a:pos x="1152" y="990"/>
                </a:cxn>
                <a:cxn ang="0">
                  <a:pos x="831" y="1005"/>
                </a:cxn>
                <a:cxn ang="0">
                  <a:pos x="697" y="684"/>
                </a:cxn>
                <a:cxn ang="0">
                  <a:pos x="280" y="610"/>
                </a:cxn>
                <a:cxn ang="0">
                  <a:pos x="0" y="369"/>
                </a:cxn>
                <a:cxn ang="0">
                  <a:pos x="178" y="310"/>
                </a:cxn>
                <a:cxn ang="0">
                  <a:pos x="283" y="444"/>
                </a:cxn>
                <a:cxn ang="0">
                  <a:pos x="598" y="205"/>
                </a:cxn>
                <a:cxn ang="0">
                  <a:pos x="870" y="0"/>
                </a:cxn>
                <a:cxn ang="0">
                  <a:pos x="1329" y="160"/>
                </a:cxn>
                <a:cxn ang="0">
                  <a:pos x="1642" y="187"/>
                </a:cxn>
                <a:cxn ang="0">
                  <a:pos x="1852" y="553"/>
                </a:cxn>
                <a:cxn ang="0">
                  <a:pos x="1809" y="1068"/>
                </a:cxn>
                <a:cxn ang="0">
                  <a:pos x="1993" y="1224"/>
                </a:cxn>
                <a:cxn ang="0">
                  <a:pos x="2034" y="1140"/>
                </a:cxn>
                <a:cxn ang="0">
                  <a:pos x="2062" y="1398"/>
                </a:cxn>
                <a:cxn ang="0">
                  <a:pos x="2076" y="1545"/>
                </a:cxn>
                <a:cxn ang="0">
                  <a:pos x="2098" y="1666"/>
                </a:cxn>
                <a:cxn ang="0">
                  <a:pos x="2146" y="1762"/>
                </a:cxn>
                <a:cxn ang="0">
                  <a:pos x="2230" y="1815"/>
                </a:cxn>
                <a:cxn ang="0">
                  <a:pos x="2002" y="1869"/>
                </a:cxn>
                <a:cxn ang="0">
                  <a:pos x="1855" y="1860"/>
                </a:cxn>
                <a:cxn ang="0">
                  <a:pos x="1705" y="1747"/>
                </a:cxn>
                <a:cxn ang="0">
                  <a:pos x="1485" y="1635"/>
                </a:cxn>
                <a:cxn ang="0">
                  <a:pos x="1425" y="1798"/>
                </a:cxn>
                <a:cxn ang="0">
                  <a:pos x="1135" y="1932"/>
                </a:cxn>
              </a:cxnLst>
              <a:rect l="0" t="0" r="r" b="b"/>
              <a:pathLst>
                <a:path w="2230" h="1932">
                  <a:moveTo>
                    <a:pt x="1087" y="1750"/>
                  </a:moveTo>
                  <a:lnTo>
                    <a:pt x="1138" y="1662"/>
                  </a:lnTo>
                  <a:lnTo>
                    <a:pt x="1120" y="1585"/>
                  </a:lnTo>
                  <a:lnTo>
                    <a:pt x="1020" y="1530"/>
                  </a:lnTo>
                  <a:lnTo>
                    <a:pt x="957" y="1423"/>
                  </a:lnTo>
                  <a:lnTo>
                    <a:pt x="873" y="1363"/>
                  </a:lnTo>
                  <a:lnTo>
                    <a:pt x="741" y="1345"/>
                  </a:lnTo>
                  <a:lnTo>
                    <a:pt x="673" y="1240"/>
                  </a:lnTo>
                  <a:lnTo>
                    <a:pt x="897" y="1183"/>
                  </a:lnTo>
                  <a:lnTo>
                    <a:pt x="1057" y="1275"/>
                  </a:lnTo>
                  <a:lnTo>
                    <a:pt x="1240" y="1090"/>
                  </a:lnTo>
                  <a:lnTo>
                    <a:pt x="1474" y="1158"/>
                  </a:lnTo>
                  <a:lnTo>
                    <a:pt x="1569" y="1198"/>
                  </a:lnTo>
                  <a:lnTo>
                    <a:pt x="1663" y="1102"/>
                  </a:lnTo>
                  <a:lnTo>
                    <a:pt x="1692" y="910"/>
                  </a:lnTo>
                  <a:lnTo>
                    <a:pt x="1546" y="961"/>
                  </a:lnTo>
                  <a:lnTo>
                    <a:pt x="1348" y="955"/>
                  </a:lnTo>
                  <a:lnTo>
                    <a:pt x="1152" y="990"/>
                  </a:lnTo>
                  <a:lnTo>
                    <a:pt x="970" y="939"/>
                  </a:lnTo>
                  <a:lnTo>
                    <a:pt x="831" y="1005"/>
                  </a:lnTo>
                  <a:lnTo>
                    <a:pt x="673" y="840"/>
                  </a:lnTo>
                  <a:lnTo>
                    <a:pt x="697" y="684"/>
                  </a:lnTo>
                  <a:lnTo>
                    <a:pt x="342" y="534"/>
                  </a:lnTo>
                  <a:lnTo>
                    <a:pt x="280" y="610"/>
                  </a:lnTo>
                  <a:lnTo>
                    <a:pt x="132" y="520"/>
                  </a:lnTo>
                  <a:lnTo>
                    <a:pt x="0" y="369"/>
                  </a:lnTo>
                  <a:lnTo>
                    <a:pt x="88" y="283"/>
                  </a:lnTo>
                  <a:lnTo>
                    <a:pt x="178" y="310"/>
                  </a:lnTo>
                  <a:lnTo>
                    <a:pt x="187" y="489"/>
                  </a:lnTo>
                  <a:lnTo>
                    <a:pt x="283" y="444"/>
                  </a:lnTo>
                  <a:lnTo>
                    <a:pt x="324" y="241"/>
                  </a:lnTo>
                  <a:lnTo>
                    <a:pt x="598" y="205"/>
                  </a:lnTo>
                  <a:lnTo>
                    <a:pt x="733" y="90"/>
                  </a:lnTo>
                  <a:lnTo>
                    <a:pt x="870" y="0"/>
                  </a:lnTo>
                  <a:lnTo>
                    <a:pt x="1057" y="39"/>
                  </a:lnTo>
                  <a:lnTo>
                    <a:pt x="1329" y="160"/>
                  </a:lnTo>
                  <a:lnTo>
                    <a:pt x="1456" y="234"/>
                  </a:lnTo>
                  <a:lnTo>
                    <a:pt x="1642" y="187"/>
                  </a:lnTo>
                  <a:lnTo>
                    <a:pt x="1752" y="387"/>
                  </a:lnTo>
                  <a:lnTo>
                    <a:pt x="1852" y="553"/>
                  </a:lnTo>
                  <a:lnTo>
                    <a:pt x="1752" y="675"/>
                  </a:lnTo>
                  <a:lnTo>
                    <a:pt x="1809" y="1068"/>
                  </a:lnTo>
                  <a:lnTo>
                    <a:pt x="1929" y="1314"/>
                  </a:lnTo>
                  <a:lnTo>
                    <a:pt x="1993" y="1224"/>
                  </a:lnTo>
                  <a:lnTo>
                    <a:pt x="1980" y="1141"/>
                  </a:lnTo>
                  <a:lnTo>
                    <a:pt x="2034" y="1140"/>
                  </a:lnTo>
                  <a:lnTo>
                    <a:pt x="2065" y="1314"/>
                  </a:lnTo>
                  <a:lnTo>
                    <a:pt x="2062" y="1398"/>
                  </a:lnTo>
                  <a:lnTo>
                    <a:pt x="2068" y="1455"/>
                  </a:lnTo>
                  <a:lnTo>
                    <a:pt x="2076" y="1545"/>
                  </a:lnTo>
                  <a:lnTo>
                    <a:pt x="2085" y="1608"/>
                  </a:lnTo>
                  <a:lnTo>
                    <a:pt x="2098" y="1666"/>
                  </a:lnTo>
                  <a:lnTo>
                    <a:pt x="2112" y="1722"/>
                  </a:lnTo>
                  <a:lnTo>
                    <a:pt x="2146" y="1762"/>
                  </a:lnTo>
                  <a:lnTo>
                    <a:pt x="2184" y="1789"/>
                  </a:lnTo>
                  <a:lnTo>
                    <a:pt x="2230" y="1815"/>
                  </a:lnTo>
                  <a:lnTo>
                    <a:pt x="2080" y="1810"/>
                  </a:lnTo>
                  <a:lnTo>
                    <a:pt x="2002" y="1869"/>
                  </a:lnTo>
                  <a:lnTo>
                    <a:pt x="1926" y="1825"/>
                  </a:lnTo>
                  <a:lnTo>
                    <a:pt x="1855" y="1860"/>
                  </a:lnTo>
                  <a:lnTo>
                    <a:pt x="1809" y="1770"/>
                  </a:lnTo>
                  <a:lnTo>
                    <a:pt x="1705" y="1747"/>
                  </a:lnTo>
                  <a:lnTo>
                    <a:pt x="1630" y="1678"/>
                  </a:lnTo>
                  <a:lnTo>
                    <a:pt x="1485" y="1635"/>
                  </a:lnTo>
                  <a:lnTo>
                    <a:pt x="1402" y="1725"/>
                  </a:lnTo>
                  <a:lnTo>
                    <a:pt x="1425" y="1798"/>
                  </a:lnTo>
                  <a:lnTo>
                    <a:pt x="1372" y="1875"/>
                  </a:lnTo>
                  <a:lnTo>
                    <a:pt x="1135" y="1932"/>
                  </a:lnTo>
                  <a:lnTo>
                    <a:pt x="1087" y="1750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4" name="Freeform 455"/>
            <p:cNvSpPr>
              <a:spLocks/>
            </p:cNvSpPr>
            <p:nvPr/>
          </p:nvSpPr>
          <p:spPr bwMode="auto">
            <a:xfrm>
              <a:off x="7120774" y="2676011"/>
              <a:ext cx="856439" cy="1042794"/>
            </a:xfrm>
            <a:custGeom>
              <a:avLst/>
              <a:gdLst/>
              <a:ahLst/>
              <a:cxnLst>
                <a:cxn ang="0">
                  <a:pos x="3227" y="3946"/>
                </a:cxn>
                <a:cxn ang="0">
                  <a:pos x="3242" y="606"/>
                </a:cxn>
                <a:cxn ang="0">
                  <a:pos x="2796" y="436"/>
                </a:cxn>
                <a:cxn ang="0">
                  <a:pos x="2633" y="484"/>
                </a:cxn>
                <a:cxn ang="0">
                  <a:pos x="2090" y="232"/>
                </a:cxn>
                <a:cxn ang="0">
                  <a:pos x="1602" y="0"/>
                </a:cxn>
                <a:cxn ang="0">
                  <a:pos x="1277" y="150"/>
                </a:cxn>
                <a:cxn ang="0">
                  <a:pos x="1305" y="330"/>
                </a:cxn>
                <a:cxn ang="0">
                  <a:pos x="1050" y="393"/>
                </a:cxn>
                <a:cxn ang="0">
                  <a:pos x="861" y="382"/>
                </a:cxn>
                <a:cxn ang="0">
                  <a:pos x="848" y="541"/>
                </a:cxn>
                <a:cxn ang="0">
                  <a:pos x="660" y="634"/>
                </a:cxn>
                <a:cxn ang="0">
                  <a:pos x="600" y="787"/>
                </a:cxn>
                <a:cxn ang="0">
                  <a:pos x="396" y="975"/>
                </a:cxn>
                <a:cxn ang="0">
                  <a:pos x="200" y="975"/>
                </a:cxn>
                <a:cxn ang="0">
                  <a:pos x="60" y="876"/>
                </a:cxn>
                <a:cxn ang="0">
                  <a:pos x="93" y="754"/>
                </a:cxn>
                <a:cxn ang="0">
                  <a:pos x="3" y="735"/>
                </a:cxn>
                <a:cxn ang="0">
                  <a:pos x="0" y="816"/>
                </a:cxn>
                <a:cxn ang="0">
                  <a:pos x="20" y="1018"/>
                </a:cxn>
                <a:cxn ang="0">
                  <a:pos x="50" y="1144"/>
                </a:cxn>
                <a:cxn ang="0">
                  <a:pos x="89" y="1188"/>
                </a:cxn>
                <a:cxn ang="0">
                  <a:pos x="167" y="1236"/>
                </a:cxn>
                <a:cxn ang="0">
                  <a:pos x="5" y="1324"/>
                </a:cxn>
                <a:cxn ang="0">
                  <a:pos x="14" y="1393"/>
                </a:cxn>
                <a:cxn ang="0">
                  <a:pos x="123" y="1470"/>
                </a:cxn>
                <a:cxn ang="0">
                  <a:pos x="278" y="1519"/>
                </a:cxn>
                <a:cxn ang="0">
                  <a:pos x="621" y="1521"/>
                </a:cxn>
                <a:cxn ang="0">
                  <a:pos x="855" y="1669"/>
                </a:cxn>
                <a:cxn ang="0">
                  <a:pos x="1349" y="1821"/>
                </a:cxn>
                <a:cxn ang="0">
                  <a:pos x="1689" y="2026"/>
                </a:cxn>
                <a:cxn ang="0">
                  <a:pos x="1728" y="2184"/>
                </a:cxn>
                <a:cxn ang="0">
                  <a:pos x="1866" y="2271"/>
                </a:cxn>
                <a:cxn ang="0">
                  <a:pos x="1943" y="2521"/>
                </a:cxn>
                <a:cxn ang="0">
                  <a:pos x="2063" y="2626"/>
                </a:cxn>
                <a:cxn ang="0">
                  <a:pos x="2063" y="2991"/>
                </a:cxn>
                <a:cxn ang="0">
                  <a:pos x="1820" y="3078"/>
                </a:cxn>
                <a:cxn ang="0">
                  <a:pos x="1673" y="3171"/>
                </a:cxn>
                <a:cxn ang="0">
                  <a:pos x="1547" y="3384"/>
                </a:cxn>
                <a:cxn ang="0">
                  <a:pos x="1518" y="3561"/>
                </a:cxn>
                <a:cxn ang="0">
                  <a:pos x="1695" y="3532"/>
                </a:cxn>
                <a:cxn ang="0">
                  <a:pos x="1917" y="3531"/>
                </a:cxn>
                <a:cxn ang="0">
                  <a:pos x="2124" y="3543"/>
                </a:cxn>
                <a:cxn ang="0">
                  <a:pos x="2160" y="3472"/>
                </a:cxn>
                <a:cxn ang="0">
                  <a:pos x="2280" y="3366"/>
                </a:cxn>
                <a:cxn ang="0">
                  <a:pos x="2370" y="3454"/>
                </a:cxn>
                <a:cxn ang="0">
                  <a:pos x="2688" y="3421"/>
                </a:cxn>
                <a:cxn ang="0">
                  <a:pos x="2936" y="3652"/>
                </a:cxn>
                <a:cxn ang="0">
                  <a:pos x="3227" y="3946"/>
                </a:cxn>
              </a:cxnLst>
              <a:rect l="0" t="0" r="r" b="b"/>
              <a:pathLst>
                <a:path w="3242" h="3946">
                  <a:moveTo>
                    <a:pt x="3227" y="3946"/>
                  </a:moveTo>
                  <a:lnTo>
                    <a:pt x="3242" y="606"/>
                  </a:lnTo>
                  <a:lnTo>
                    <a:pt x="2796" y="436"/>
                  </a:lnTo>
                  <a:lnTo>
                    <a:pt x="2633" y="484"/>
                  </a:lnTo>
                  <a:lnTo>
                    <a:pt x="2090" y="232"/>
                  </a:lnTo>
                  <a:lnTo>
                    <a:pt x="1602" y="0"/>
                  </a:lnTo>
                  <a:lnTo>
                    <a:pt x="1277" y="150"/>
                  </a:lnTo>
                  <a:lnTo>
                    <a:pt x="1305" y="330"/>
                  </a:lnTo>
                  <a:lnTo>
                    <a:pt x="1050" y="393"/>
                  </a:lnTo>
                  <a:lnTo>
                    <a:pt x="861" y="382"/>
                  </a:lnTo>
                  <a:lnTo>
                    <a:pt x="848" y="541"/>
                  </a:lnTo>
                  <a:lnTo>
                    <a:pt x="660" y="634"/>
                  </a:lnTo>
                  <a:lnTo>
                    <a:pt x="600" y="787"/>
                  </a:lnTo>
                  <a:lnTo>
                    <a:pt x="396" y="975"/>
                  </a:lnTo>
                  <a:lnTo>
                    <a:pt x="200" y="975"/>
                  </a:lnTo>
                  <a:lnTo>
                    <a:pt x="60" y="876"/>
                  </a:lnTo>
                  <a:lnTo>
                    <a:pt x="93" y="754"/>
                  </a:lnTo>
                  <a:lnTo>
                    <a:pt x="3" y="735"/>
                  </a:lnTo>
                  <a:lnTo>
                    <a:pt x="0" y="816"/>
                  </a:lnTo>
                  <a:lnTo>
                    <a:pt x="20" y="1018"/>
                  </a:lnTo>
                  <a:lnTo>
                    <a:pt x="50" y="1144"/>
                  </a:lnTo>
                  <a:lnTo>
                    <a:pt x="89" y="1188"/>
                  </a:lnTo>
                  <a:lnTo>
                    <a:pt x="167" y="1236"/>
                  </a:lnTo>
                  <a:lnTo>
                    <a:pt x="5" y="1324"/>
                  </a:lnTo>
                  <a:lnTo>
                    <a:pt x="14" y="1393"/>
                  </a:lnTo>
                  <a:lnTo>
                    <a:pt x="123" y="1470"/>
                  </a:lnTo>
                  <a:lnTo>
                    <a:pt x="278" y="1519"/>
                  </a:lnTo>
                  <a:lnTo>
                    <a:pt x="621" y="1521"/>
                  </a:lnTo>
                  <a:lnTo>
                    <a:pt x="855" y="1669"/>
                  </a:lnTo>
                  <a:lnTo>
                    <a:pt x="1349" y="1821"/>
                  </a:lnTo>
                  <a:lnTo>
                    <a:pt x="1689" y="2026"/>
                  </a:lnTo>
                  <a:lnTo>
                    <a:pt x="1728" y="2184"/>
                  </a:lnTo>
                  <a:lnTo>
                    <a:pt x="1866" y="2271"/>
                  </a:lnTo>
                  <a:lnTo>
                    <a:pt x="1943" y="2521"/>
                  </a:lnTo>
                  <a:lnTo>
                    <a:pt x="2063" y="2626"/>
                  </a:lnTo>
                  <a:lnTo>
                    <a:pt x="2063" y="2991"/>
                  </a:lnTo>
                  <a:lnTo>
                    <a:pt x="1820" y="3078"/>
                  </a:lnTo>
                  <a:lnTo>
                    <a:pt x="1673" y="3171"/>
                  </a:lnTo>
                  <a:lnTo>
                    <a:pt x="1547" y="3384"/>
                  </a:lnTo>
                  <a:lnTo>
                    <a:pt x="1518" y="3561"/>
                  </a:lnTo>
                  <a:lnTo>
                    <a:pt x="1695" y="3532"/>
                  </a:lnTo>
                  <a:lnTo>
                    <a:pt x="1917" y="3531"/>
                  </a:lnTo>
                  <a:lnTo>
                    <a:pt x="2124" y="3543"/>
                  </a:lnTo>
                  <a:lnTo>
                    <a:pt x="2160" y="3472"/>
                  </a:lnTo>
                  <a:lnTo>
                    <a:pt x="2280" y="3366"/>
                  </a:lnTo>
                  <a:lnTo>
                    <a:pt x="2370" y="3454"/>
                  </a:lnTo>
                  <a:lnTo>
                    <a:pt x="2688" y="3421"/>
                  </a:lnTo>
                  <a:lnTo>
                    <a:pt x="2936" y="3652"/>
                  </a:lnTo>
                  <a:lnTo>
                    <a:pt x="3227" y="394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5" name="Freeform 456"/>
            <p:cNvSpPr>
              <a:spLocks/>
            </p:cNvSpPr>
            <p:nvPr/>
          </p:nvSpPr>
          <p:spPr bwMode="auto">
            <a:xfrm>
              <a:off x="6092519" y="2513446"/>
              <a:ext cx="107054" cy="75335"/>
            </a:xfrm>
            <a:custGeom>
              <a:avLst/>
              <a:gdLst/>
              <a:ahLst/>
              <a:cxnLst>
                <a:cxn ang="0">
                  <a:pos x="266" y="59"/>
                </a:cxn>
                <a:cxn ang="0">
                  <a:pos x="186" y="60"/>
                </a:cxn>
                <a:cxn ang="0">
                  <a:pos x="102" y="90"/>
                </a:cxn>
                <a:cxn ang="0">
                  <a:pos x="6" y="0"/>
                </a:cxn>
                <a:cxn ang="0">
                  <a:pos x="0" y="126"/>
                </a:cxn>
                <a:cxn ang="0">
                  <a:pos x="84" y="138"/>
                </a:cxn>
                <a:cxn ang="0">
                  <a:pos x="144" y="144"/>
                </a:cxn>
                <a:cxn ang="0">
                  <a:pos x="150" y="192"/>
                </a:cxn>
                <a:cxn ang="0">
                  <a:pos x="210" y="252"/>
                </a:cxn>
                <a:cxn ang="0">
                  <a:pos x="276" y="270"/>
                </a:cxn>
                <a:cxn ang="0">
                  <a:pos x="357" y="285"/>
                </a:cxn>
                <a:cxn ang="0">
                  <a:pos x="402" y="234"/>
                </a:cxn>
                <a:cxn ang="0">
                  <a:pos x="348" y="240"/>
                </a:cxn>
                <a:cxn ang="0">
                  <a:pos x="300" y="240"/>
                </a:cxn>
                <a:cxn ang="0">
                  <a:pos x="270" y="192"/>
                </a:cxn>
                <a:cxn ang="0">
                  <a:pos x="264" y="126"/>
                </a:cxn>
                <a:cxn ang="0">
                  <a:pos x="266" y="59"/>
                </a:cxn>
              </a:cxnLst>
              <a:rect l="0" t="0" r="r" b="b"/>
              <a:pathLst>
                <a:path w="402" h="285">
                  <a:moveTo>
                    <a:pt x="266" y="59"/>
                  </a:moveTo>
                  <a:lnTo>
                    <a:pt x="186" y="60"/>
                  </a:lnTo>
                  <a:lnTo>
                    <a:pt x="102" y="90"/>
                  </a:lnTo>
                  <a:lnTo>
                    <a:pt x="6" y="0"/>
                  </a:lnTo>
                  <a:lnTo>
                    <a:pt x="0" y="126"/>
                  </a:lnTo>
                  <a:lnTo>
                    <a:pt x="84" y="138"/>
                  </a:lnTo>
                  <a:lnTo>
                    <a:pt x="144" y="144"/>
                  </a:lnTo>
                  <a:lnTo>
                    <a:pt x="150" y="192"/>
                  </a:lnTo>
                  <a:lnTo>
                    <a:pt x="210" y="252"/>
                  </a:lnTo>
                  <a:lnTo>
                    <a:pt x="276" y="270"/>
                  </a:lnTo>
                  <a:lnTo>
                    <a:pt x="357" y="285"/>
                  </a:lnTo>
                  <a:lnTo>
                    <a:pt x="402" y="234"/>
                  </a:lnTo>
                  <a:lnTo>
                    <a:pt x="348" y="240"/>
                  </a:lnTo>
                  <a:lnTo>
                    <a:pt x="300" y="240"/>
                  </a:lnTo>
                  <a:lnTo>
                    <a:pt x="270" y="192"/>
                  </a:lnTo>
                  <a:lnTo>
                    <a:pt x="264" y="126"/>
                  </a:lnTo>
                  <a:lnTo>
                    <a:pt x="266" y="5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6" name="Freeform 457"/>
            <p:cNvSpPr>
              <a:spLocks/>
            </p:cNvSpPr>
            <p:nvPr/>
          </p:nvSpPr>
          <p:spPr bwMode="auto">
            <a:xfrm>
              <a:off x="1842043" y="2085226"/>
              <a:ext cx="113663" cy="81943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0" y="96"/>
                </a:cxn>
                <a:cxn ang="0">
                  <a:pos x="64" y="136"/>
                </a:cxn>
                <a:cxn ang="0">
                  <a:pos x="144" y="176"/>
                </a:cxn>
                <a:cxn ang="0">
                  <a:pos x="232" y="208"/>
                </a:cxn>
                <a:cxn ang="0">
                  <a:pos x="360" y="312"/>
                </a:cxn>
                <a:cxn ang="0">
                  <a:pos x="427" y="227"/>
                </a:cxn>
                <a:cxn ang="0">
                  <a:pos x="360" y="208"/>
                </a:cxn>
                <a:cxn ang="0">
                  <a:pos x="280" y="152"/>
                </a:cxn>
                <a:cxn ang="0">
                  <a:pos x="152" y="88"/>
                </a:cxn>
                <a:cxn ang="0">
                  <a:pos x="64" y="0"/>
                </a:cxn>
              </a:cxnLst>
              <a:rect l="0" t="0" r="r" b="b"/>
              <a:pathLst>
                <a:path w="427" h="312">
                  <a:moveTo>
                    <a:pt x="64" y="0"/>
                  </a:moveTo>
                  <a:lnTo>
                    <a:pt x="0" y="96"/>
                  </a:lnTo>
                  <a:lnTo>
                    <a:pt x="64" y="136"/>
                  </a:lnTo>
                  <a:lnTo>
                    <a:pt x="144" y="176"/>
                  </a:lnTo>
                  <a:lnTo>
                    <a:pt x="232" y="208"/>
                  </a:lnTo>
                  <a:lnTo>
                    <a:pt x="360" y="312"/>
                  </a:lnTo>
                  <a:lnTo>
                    <a:pt x="427" y="227"/>
                  </a:lnTo>
                  <a:lnTo>
                    <a:pt x="360" y="208"/>
                  </a:lnTo>
                  <a:lnTo>
                    <a:pt x="280" y="152"/>
                  </a:lnTo>
                  <a:lnTo>
                    <a:pt x="152" y="8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7" name="Freeform 458"/>
            <p:cNvSpPr>
              <a:spLocks/>
            </p:cNvSpPr>
            <p:nvPr/>
          </p:nvSpPr>
          <p:spPr bwMode="auto">
            <a:xfrm>
              <a:off x="3010395" y="2324448"/>
              <a:ext cx="47580" cy="37007"/>
            </a:xfrm>
            <a:custGeom>
              <a:avLst/>
              <a:gdLst/>
              <a:ahLst/>
              <a:cxnLst>
                <a:cxn ang="0">
                  <a:pos x="157" y="140"/>
                </a:cxn>
                <a:cxn ang="0">
                  <a:pos x="181" y="45"/>
                </a:cxn>
                <a:cxn ang="0">
                  <a:pos x="91" y="0"/>
                </a:cxn>
                <a:cxn ang="0">
                  <a:pos x="0" y="45"/>
                </a:cxn>
                <a:cxn ang="0">
                  <a:pos x="69" y="84"/>
                </a:cxn>
                <a:cxn ang="0">
                  <a:pos x="157" y="140"/>
                </a:cxn>
              </a:cxnLst>
              <a:rect l="0" t="0" r="r" b="b"/>
              <a:pathLst>
                <a:path w="181" h="140">
                  <a:moveTo>
                    <a:pt x="157" y="140"/>
                  </a:moveTo>
                  <a:lnTo>
                    <a:pt x="181" y="45"/>
                  </a:lnTo>
                  <a:lnTo>
                    <a:pt x="91" y="0"/>
                  </a:lnTo>
                  <a:lnTo>
                    <a:pt x="0" y="45"/>
                  </a:lnTo>
                  <a:lnTo>
                    <a:pt x="69" y="84"/>
                  </a:lnTo>
                  <a:lnTo>
                    <a:pt x="157" y="14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8" name="Freeform 459"/>
            <p:cNvSpPr>
              <a:spLocks/>
            </p:cNvSpPr>
            <p:nvPr/>
          </p:nvSpPr>
          <p:spPr bwMode="auto">
            <a:xfrm>
              <a:off x="2620505" y="2194925"/>
              <a:ext cx="42293" cy="50223"/>
            </a:xfrm>
            <a:custGeom>
              <a:avLst/>
              <a:gdLst/>
              <a:ahLst/>
              <a:cxnLst>
                <a:cxn ang="0">
                  <a:pos x="159" y="38"/>
                </a:cxn>
                <a:cxn ang="0">
                  <a:pos x="80" y="0"/>
                </a:cxn>
                <a:cxn ang="0">
                  <a:pos x="23" y="38"/>
                </a:cxn>
                <a:cxn ang="0">
                  <a:pos x="0" y="120"/>
                </a:cxn>
                <a:cxn ang="0">
                  <a:pos x="23" y="174"/>
                </a:cxn>
                <a:cxn ang="0">
                  <a:pos x="88" y="192"/>
                </a:cxn>
                <a:cxn ang="0">
                  <a:pos x="144" y="160"/>
                </a:cxn>
                <a:cxn ang="0">
                  <a:pos x="159" y="38"/>
                </a:cxn>
              </a:cxnLst>
              <a:rect l="0" t="0" r="r" b="b"/>
              <a:pathLst>
                <a:path w="159" h="192">
                  <a:moveTo>
                    <a:pt x="159" y="38"/>
                  </a:moveTo>
                  <a:lnTo>
                    <a:pt x="80" y="0"/>
                  </a:lnTo>
                  <a:lnTo>
                    <a:pt x="23" y="38"/>
                  </a:lnTo>
                  <a:lnTo>
                    <a:pt x="0" y="120"/>
                  </a:lnTo>
                  <a:lnTo>
                    <a:pt x="23" y="174"/>
                  </a:lnTo>
                  <a:lnTo>
                    <a:pt x="88" y="192"/>
                  </a:lnTo>
                  <a:lnTo>
                    <a:pt x="144" y="160"/>
                  </a:lnTo>
                  <a:lnTo>
                    <a:pt x="159" y="3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9" name="Freeform 460"/>
            <p:cNvSpPr>
              <a:spLocks/>
            </p:cNvSpPr>
            <p:nvPr/>
          </p:nvSpPr>
          <p:spPr bwMode="auto">
            <a:xfrm>
              <a:off x="2732846" y="2288763"/>
              <a:ext cx="25111" cy="58153"/>
            </a:xfrm>
            <a:custGeom>
              <a:avLst/>
              <a:gdLst/>
              <a:ahLst/>
              <a:cxnLst>
                <a:cxn ang="0">
                  <a:pos x="96" y="125"/>
                </a:cxn>
                <a:cxn ang="0">
                  <a:pos x="8" y="0"/>
                </a:cxn>
                <a:cxn ang="0">
                  <a:pos x="0" y="117"/>
                </a:cxn>
                <a:cxn ang="0">
                  <a:pos x="32" y="221"/>
                </a:cxn>
                <a:cxn ang="0">
                  <a:pos x="96" y="205"/>
                </a:cxn>
                <a:cxn ang="0">
                  <a:pos x="96" y="125"/>
                </a:cxn>
              </a:cxnLst>
              <a:rect l="0" t="0" r="r" b="b"/>
              <a:pathLst>
                <a:path w="96" h="221">
                  <a:moveTo>
                    <a:pt x="96" y="125"/>
                  </a:moveTo>
                  <a:lnTo>
                    <a:pt x="8" y="0"/>
                  </a:lnTo>
                  <a:lnTo>
                    <a:pt x="0" y="117"/>
                  </a:lnTo>
                  <a:lnTo>
                    <a:pt x="32" y="221"/>
                  </a:lnTo>
                  <a:lnTo>
                    <a:pt x="96" y="205"/>
                  </a:lnTo>
                  <a:lnTo>
                    <a:pt x="96" y="125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0" name="Freeform 461"/>
            <p:cNvSpPr>
              <a:spLocks/>
            </p:cNvSpPr>
            <p:nvPr/>
          </p:nvSpPr>
          <p:spPr bwMode="auto">
            <a:xfrm>
              <a:off x="2768531" y="2344273"/>
              <a:ext cx="52867" cy="30399"/>
            </a:xfrm>
            <a:custGeom>
              <a:avLst/>
              <a:gdLst/>
              <a:ahLst/>
              <a:cxnLst>
                <a:cxn ang="0">
                  <a:pos x="200" y="96"/>
                </a:cxn>
                <a:cxn ang="0">
                  <a:pos x="112" y="24"/>
                </a:cxn>
                <a:cxn ang="0">
                  <a:pos x="40" y="0"/>
                </a:cxn>
                <a:cxn ang="0">
                  <a:pos x="8" y="24"/>
                </a:cxn>
                <a:cxn ang="0">
                  <a:pos x="0" y="112"/>
                </a:cxn>
                <a:cxn ang="0">
                  <a:pos x="112" y="104"/>
                </a:cxn>
                <a:cxn ang="0">
                  <a:pos x="200" y="96"/>
                </a:cxn>
              </a:cxnLst>
              <a:rect l="0" t="0" r="r" b="b"/>
              <a:pathLst>
                <a:path w="200" h="112">
                  <a:moveTo>
                    <a:pt x="200" y="96"/>
                  </a:moveTo>
                  <a:lnTo>
                    <a:pt x="112" y="24"/>
                  </a:lnTo>
                  <a:lnTo>
                    <a:pt x="40" y="0"/>
                  </a:lnTo>
                  <a:lnTo>
                    <a:pt x="8" y="24"/>
                  </a:lnTo>
                  <a:lnTo>
                    <a:pt x="0" y="112"/>
                  </a:lnTo>
                  <a:lnTo>
                    <a:pt x="112" y="104"/>
                  </a:lnTo>
                  <a:lnTo>
                    <a:pt x="200" y="9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1" name="Freeform 462"/>
            <p:cNvSpPr>
              <a:spLocks/>
            </p:cNvSpPr>
            <p:nvPr/>
          </p:nvSpPr>
          <p:spPr bwMode="auto">
            <a:xfrm>
              <a:off x="2808181" y="2329735"/>
              <a:ext cx="38328" cy="30399"/>
            </a:xfrm>
            <a:custGeom>
              <a:avLst/>
              <a:gdLst/>
              <a:ahLst/>
              <a:cxnLst>
                <a:cxn ang="0">
                  <a:pos x="144" y="88"/>
                </a:cxn>
                <a:cxn ang="0">
                  <a:pos x="64" y="0"/>
                </a:cxn>
                <a:cxn ang="0">
                  <a:pos x="0" y="8"/>
                </a:cxn>
                <a:cxn ang="0">
                  <a:pos x="64" y="72"/>
                </a:cxn>
                <a:cxn ang="0">
                  <a:pos x="104" y="112"/>
                </a:cxn>
                <a:cxn ang="0">
                  <a:pos x="144" y="88"/>
                </a:cxn>
              </a:cxnLst>
              <a:rect l="0" t="0" r="r" b="b"/>
              <a:pathLst>
                <a:path w="144" h="112">
                  <a:moveTo>
                    <a:pt x="144" y="88"/>
                  </a:moveTo>
                  <a:lnTo>
                    <a:pt x="64" y="0"/>
                  </a:lnTo>
                  <a:lnTo>
                    <a:pt x="0" y="8"/>
                  </a:lnTo>
                  <a:lnTo>
                    <a:pt x="64" y="72"/>
                  </a:lnTo>
                  <a:lnTo>
                    <a:pt x="104" y="112"/>
                  </a:lnTo>
                  <a:lnTo>
                    <a:pt x="144" y="8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2" name="Freeform 463"/>
            <p:cNvSpPr>
              <a:spLocks/>
            </p:cNvSpPr>
            <p:nvPr/>
          </p:nvSpPr>
          <p:spPr bwMode="auto">
            <a:xfrm>
              <a:off x="2962815" y="2324448"/>
              <a:ext cx="23790" cy="30399"/>
            </a:xfrm>
            <a:custGeom>
              <a:avLst/>
              <a:gdLst/>
              <a:ahLst/>
              <a:cxnLst>
                <a:cxn ang="0">
                  <a:pos x="91" y="84"/>
                </a:cxn>
                <a:cxn ang="0">
                  <a:pos x="91" y="0"/>
                </a:cxn>
                <a:cxn ang="0">
                  <a:pos x="0" y="0"/>
                </a:cxn>
                <a:cxn ang="0">
                  <a:pos x="19" y="76"/>
                </a:cxn>
                <a:cxn ang="0">
                  <a:pos x="51" y="116"/>
                </a:cxn>
                <a:cxn ang="0">
                  <a:pos x="91" y="84"/>
                </a:cxn>
              </a:cxnLst>
              <a:rect l="0" t="0" r="r" b="b"/>
              <a:pathLst>
                <a:path w="91" h="116">
                  <a:moveTo>
                    <a:pt x="91" y="84"/>
                  </a:moveTo>
                  <a:lnTo>
                    <a:pt x="91" y="0"/>
                  </a:lnTo>
                  <a:lnTo>
                    <a:pt x="0" y="0"/>
                  </a:lnTo>
                  <a:lnTo>
                    <a:pt x="19" y="76"/>
                  </a:lnTo>
                  <a:lnTo>
                    <a:pt x="51" y="116"/>
                  </a:lnTo>
                  <a:lnTo>
                    <a:pt x="91" y="84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3" name="Freeform 464"/>
            <p:cNvSpPr>
              <a:spLocks/>
            </p:cNvSpPr>
            <p:nvPr/>
          </p:nvSpPr>
          <p:spPr bwMode="auto">
            <a:xfrm>
              <a:off x="3022291" y="2480405"/>
              <a:ext cx="35685" cy="71370"/>
            </a:xfrm>
            <a:custGeom>
              <a:avLst/>
              <a:gdLst/>
              <a:ahLst/>
              <a:cxnLst>
                <a:cxn ang="0">
                  <a:pos x="46" y="272"/>
                </a:cxn>
                <a:cxn ang="0">
                  <a:pos x="0" y="227"/>
                </a:cxn>
                <a:cxn ang="0">
                  <a:pos x="40" y="167"/>
                </a:cxn>
                <a:cxn ang="0">
                  <a:pos x="46" y="46"/>
                </a:cxn>
                <a:cxn ang="0">
                  <a:pos x="91" y="0"/>
                </a:cxn>
                <a:cxn ang="0">
                  <a:pos x="136" y="46"/>
                </a:cxn>
                <a:cxn ang="0">
                  <a:pos x="120" y="175"/>
                </a:cxn>
                <a:cxn ang="0">
                  <a:pos x="46" y="272"/>
                </a:cxn>
              </a:cxnLst>
              <a:rect l="0" t="0" r="r" b="b"/>
              <a:pathLst>
                <a:path w="136" h="272">
                  <a:moveTo>
                    <a:pt x="46" y="272"/>
                  </a:moveTo>
                  <a:lnTo>
                    <a:pt x="0" y="227"/>
                  </a:lnTo>
                  <a:lnTo>
                    <a:pt x="40" y="167"/>
                  </a:lnTo>
                  <a:lnTo>
                    <a:pt x="46" y="46"/>
                  </a:lnTo>
                  <a:lnTo>
                    <a:pt x="91" y="0"/>
                  </a:lnTo>
                  <a:lnTo>
                    <a:pt x="136" y="46"/>
                  </a:lnTo>
                  <a:lnTo>
                    <a:pt x="120" y="175"/>
                  </a:lnTo>
                  <a:lnTo>
                    <a:pt x="46" y="27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4" name="Freeform 465"/>
            <p:cNvSpPr>
              <a:spLocks/>
            </p:cNvSpPr>
            <p:nvPr/>
          </p:nvSpPr>
          <p:spPr bwMode="auto">
            <a:xfrm>
              <a:off x="5540062" y="3585317"/>
              <a:ext cx="111020" cy="46259"/>
            </a:xfrm>
            <a:custGeom>
              <a:avLst/>
              <a:gdLst/>
              <a:ahLst/>
              <a:cxnLst>
                <a:cxn ang="0">
                  <a:pos x="227" y="174"/>
                </a:cxn>
                <a:cxn ang="0">
                  <a:pos x="332" y="120"/>
                </a:cxn>
                <a:cxn ang="0">
                  <a:pos x="418" y="39"/>
                </a:cxn>
                <a:cxn ang="0">
                  <a:pos x="389" y="0"/>
                </a:cxn>
                <a:cxn ang="0">
                  <a:pos x="332" y="63"/>
                </a:cxn>
                <a:cxn ang="0">
                  <a:pos x="216" y="77"/>
                </a:cxn>
                <a:cxn ang="0">
                  <a:pos x="149" y="58"/>
                </a:cxn>
                <a:cxn ang="0">
                  <a:pos x="149" y="10"/>
                </a:cxn>
                <a:cxn ang="0">
                  <a:pos x="72" y="20"/>
                </a:cxn>
                <a:cxn ang="0">
                  <a:pos x="0" y="38"/>
                </a:cxn>
                <a:cxn ang="0">
                  <a:pos x="39" y="106"/>
                </a:cxn>
                <a:cxn ang="0">
                  <a:pos x="111" y="96"/>
                </a:cxn>
                <a:cxn ang="0">
                  <a:pos x="227" y="174"/>
                </a:cxn>
              </a:cxnLst>
              <a:rect l="0" t="0" r="r" b="b"/>
              <a:pathLst>
                <a:path w="418" h="174">
                  <a:moveTo>
                    <a:pt x="227" y="174"/>
                  </a:moveTo>
                  <a:lnTo>
                    <a:pt x="332" y="120"/>
                  </a:lnTo>
                  <a:lnTo>
                    <a:pt x="418" y="39"/>
                  </a:lnTo>
                  <a:lnTo>
                    <a:pt x="389" y="0"/>
                  </a:lnTo>
                  <a:lnTo>
                    <a:pt x="332" y="63"/>
                  </a:lnTo>
                  <a:lnTo>
                    <a:pt x="216" y="77"/>
                  </a:lnTo>
                  <a:lnTo>
                    <a:pt x="149" y="58"/>
                  </a:lnTo>
                  <a:lnTo>
                    <a:pt x="149" y="10"/>
                  </a:lnTo>
                  <a:lnTo>
                    <a:pt x="72" y="20"/>
                  </a:lnTo>
                  <a:lnTo>
                    <a:pt x="0" y="38"/>
                  </a:lnTo>
                  <a:lnTo>
                    <a:pt x="39" y="106"/>
                  </a:lnTo>
                  <a:lnTo>
                    <a:pt x="111" y="96"/>
                  </a:lnTo>
                  <a:lnTo>
                    <a:pt x="227" y="17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5" name="Freeform 466"/>
            <p:cNvSpPr>
              <a:spLocks/>
            </p:cNvSpPr>
            <p:nvPr/>
          </p:nvSpPr>
          <p:spPr bwMode="auto">
            <a:xfrm>
              <a:off x="5047082" y="2735485"/>
              <a:ext cx="318521" cy="515449"/>
            </a:xfrm>
            <a:custGeom>
              <a:avLst/>
              <a:gdLst/>
              <a:ahLst/>
              <a:cxnLst>
                <a:cxn ang="0">
                  <a:pos x="225" y="1950"/>
                </a:cxn>
                <a:cxn ang="0">
                  <a:pos x="50" y="1875"/>
                </a:cxn>
                <a:cxn ang="0">
                  <a:pos x="0" y="1775"/>
                </a:cxn>
                <a:cxn ang="0">
                  <a:pos x="60" y="1610"/>
                </a:cxn>
                <a:cxn ang="0">
                  <a:pos x="80" y="1470"/>
                </a:cxn>
                <a:cxn ang="0">
                  <a:pos x="150" y="1325"/>
                </a:cxn>
                <a:cxn ang="0">
                  <a:pos x="155" y="1130"/>
                </a:cxn>
                <a:cxn ang="0">
                  <a:pos x="80" y="935"/>
                </a:cxn>
                <a:cxn ang="0">
                  <a:pos x="20" y="795"/>
                </a:cxn>
                <a:cxn ang="0">
                  <a:pos x="30" y="522"/>
                </a:cxn>
                <a:cxn ang="0">
                  <a:pos x="12" y="449"/>
                </a:cxn>
                <a:cxn ang="0">
                  <a:pos x="63" y="425"/>
                </a:cxn>
                <a:cxn ang="0">
                  <a:pos x="125" y="414"/>
                </a:cxn>
                <a:cxn ang="0">
                  <a:pos x="147" y="341"/>
                </a:cxn>
                <a:cxn ang="0">
                  <a:pos x="146" y="284"/>
                </a:cxn>
                <a:cxn ang="0">
                  <a:pos x="159" y="215"/>
                </a:cxn>
                <a:cxn ang="0">
                  <a:pos x="203" y="138"/>
                </a:cxn>
                <a:cxn ang="0">
                  <a:pos x="272" y="59"/>
                </a:cxn>
                <a:cxn ang="0">
                  <a:pos x="350" y="6"/>
                </a:cxn>
                <a:cxn ang="0">
                  <a:pos x="528" y="0"/>
                </a:cxn>
                <a:cxn ang="0">
                  <a:pos x="680" y="120"/>
                </a:cxn>
                <a:cxn ang="0">
                  <a:pos x="920" y="242"/>
                </a:cxn>
                <a:cxn ang="0">
                  <a:pos x="1025" y="255"/>
                </a:cxn>
                <a:cxn ang="0">
                  <a:pos x="1205" y="395"/>
                </a:cxn>
                <a:cxn ang="0">
                  <a:pos x="1176" y="500"/>
                </a:cxn>
                <a:cxn ang="0">
                  <a:pos x="810" y="825"/>
                </a:cxn>
                <a:cxn ang="0">
                  <a:pos x="780" y="740"/>
                </a:cxn>
                <a:cxn ang="0">
                  <a:pos x="900" y="675"/>
                </a:cxn>
                <a:cxn ang="0">
                  <a:pos x="910" y="490"/>
                </a:cxn>
                <a:cxn ang="0">
                  <a:pos x="855" y="390"/>
                </a:cxn>
                <a:cxn ang="0">
                  <a:pos x="735" y="350"/>
                </a:cxn>
                <a:cxn ang="0">
                  <a:pos x="575" y="450"/>
                </a:cxn>
                <a:cxn ang="0">
                  <a:pos x="435" y="560"/>
                </a:cxn>
                <a:cxn ang="0">
                  <a:pos x="525" y="765"/>
                </a:cxn>
                <a:cxn ang="0">
                  <a:pos x="560" y="935"/>
                </a:cxn>
                <a:cxn ang="0">
                  <a:pos x="485" y="1085"/>
                </a:cxn>
                <a:cxn ang="0">
                  <a:pos x="510" y="1290"/>
                </a:cxn>
                <a:cxn ang="0">
                  <a:pos x="560" y="1395"/>
                </a:cxn>
                <a:cxn ang="0">
                  <a:pos x="465" y="1505"/>
                </a:cxn>
                <a:cxn ang="0">
                  <a:pos x="465" y="1655"/>
                </a:cxn>
                <a:cxn ang="0">
                  <a:pos x="540" y="1835"/>
                </a:cxn>
                <a:cxn ang="0">
                  <a:pos x="335" y="1880"/>
                </a:cxn>
                <a:cxn ang="0">
                  <a:pos x="225" y="1950"/>
                </a:cxn>
              </a:cxnLst>
              <a:rect l="0" t="0" r="r" b="b"/>
              <a:pathLst>
                <a:path w="1205" h="1950">
                  <a:moveTo>
                    <a:pt x="225" y="1950"/>
                  </a:moveTo>
                  <a:lnTo>
                    <a:pt x="50" y="1875"/>
                  </a:lnTo>
                  <a:lnTo>
                    <a:pt x="0" y="1775"/>
                  </a:lnTo>
                  <a:lnTo>
                    <a:pt x="60" y="1610"/>
                  </a:lnTo>
                  <a:lnTo>
                    <a:pt x="80" y="1470"/>
                  </a:lnTo>
                  <a:lnTo>
                    <a:pt x="150" y="1325"/>
                  </a:lnTo>
                  <a:lnTo>
                    <a:pt x="155" y="1130"/>
                  </a:lnTo>
                  <a:lnTo>
                    <a:pt x="80" y="935"/>
                  </a:lnTo>
                  <a:lnTo>
                    <a:pt x="20" y="795"/>
                  </a:lnTo>
                  <a:lnTo>
                    <a:pt x="30" y="522"/>
                  </a:lnTo>
                  <a:lnTo>
                    <a:pt x="12" y="449"/>
                  </a:lnTo>
                  <a:lnTo>
                    <a:pt x="63" y="425"/>
                  </a:lnTo>
                  <a:lnTo>
                    <a:pt x="125" y="414"/>
                  </a:lnTo>
                  <a:lnTo>
                    <a:pt x="147" y="341"/>
                  </a:lnTo>
                  <a:lnTo>
                    <a:pt x="146" y="284"/>
                  </a:lnTo>
                  <a:lnTo>
                    <a:pt x="159" y="215"/>
                  </a:lnTo>
                  <a:lnTo>
                    <a:pt x="203" y="138"/>
                  </a:lnTo>
                  <a:lnTo>
                    <a:pt x="272" y="59"/>
                  </a:lnTo>
                  <a:lnTo>
                    <a:pt x="350" y="6"/>
                  </a:lnTo>
                  <a:lnTo>
                    <a:pt x="528" y="0"/>
                  </a:lnTo>
                  <a:lnTo>
                    <a:pt x="680" y="120"/>
                  </a:lnTo>
                  <a:lnTo>
                    <a:pt x="920" y="242"/>
                  </a:lnTo>
                  <a:lnTo>
                    <a:pt x="1025" y="255"/>
                  </a:lnTo>
                  <a:lnTo>
                    <a:pt x="1205" y="395"/>
                  </a:lnTo>
                  <a:lnTo>
                    <a:pt x="1176" y="500"/>
                  </a:lnTo>
                  <a:lnTo>
                    <a:pt x="810" y="825"/>
                  </a:lnTo>
                  <a:lnTo>
                    <a:pt x="780" y="740"/>
                  </a:lnTo>
                  <a:lnTo>
                    <a:pt x="900" y="675"/>
                  </a:lnTo>
                  <a:lnTo>
                    <a:pt x="910" y="490"/>
                  </a:lnTo>
                  <a:lnTo>
                    <a:pt x="855" y="390"/>
                  </a:lnTo>
                  <a:lnTo>
                    <a:pt x="735" y="350"/>
                  </a:lnTo>
                  <a:lnTo>
                    <a:pt x="575" y="450"/>
                  </a:lnTo>
                  <a:lnTo>
                    <a:pt x="435" y="560"/>
                  </a:lnTo>
                  <a:lnTo>
                    <a:pt x="525" y="765"/>
                  </a:lnTo>
                  <a:lnTo>
                    <a:pt x="560" y="935"/>
                  </a:lnTo>
                  <a:lnTo>
                    <a:pt x="485" y="1085"/>
                  </a:lnTo>
                  <a:lnTo>
                    <a:pt x="510" y="1290"/>
                  </a:lnTo>
                  <a:lnTo>
                    <a:pt x="560" y="1395"/>
                  </a:lnTo>
                  <a:lnTo>
                    <a:pt x="465" y="1505"/>
                  </a:lnTo>
                  <a:lnTo>
                    <a:pt x="465" y="1655"/>
                  </a:lnTo>
                  <a:lnTo>
                    <a:pt x="540" y="1835"/>
                  </a:lnTo>
                  <a:lnTo>
                    <a:pt x="335" y="1880"/>
                  </a:lnTo>
                  <a:lnTo>
                    <a:pt x="225" y="195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6" name="Freeform 467"/>
            <p:cNvSpPr>
              <a:spLocks/>
            </p:cNvSpPr>
            <p:nvPr/>
          </p:nvSpPr>
          <p:spPr bwMode="auto">
            <a:xfrm>
              <a:off x="4966460" y="2625788"/>
              <a:ext cx="151991" cy="327773"/>
            </a:xfrm>
            <a:custGeom>
              <a:avLst/>
              <a:gdLst/>
              <a:ahLst/>
              <a:cxnLst>
                <a:cxn ang="0">
                  <a:pos x="0" y="834"/>
                </a:cxn>
                <a:cxn ang="0">
                  <a:pos x="127" y="765"/>
                </a:cxn>
                <a:cxn ang="0">
                  <a:pos x="207" y="702"/>
                </a:cxn>
                <a:cxn ang="0">
                  <a:pos x="207" y="585"/>
                </a:cxn>
                <a:cxn ang="0">
                  <a:pos x="232" y="475"/>
                </a:cxn>
                <a:cxn ang="0">
                  <a:pos x="312" y="418"/>
                </a:cxn>
                <a:cxn ang="0">
                  <a:pos x="262" y="165"/>
                </a:cxn>
                <a:cxn ang="0">
                  <a:pos x="310" y="0"/>
                </a:cxn>
                <a:cxn ang="0">
                  <a:pos x="385" y="22"/>
                </a:cxn>
                <a:cxn ang="0">
                  <a:pos x="357" y="166"/>
                </a:cxn>
                <a:cxn ang="0">
                  <a:pos x="490" y="226"/>
                </a:cxn>
                <a:cxn ang="0">
                  <a:pos x="547" y="363"/>
                </a:cxn>
                <a:cxn ang="0">
                  <a:pos x="579" y="474"/>
                </a:cxn>
                <a:cxn ang="0">
                  <a:pos x="510" y="552"/>
                </a:cxn>
                <a:cxn ang="0">
                  <a:pos x="469" y="627"/>
                </a:cxn>
                <a:cxn ang="0">
                  <a:pos x="454" y="691"/>
                </a:cxn>
                <a:cxn ang="0">
                  <a:pos x="453" y="759"/>
                </a:cxn>
                <a:cxn ang="0">
                  <a:pos x="433" y="828"/>
                </a:cxn>
                <a:cxn ang="0">
                  <a:pos x="373" y="840"/>
                </a:cxn>
                <a:cxn ang="0">
                  <a:pos x="319" y="862"/>
                </a:cxn>
                <a:cxn ang="0">
                  <a:pos x="337" y="936"/>
                </a:cxn>
                <a:cxn ang="0">
                  <a:pos x="331" y="1083"/>
                </a:cxn>
                <a:cxn ang="0">
                  <a:pos x="327" y="1210"/>
                </a:cxn>
                <a:cxn ang="0">
                  <a:pos x="141" y="1239"/>
                </a:cxn>
                <a:cxn ang="0">
                  <a:pos x="36" y="1122"/>
                </a:cxn>
                <a:cxn ang="0">
                  <a:pos x="70" y="955"/>
                </a:cxn>
                <a:cxn ang="0">
                  <a:pos x="0" y="834"/>
                </a:cxn>
              </a:cxnLst>
              <a:rect l="0" t="0" r="r" b="b"/>
              <a:pathLst>
                <a:path w="579" h="1239">
                  <a:moveTo>
                    <a:pt x="0" y="834"/>
                  </a:moveTo>
                  <a:lnTo>
                    <a:pt x="127" y="765"/>
                  </a:lnTo>
                  <a:lnTo>
                    <a:pt x="207" y="702"/>
                  </a:lnTo>
                  <a:lnTo>
                    <a:pt x="207" y="585"/>
                  </a:lnTo>
                  <a:lnTo>
                    <a:pt x="232" y="475"/>
                  </a:lnTo>
                  <a:lnTo>
                    <a:pt x="312" y="418"/>
                  </a:lnTo>
                  <a:lnTo>
                    <a:pt x="262" y="165"/>
                  </a:lnTo>
                  <a:lnTo>
                    <a:pt x="310" y="0"/>
                  </a:lnTo>
                  <a:lnTo>
                    <a:pt x="385" y="22"/>
                  </a:lnTo>
                  <a:lnTo>
                    <a:pt x="357" y="166"/>
                  </a:lnTo>
                  <a:lnTo>
                    <a:pt x="490" y="226"/>
                  </a:lnTo>
                  <a:lnTo>
                    <a:pt x="547" y="363"/>
                  </a:lnTo>
                  <a:lnTo>
                    <a:pt x="579" y="474"/>
                  </a:lnTo>
                  <a:lnTo>
                    <a:pt x="510" y="552"/>
                  </a:lnTo>
                  <a:lnTo>
                    <a:pt x="469" y="627"/>
                  </a:lnTo>
                  <a:lnTo>
                    <a:pt x="454" y="691"/>
                  </a:lnTo>
                  <a:lnTo>
                    <a:pt x="453" y="759"/>
                  </a:lnTo>
                  <a:lnTo>
                    <a:pt x="433" y="828"/>
                  </a:lnTo>
                  <a:lnTo>
                    <a:pt x="373" y="840"/>
                  </a:lnTo>
                  <a:lnTo>
                    <a:pt x="319" y="862"/>
                  </a:lnTo>
                  <a:lnTo>
                    <a:pt x="337" y="936"/>
                  </a:lnTo>
                  <a:lnTo>
                    <a:pt x="331" y="1083"/>
                  </a:lnTo>
                  <a:lnTo>
                    <a:pt x="327" y="1210"/>
                  </a:lnTo>
                  <a:lnTo>
                    <a:pt x="141" y="1239"/>
                  </a:lnTo>
                  <a:lnTo>
                    <a:pt x="36" y="1122"/>
                  </a:lnTo>
                  <a:lnTo>
                    <a:pt x="70" y="955"/>
                  </a:lnTo>
                  <a:lnTo>
                    <a:pt x="0" y="83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7" name="Freeform 468"/>
            <p:cNvSpPr>
              <a:spLocks/>
            </p:cNvSpPr>
            <p:nvPr/>
          </p:nvSpPr>
          <p:spPr bwMode="auto">
            <a:xfrm>
              <a:off x="6208825" y="2953561"/>
              <a:ext cx="109698" cy="30399"/>
            </a:xfrm>
            <a:custGeom>
              <a:avLst/>
              <a:gdLst/>
              <a:ahLst/>
              <a:cxnLst>
                <a:cxn ang="0">
                  <a:pos x="55" y="114"/>
                </a:cxn>
                <a:cxn ang="0">
                  <a:pos x="0" y="88"/>
                </a:cxn>
                <a:cxn ang="0">
                  <a:pos x="120" y="8"/>
                </a:cxn>
                <a:cxn ang="0">
                  <a:pos x="232" y="0"/>
                </a:cxn>
                <a:cxn ang="0">
                  <a:pos x="320" y="8"/>
                </a:cxn>
                <a:cxn ang="0">
                  <a:pos x="418" y="24"/>
                </a:cxn>
                <a:cxn ang="0">
                  <a:pos x="368" y="56"/>
                </a:cxn>
                <a:cxn ang="0">
                  <a:pos x="248" y="64"/>
                </a:cxn>
                <a:cxn ang="0">
                  <a:pos x="144" y="80"/>
                </a:cxn>
                <a:cxn ang="0">
                  <a:pos x="55" y="114"/>
                </a:cxn>
              </a:cxnLst>
              <a:rect l="0" t="0" r="r" b="b"/>
              <a:pathLst>
                <a:path w="418" h="114">
                  <a:moveTo>
                    <a:pt x="55" y="114"/>
                  </a:moveTo>
                  <a:lnTo>
                    <a:pt x="0" y="88"/>
                  </a:lnTo>
                  <a:lnTo>
                    <a:pt x="120" y="8"/>
                  </a:lnTo>
                  <a:lnTo>
                    <a:pt x="232" y="0"/>
                  </a:lnTo>
                  <a:lnTo>
                    <a:pt x="320" y="8"/>
                  </a:lnTo>
                  <a:lnTo>
                    <a:pt x="418" y="24"/>
                  </a:lnTo>
                  <a:lnTo>
                    <a:pt x="368" y="56"/>
                  </a:lnTo>
                  <a:lnTo>
                    <a:pt x="248" y="64"/>
                  </a:lnTo>
                  <a:lnTo>
                    <a:pt x="144" y="80"/>
                  </a:lnTo>
                  <a:lnTo>
                    <a:pt x="55" y="11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8" name="Freeform 452"/>
            <p:cNvSpPr>
              <a:spLocks/>
            </p:cNvSpPr>
            <p:nvPr/>
          </p:nvSpPr>
          <p:spPr bwMode="auto">
            <a:xfrm>
              <a:off x="3311082" y="3274724"/>
              <a:ext cx="72024" cy="8587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8" y="150"/>
                </a:cxn>
                <a:cxn ang="0">
                  <a:pos x="68" y="154"/>
                </a:cxn>
                <a:cxn ang="0">
                  <a:pos x="110" y="140"/>
                </a:cxn>
                <a:cxn ang="0">
                  <a:pos x="128" y="12"/>
                </a:cxn>
                <a:cxn ang="0">
                  <a:pos x="70" y="0"/>
                </a:cxn>
                <a:cxn ang="0">
                  <a:pos x="0" y="10"/>
                </a:cxn>
              </a:cxnLst>
              <a:rect l="0" t="0" r="r" b="b"/>
              <a:pathLst>
                <a:path w="128" h="154">
                  <a:moveTo>
                    <a:pt x="0" y="10"/>
                  </a:moveTo>
                  <a:lnTo>
                    <a:pt x="18" y="150"/>
                  </a:lnTo>
                  <a:lnTo>
                    <a:pt x="68" y="154"/>
                  </a:lnTo>
                  <a:lnTo>
                    <a:pt x="110" y="140"/>
                  </a:lnTo>
                  <a:lnTo>
                    <a:pt x="128" y="12"/>
                  </a:lnTo>
                  <a:lnTo>
                    <a:pt x="7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SSI CSI by Area – May 2020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97" name="Table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79473"/>
              </p:ext>
            </p:extLst>
          </p:nvPr>
        </p:nvGraphicFramePr>
        <p:xfrm>
          <a:off x="9864734" y="773168"/>
          <a:ext cx="1828800" cy="594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/>
                <a:gridCol w="685800"/>
              </a:tblGrid>
              <a:tr h="2286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NATIONAL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940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Table 98"/>
          <p:cNvGraphicFramePr>
            <a:graphicFrameLocks noGrp="1"/>
          </p:cNvGraphicFramePr>
          <p:nvPr>
            <p:extLst/>
          </p:nvPr>
        </p:nvGraphicFramePr>
        <p:xfrm>
          <a:off x="8239734" y="1019352"/>
          <a:ext cx="1508760" cy="371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/>
                <a:gridCol w="365760"/>
              </a:tblGrid>
              <a:tr h="182880">
                <a:tc>
                  <a:txBody>
                    <a:bodyPr/>
                    <a:lstStyle/>
                    <a:p>
                      <a:pPr algn="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SSI Target :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930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CSI Target</a:t>
                      </a:r>
                      <a:r>
                        <a:rPr lang="en-GB" sz="1100" b="0" i="1" baseline="0" smtClean="0">
                          <a:solidFill>
                            <a:srgbClr val="C00000"/>
                          </a:solidFill>
                        </a:rPr>
                        <a:t> :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880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0" name="Table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764757"/>
              </p:ext>
            </p:extLst>
          </p:nvPr>
        </p:nvGraphicFramePr>
        <p:xfrm>
          <a:off x="10427442" y="1644984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866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707414"/>
              </p:ext>
            </p:extLst>
          </p:nvPr>
        </p:nvGraphicFramePr>
        <p:xfrm>
          <a:off x="10427442" y="2251179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JKMG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2" name="Table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120193"/>
              </p:ext>
            </p:extLst>
          </p:nvPr>
        </p:nvGraphicFramePr>
        <p:xfrm>
          <a:off x="10427442" y="2857374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369609"/>
              </p:ext>
            </p:extLst>
          </p:nvPr>
        </p:nvGraphicFramePr>
        <p:xfrm>
          <a:off x="10427442" y="3463569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WSBYG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928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4" name="Table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809287"/>
              </p:ext>
            </p:extLst>
          </p:nvPr>
        </p:nvGraphicFramePr>
        <p:xfrm>
          <a:off x="10427442" y="4069764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DPOG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5" name="Table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834243"/>
              </p:ext>
            </p:extLst>
          </p:nvPr>
        </p:nvGraphicFramePr>
        <p:xfrm>
          <a:off x="10427442" y="4675959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MPAG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427898"/>
              </p:ext>
            </p:extLst>
          </p:nvPr>
        </p:nvGraphicFramePr>
        <p:xfrm>
          <a:off x="10427442" y="5282154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AKAG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900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cxnSp>
        <p:nvCxnSpPr>
          <p:cNvPr id="108" name="Straight Connector 107"/>
          <p:cNvCxnSpPr/>
          <p:nvPr/>
        </p:nvCxnSpPr>
        <p:spPr>
          <a:xfrm>
            <a:off x="8721969" y="1492472"/>
            <a:ext cx="346685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385175" y="1527641"/>
            <a:ext cx="38036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8581292" y="1562811"/>
            <a:ext cx="360753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5" name="Table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176998"/>
              </p:ext>
            </p:extLst>
          </p:nvPr>
        </p:nvGraphicFramePr>
        <p:xfrm>
          <a:off x="10427442" y="5888352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MUAG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6" name="Table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176955"/>
              </p:ext>
            </p:extLst>
          </p:nvPr>
        </p:nvGraphicFramePr>
        <p:xfrm>
          <a:off x="536094" y="1559988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SUMATERA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967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892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7" name="Table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59379"/>
              </p:ext>
            </p:extLst>
          </p:nvPr>
        </p:nvGraphicFramePr>
        <p:xfrm>
          <a:off x="3068279" y="1902888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KALIMANTAN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874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4212"/>
              </p:ext>
            </p:extLst>
          </p:nvPr>
        </p:nvGraphicFramePr>
        <p:xfrm>
          <a:off x="6180757" y="2729365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SULAWESI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876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" name="Table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669790"/>
              </p:ext>
            </p:extLst>
          </p:nvPr>
        </p:nvGraphicFramePr>
        <p:xfrm>
          <a:off x="413003" y="3784443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WEST JAVA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986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902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0" name="Table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964472"/>
              </p:ext>
            </p:extLst>
          </p:nvPr>
        </p:nvGraphicFramePr>
        <p:xfrm>
          <a:off x="3692534" y="4742806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EAST JAVA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863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878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1" name="Table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922060"/>
              </p:ext>
            </p:extLst>
          </p:nvPr>
        </p:nvGraphicFramePr>
        <p:xfrm>
          <a:off x="5231188" y="4092174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BALI LOMBOK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" name="Table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282566"/>
              </p:ext>
            </p:extLst>
          </p:nvPr>
        </p:nvGraphicFramePr>
        <p:xfrm>
          <a:off x="3050696" y="3485505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CENTRAL JAVA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999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897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3" name="Table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03734"/>
              </p:ext>
            </p:extLst>
          </p:nvPr>
        </p:nvGraphicFramePr>
        <p:xfrm>
          <a:off x="1151557" y="4496621"/>
          <a:ext cx="2395728" cy="11704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/>
                <a:gridCol w="457200"/>
                <a:gridCol w="484632"/>
                <a:gridCol w="310896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JABODETABEK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918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887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JABO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926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891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JABO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902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884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pSp>
        <p:nvGrpSpPr>
          <p:cNvPr id="129" name="Group 128"/>
          <p:cNvGrpSpPr/>
          <p:nvPr/>
        </p:nvGrpSpPr>
        <p:grpSpPr>
          <a:xfrm>
            <a:off x="7511915" y="4735749"/>
            <a:ext cx="2669580" cy="1665051"/>
            <a:chOff x="7019543" y="4735749"/>
            <a:chExt cx="2906973" cy="1665051"/>
          </a:xfrm>
        </p:grpSpPr>
        <p:sp>
          <p:nvSpPr>
            <p:cNvPr id="127" name="Rectangle 126"/>
            <p:cNvSpPr/>
            <p:nvPr/>
          </p:nvSpPr>
          <p:spPr>
            <a:xfrm>
              <a:off x="7019543" y="4788503"/>
              <a:ext cx="2871803" cy="1612297"/>
            </a:xfrm>
            <a:prstGeom prst="rect">
              <a:avLst/>
            </a:prstGeom>
            <a:pattFill prst="dkUpDiag">
              <a:fgClr>
                <a:srgbClr val="D1EBFF"/>
              </a:fgClr>
              <a:bgClr>
                <a:schemeClr val="bg1"/>
              </a:bgClr>
            </a:pattFill>
            <a:ln w="635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7054713" y="4735749"/>
              <a:ext cx="2871803" cy="1612297"/>
            </a:xfrm>
            <a:prstGeom prst="rect">
              <a:avLst/>
            </a:prstGeom>
            <a:solidFill>
              <a:srgbClr val="F2F2F2">
                <a:alpha val="50196"/>
              </a:srgb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30" name="Table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02304"/>
              </p:ext>
            </p:extLst>
          </p:nvPr>
        </p:nvGraphicFramePr>
        <p:xfrm>
          <a:off x="7860091" y="4933310"/>
          <a:ext cx="210312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320"/>
                <a:gridCol w="1828800"/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and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CSI Index Region &gt;=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or CSI Index Region &lt;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and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CSI Index Region &lt;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31" name="Table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680734"/>
              </p:ext>
            </p:extLst>
          </p:nvPr>
        </p:nvGraphicFramePr>
        <p:xfrm>
          <a:off x="7860091" y="5671862"/>
          <a:ext cx="210312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320"/>
                <a:gridCol w="1828800"/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Index Score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&gt; previous month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Index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Score &lt; previous month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Index Score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= previous month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2" name="Isosceles Triangle 131"/>
          <p:cNvSpPr/>
          <p:nvPr/>
        </p:nvSpPr>
        <p:spPr>
          <a:xfrm>
            <a:off x="7937463" y="5694722"/>
            <a:ext cx="137160" cy="13716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Isosceles Triangle 132"/>
          <p:cNvSpPr/>
          <p:nvPr/>
        </p:nvSpPr>
        <p:spPr>
          <a:xfrm rot="10800000">
            <a:off x="7937464" y="5877602"/>
            <a:ext cx="137160" cy="13716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7937463" y="6106202"/>
            <a:ext cx="137160" cy="45720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Isosceles Triangle 172"/>
          <p:cNvSpPr/>
          <p:nvPr/>
        </p:nvSpPr>
        <p:spPr>
          <a:xfrm rot="10800000">
            <a:off x="11784827" y="1026152"/>
            <a:ext cx="137160" cy="13716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Isosceles Triangle 173"/>
          <p:cNvSpPr/>
          <p:nvPr/>
        </p:nvSpPr>
        <p:spPr>
          <a:xfrm>
            <a:off x="11784827" y="1212080"/>
            <a:ext cx="137160" cy="13716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Isosceles Triangle 174"/>
          <p:cNvSpPr/>
          <p:nvPr/>
        </p:nvSpPr>
        <p:spPr>
          <a:xfrm>
            <a:off x="11870658" y="186444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Isosceles Triangle 175"/>
          <p:cNvSpPr/>
          <p:nvPr/>
        </p:nvSpPr>
        <p:spPr>
          <a:xfrm rot="10800000">
            <a:off x="11870658" y="2029032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Isosceles Triangle 176"/>
          <p:cNvSpPr/>
          <p:nvPr/>
        </p:nvSpPr>
        <p:spPr>
          <a:xfrm rot="10800000">
            <a:off x="11870658" y="2470635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Isosceles Triangle 177"/>
          <p:cNvSpPr/>
          <p:nvPr/>
        </p:nvSpPr>
        <p:spPr>
          <a:xfrm rot="10800000">
            <a:off x="11870658" y="2635227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Isosceles Triangle 178"/>
          <p:cNvSpPr/>
          <p:nvPr/>
        </p:nvSpPr>
        <p:spPr>
          <a:xfrm rot="10800000">
            <a:off x="11870658" y="307683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Isosceles Triangle 179"/>
          <p:cNvSpPr/>
          <p:nvPr/>
        </p:nvSpPr>
        <p:spPr>
          <a:xfrm>
            <a:off x="11870658" y="3241422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Isosceles Triangle 180"/>
          <p:cNvSpPr/>
          <p:nvPr/>
        </p:nvSpPr>
        <p:spPr>
          <a:xfrm>
            <a:off x="11870658" y="3683025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Isosceles Triangle 181"/>
          <p:cNvSpPr/>
          <p:nvPr/>
        </p:nvSpPr>
        <p:spPr>
          <a:xfrm>
            <a:off x="11870658" y="3847617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Isosceles Triangle 182"/>
          <p:cNvSpPr/>
          <p:nvPr/>
        </p:nvSpPr>
        <p:spPr>
          <a:xfrm rot="10800000">
            <a:off x="11870658" y="428922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Isosceles Triangle 183"/>
          <p:cNvSpPr/>
          <p:nvPr/>
        </p:nvSpPr>
        <p:spPr>
          <a:xfrm rot="10800000">
            <a:off x="11870658" y="4453812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Isosceles Triangle 184"/>
          <p:cNvSpPr/>
          <p:nvPr/>
        </p:nvSpPr>
        <p:spPr>
          <a:xfrm rot="10800000">
            <a:off x="11870658" y="4895415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Isosceles Triangle 185"/>
          <p:cNvSpPr/>
          <p:nvPr/>
        </p:nvSpPr>
        <p:spPr>
          <a:xfrm rot="10800000">
            <a:off x="11870658" y="5060007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Isosceles Triangle 186"/>
          <p:cNvSpPr/>
          <p:nvPr/>
        </p:nvSpPr>
        <p:spPr>
          <a:xfrm rot="10800000">
            <a:off x="11870658" y="550161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Isosceles Triangle 187"/>
          <p:cNvSpPr/>
          <p:nvPr/>
        </p:nvSpPr>
        <p:spPr>
          <a:xfrm>
            <a:off x="11870658" y="5666202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11870658" y="6139812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Isosceles Triangle 189"/>
          <p:cNvSpPr/>
          <p:nvPr/>
        </p:nvSpPr>
        <p:spPr>
          <a:xfrm rot="10800000">
            <a:off x="11870658" y="627240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Isosceles Triangle 214"/>
          <p:cNvSpPr/>
          <p:nvPr/>
        </p:nvSpPr>
        <p:spPr>
          <a:xfrm>
            <a:off x="1961651" y="1779444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Isosceles Triangle 215"/>
          <p:cNvSpPr/>
          <p:nvPr/>
        </p:nvSpPr>
        <p:spPr>
          <a:xfrm>
            <a:off x="1961651" y="1944036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Isosceles Triangle 216"/>
          <p:cNvSpPr/>
          <p:nvPr/>
        </p:nvSpPr>
        <p:spPr>
          <a:xfrm rot="10800000">
            <a:off x="2805714" y="4716077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Isosceles Triangle 217"/>
          <p:cNvSpPr/>
          <p:nvPr/>
        </p:nvSpPr>
        <p:spPr>
          <a:xfrm>
            <a:off x="2805714" y="4880669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Isosceles Triangle 218"/>
          <p:cNvSpPr/>
          <p:nvPr/>
        </p:nvSpPr>
        <p:spPr>
          <a:xfrm rot="10800000">
            <a:off x="2805714" y="504526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Isosceles Triangle 219"/>
          <p:cNvSpPr/>
          <p:nvPr/>
        </p:nvSpPr>
        <p:spPr>
          <a:xfrm>
            <a:off x="2805714" y="5209853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Isosceles Triangle 220"/>
          <p:cNvSpPr/>
          <p:nvPr/>
        </p:nvSpPr>
        <p:spPr>
          <a:xfrm rot="10800000">
            <a:off x="2805714" y="5374445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Isosceles Triangle 221"/>
          <p:cNvSpPr/>
          <p:nvPr/>
        </p:nvSpPr>
        <p:spPr>
          <a:xfrm>
            <a:off x="2805714" y="5539037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Isosceles Triangle 222"/>
          <p:cNvSpPr/>
          <p:nvPr/>
        </p:nvSpPr>
        <p:spPr>
          <a:xfrm>
            <a:off x="1838560" y="4003899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Isosceles Triangle 223"/>
          <p:cNvSpPr/>
          <p:nvPr/>
        </p:nvSpPr>
        <p:spPr>
          <a:xfrm rot="10800000">
            <a:off x="1838560" y="416849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Isosceles Triangle 224"/>
          <p:cNvSpPr/>
          <p:nvPr/>
        </p:nvSpPr>
        <p:spPr>
          <a:xfrm>
            <a:off x="4476253" y="370496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Isosceles Triangle 225"/>
          <p:cNvSpPr/>
          <p:nvPr/>
        </p:nvSpPr>
        <p:spPr>
          <a:xfrm>
            <a:off x="4476253" y="3869553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Isosceles Triangle 226"/>
          <p:cNvSpPr/>
          <p:nvPr/>
        </p:nvSpPr>
        <p:spPr>
          <a:xfrm rot="10800000">
            <a:off x="5118091" y="4962262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Isosceles Triangle 227"/>
          <p:cNvSpPr/>
          <p:nvPr/>
        </p:nvSpPr>
        <p:spPr>
          <a:xfrm>
            <a:off x="5118091" y="5126854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Isosceles Triangle 228"/>
          <p:cNvSpPr/>
          <p:nvPr/>
        </p:nvSpPr>
        <p:spPr>
          <a:xfrm rot="10800000">
            <a:off x="6656745" y="4311366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Isosceles Triangle 229"/>
          <p:cNvSpPr/>
          <p:nvPr/>
        </p:nvSpPr>
        <p:spPr>
          <a:xfrm>
            <a:off x="6656745" y="4476222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Isosceles Triangle 230"/>
          <p:cNvSpPr/>
          <p:nvPr/>
        </p:nvSpPr>
        <p:spPr>
          <a:xfrm rot="10800000">
            <a:off x="4493836" y="2122344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Isosceles Triangle 231"/>
          <p:cNvSpPr/>
          <p:nvPr/>
        </p:nvSpPr>
        <p:spPr>
          <a:xfrm rot="10800000">
            <a:off x="4493836" y="2286936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Isosceles Triangle 232"/>
          <p:cNvSpPr/>
          <p:nvPr/>
        </p:nvSpPr>
        <p:spPr>
          <a:xfrm>
            <a:off x="7606314" y="294882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Isosceles Triangle 233"/>
          <p:cNvSpPr/>
          <p:nvPr/>
        </p:nvSpPr>
        <p:spPr>
          <a:xfrm rot="10800000">
            <a:off x="7606314" y="3113413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0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98427" y="2967338"/>
            <a:ext cx="5191998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400" b="1" smtClean="0"/>
              <a:t>DEALER </a:t>
            </a:r>
            <a:r>
              <a:rPr lang="en-GB" sz="5400" smtClean="0"/>
              <a:t>RANKING</a:t>
            </a:r>
            <a:endParaRPr lang="en-US" sz="5400" b="1"/>
          </a:p>
        </p:txBody>
      </p:sp>
    </p:spTree>
    <p:extLst>
      <p:ext uri="{BB962C8B-B14F-4D97-AF65-F5344CB8AC3E}">
        <p14:creationId xmlns:p14="http://schemas.microsoft.com/office/powerpoint/2010/main" val="209118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Rank Area Dealer by Dealer (National)</a:t>
            </a:r>
            <a:r>
              <a:rPr lang="en-GB" sz="2000" b="0" smtClean="0"/>
              <a:t> (1/5)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358312"/>
              </p:ext>
            </p:extLst>
          </p:nvPr>
        </p:nvGraphicFramePr>
        <p:xfrm>
          <a:off x="722312" y="1172311"/>
          <a:ext cx="10744200" cy="51206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286000"/>
                <a:gridCol w="1051560"/>
                <a:gridCol w="1051560"/>
                <a:gridCol w="914400"/>
                <a:gridCol w="1051560"/>
                <a:gridCol w="914400"/>
                <a:gridCol w="1051560"/>
                <a:gridCol w="457200"/>
                <a:gridCol w="914400"/>
                <a:gridCol w="1051560"/>
              </a:tblGrid>
              <a:tr h="5486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Dealer Name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SSI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CSI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Nissan-Datsun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(+/-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last 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BANTUL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107.85%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105.42%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ROXY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107.52%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104.71%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JEMUR SARI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106.73%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101.74%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WARUNG BUNCIT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105.99%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NUSA DUA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105.92%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102.04%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SOEKARNO HATTA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105.51%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102.55%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CIKUPA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105.35%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102.09%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TEGAL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105.01%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101.89%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KUNINGAN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104.82%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104.19%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SM RAJA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104.65%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107.88%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KEDAWUNG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104.22%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94.36%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ACEH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104.15%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106.09%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RANCAEKEK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103.98%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107.75%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CIBUBUR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103.57%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101.18%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KENDARI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103.14%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101.01%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SUKAMAJU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103.09%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103.89%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GATOT SUBROTO BALI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96.20%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SOLO BARU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102.98%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95.24%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LABUHAN RATU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102.75%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PETTARANI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102.40%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90.87%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INDRAMAYU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102.40%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99.35%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KARAWANG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102.25%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VETERAN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102.08%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95.75%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PANGKAL PINANG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102.01%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92.66%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AHMAD YANI SURABAYA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101.92%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98.42%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1516" y="794695"/>
            <a:ext cx="2189032" cy="338362"/>
          </a:xfrm>
          <a:prstGeom prst="rect">
            <a:avLst/>
          </a:prstGeom>
          <a:noFill/>
        </p:spPr>
        <p:txBody>
          <a:bodyPr wrap="square" lIns="91269" tIns="45625" rIns="91269" bIns="45625" rtlCol="0" anchor="ctr">
            <a:spAutoFit/>
          </a:bodyPr>
          <a:lstStyle/>
          <a:p>
            <a:pPr marL="228600" indent="-228600" defTabSz="535407"/>
            <a:r>
              <a:rPr lang="en-US" sz="1600" b="1" smtClean="0">
                <a:solidFill>
                  <a:srgbClr val="0019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3S – S.i.S</a:t>
            </a:r>
            <a:r>
              <a:rPr lang="en-US" sz="1200" smtClean="0">
                <a:solidFill>
                  <a:srgbClr val="0019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(1/4)</a:t>
            </a:r>
            <a:endParaRPr lang="en-US" sz="1200" dirty="0" smtClean="0">
              <a:solidFill>
                <a:srgbClr val="0019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581615" y="176667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10581615" y="194955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10581615" y="213243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 rot="10800000" flipV="1">
            <a:off x="10581615" y="231531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10581615" y="249819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0800000" flipV="1">
            <a:off x="10581615" y="268107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10581615" y="286395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10581615" y="304683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10581615" y="322971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flipV="1">
            <a:off x="10581615" y="341259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>
            <a:off x="10581615" y="359547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10581615" y="377835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flipV="1">
            <a:off x="10581615" y="396123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>
            <a:off x="10581615" y="414411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>
            <a:off x="10581615" y="432699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flipV="1">
            <a:off x="10581615" y="450987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 rot="10800000" flipV="1">
            <a:off x="10581615" y="469275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>
            <a:off x="10581615" y="487563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10581615" y="505851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 rot="10800000" flipV="1">
            <a:off x="10581615" y="524139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0581615" y="542427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0581615" y="560715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10581615" y="579003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10581615" y="597291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10581615" y="615579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23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Rank Area Dealer by Dealer (National)</a:t>
            </a:r>
            <a:r>
              <a:rPr lang="en-GB" sz="2000" b="0" smtClean="0"/>
              <a:t> (2/5)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95485"/>
              </p:ext>
            </p:extLst>
          </p:nvPr>
        </p:nvGraphicFramePr>
        <p:xfrm>
          <a:off x="722312" y="1172311"/>
          <a:ext cx="10744200" cy="51206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286000"/>
                <a:gridCol w="1051560"/>
                <a:gridCol w="1051560"/>
                <a:gridCol w="914400"/>
                <a:gridCol w="1051560"/>
                <a:gridCol w="914400"/>
                <a:gridCol w="1051560"/>
                <a:gridCol w="457200"/>
                <a:gridCol w="914400"/>
                <a:gridCol w="1051560"/>
              </a:tblGrid>
              <a:tr h="5486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Dealer Name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SSI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CSI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Nissan-Datsun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(+/-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last 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RADIN INTEN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101.76%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ALAM SUTERA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101.56%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90.82%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BUMI SERPONG DAMAI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101.24%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97.61%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PARUNG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101.18%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100.58%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MLATI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101.11%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105.10%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GIANYAR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101.04%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YASMIN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100.88%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98.16%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SM AMIN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100.37%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90.95%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PLUIT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100.36%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SERANG PUSAT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100.22%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TOMANG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99.86%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99.17%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BATAM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99.74%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102.43%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SUKABUMI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99.73%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107.64%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PROBOLINGGO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99.18%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97.31%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MAGELANG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99.17%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105.13%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CINERE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98.58%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BEKASI BARAT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98.57%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106.58%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PEKALONGAN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98.16%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BANYUWANGI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98.07%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97.15%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PURI INDAH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97.95%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92.30%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PULOGADUNG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97.73%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BINTARO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97.66%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110.34%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CIKARANG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97.03%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95.48%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CIMAHI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97.01%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AHMAD YANI BANJARMASIN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96.98%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110.16%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1516" y="794695"/>
            <a:ext cx="2189032" cy="338362"/>
          </a:xfrm>
          <a:prstGeom prst="rect">
            <a:avLst/>
          </a:prstGeom>
          <a:noFill/>
        </p:spPr>
        <p:txBody>
          <a:bodyPr wrap="square" lIns="91269" tIns="45625" rIns="91269" bIns="45625" rtlCol="0" anchor="ctr">
            <a:spAutoFit/>
          </a:bodyPr>
          <a:lstStyle/>
          <a:p>
            <a:pPr marL="228600" indent="-228600" defTabSz="535407"/>
            <a:r>
              <a:rPr lang="en-US" sz="1600" b="1" smtClean="0">
                <a:solidFill>
                  <a:srgbClr val="0019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3S – S.i.S</a:t>
            </a:r>
            <a:r>
              <a:rPr lang="en-US" sz="1200" smtClean="0">
                <a:solidFill>
                  <a:srgbClr val="0019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(2/4)</a:t>
            </a:r>
            <a:endParaRPr lang="en-US" sz="1200" dirty="0" smtClean="0">
              <a:solidFill>
                <a:srgbClr val="0019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Isosceles Triangle 6"/>
          <p:cNvSpPr/>
          <p:nvPr/>
        </p:nvSpPr>
        <p:spPr>
          <a:xfrm rot="10800000" flipV="1">
            <a:off x="10581615" y="176667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10581615" y="194955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10581615" y="213243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rot="10800000" flipV="1">
            <a:off x="10581615" y="231531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flipV="1">
            <a:off x="10581615" y="249819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10581615" y="268107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10800000" flipV="1">
            <a:off x="10581615" y="286395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10581615" y="304683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10581615" y="322971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 rot="10800000" flipV="1">
            <a:off x="10581615" y="341259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 rot="10800000">
            <a:off x="10581615" y="359547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flipV="1">
            <a:off x="10581615" y="377835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flipV="1">
            <a:off x="10581615" y="396123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 flipV="1">
            <a:off x="10581615" y="414411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10581615" y="432699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>
            <a:off x="10581615" y="450987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flipV="1">
            <a:off x="10581615" y="469275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>
            <a:off x="10581615" y="487563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 flipV="1">
            <a:off x="10581615" y="505851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>
            <a:off x="10581615" y="524139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rot="10800000" flipV="1">
            <a:off x="10581615" y="542427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 rot="10800000">
            <a:off x="10581615" y="560715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0581615" y="579003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0581615" y="597291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 rot="10800000">
            <a:off x="10581615" y="615579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37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Rank Area Dealer by Dealer (National)</a:t>
            </a:r>
            <a:r>
              <a:rPr lang="en-GB" sz="2000" b="0" smtClean="0"/>
              <a:t> (3/5)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294265"/>
              </p:ext>
            </p:extLst>
          </p:nvPr>
        </p:nvGraphicFramePr>
        <p:xfrm>
          <a:off x="722312" y="1172311"/>
          <a:ext cx="10744200" cy="51206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286000"/>
                <a:gridCol w="1051560"/>
                <a:gridCol w="1051560"/>
                <a:gridCol w="914400"/>
                <a:gridCol w="1051560"/>
                <a:gridCol w="914400"/>
                <a:gridCol w="1051560"/>
                <a:gridCol w="457200"/>
                <a:gridCol w="914400"/>
                <a:gridCol w="1051560"/>
              </a:tblGrid>
              <a:tr h="5486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Dealer Name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SSI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CSI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Nissan-Datsun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(+/-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last 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PANTAI INDAH KAPUK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96.44%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96.06%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GUNUNG MALANG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96.40%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101.28%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SEMPAJA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96.37%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92.49%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SETIABUDI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96.29%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96.05%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GADING SERPONG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96.01%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SANDUBAYA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95.91%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98.94%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MADIUN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95.82%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102.51%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KHATIB SULAIMAN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95.71%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TB SIMATUPANG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95.61%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96.28%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DURI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94.84%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96.40%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SERANG BARAT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94.72%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PURWOKERTO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94.64%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96.28%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KEDIRI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94.46%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87.28%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SIDOARJO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94.22%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GORONTALO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94.12%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96.57%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JATI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93.44%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100.26%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SOEKARNO HATTA PLG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92.94%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BEKASI TIMUR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92.83%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85.06%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ISTANA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92.65%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101.90%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RTA. MILONO (PALANGKARAYA)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92.39%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KELAPA GADING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92.31%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99.91%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SUNTER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92.09%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102.27%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PALU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91.91%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104.47%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GATOT SUBROTO MEDAN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91.82%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103.55%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PURI ANJASMORO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91.81%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1516" y="794695"/>
            <a:ext cx="2189032" cy="338362"/>
          </a:xfrm>
          <a:prstGeom prst="rect">
            <a:avLst/>
          </a:prstGeom>
          <a:noFill/>
        </p:spPr>
        <p:txBody>
          <a:bodyPr wrap="square" lIns="91269" tIns="45625" rIns="91269" bIns="45625" rtlCol="0" anchor="ctr">
            <a:spAutoFit/>
          </a:bodyPr>
          <a:lstStyle/>
          <a:p>
            <a:pPr marL="228600" indent="-228600" defTabSz="535407"/>
            <a:r>
              <a:rPr lang="en-US" sz="1600" b="1" smtClean="0">
                <a:solidFill>
                  <a:srgbClr val="0019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3S – S.i.S</a:t>
            </a:r>
            <a:r>
              <a:rPr lang="en-US" sz="1200" smtClean="0">
                <a:solidFill>
                  <a:srgbClr val="0019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(3/4)</a:t>
            </a:r>
            <a:endParaRPr lang="en-US" sz="1200" dirty="0" smtClean="0">
              <a:solidFill>
                <a:srgbClr val="0019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Isosceles Triangle 6"/>
          <p:cNvSpPr/>
          <p:nvPr/>
        </p:nvSpPr>
        <p:spPr>
          <a:xfrm flipV="1">
            <a:off x="10581615" y="176667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flipV="1">
            <a:off x="10581615" y="194955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 rot="10800000" flipV="1">
            <a:off x="10581615" y="213243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flipV="1">
            <a:off x="10581615" y="231531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10581615" y="249819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 rot="10800000">
            <a:off x="10581615" y="268107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10800000">
            <a:off x="10581615" y="286395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0800000" flipV="1">
            <a:off x="10581615" y="304683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flipV="1">
            <a:off x="10581615" y="322971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 flipV="1">
            <a:off x="10581615" y="341259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 rot="10800000" flipV="1">
            <a:off x="10581615" y="359547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0800000">
            <a:off x="10581615" y="377835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0800000" flipV="1">
            <a:off x="10581615" y="396123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 flipV="1">
            <a:off x="10581615" y="414411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flipV="1">
            <a:off x="10581615" y="432699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10581615" y="450987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rot="10800000" flipV="1">
            <a:off x="10581615" y="469275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flipV="1">
            <a:off x="10581615" y="487563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 rot="10800000">
            <a:off x="10581615" y="505851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 rot="10800000" flipV="1">
            <a:off x="10581615" y="524139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rot="10800000">
            <a:off x="10581615" y="542427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 rot="10800000">
            <a:off x="10581615" y="560715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 rot="10800000">
            <a:off x="10581615" y="579003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 rot="10800000">
            <a:off x="10581615" y="597291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10581615" y="615579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34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Rank Area Dealer by Dealer (National)</a:t>
            </a:r>
            <a:r>
              <a:rPr lang="en-GB" sz="2000" b="0" smtClean="0"/>
              <a:t> (4/5)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733582"/>
              </p:ext>
            </p:extLst>
          </p:nvPr>
        </p:nvGraphicFramePr>
        <p:xfrm>
          <a:off x="722312" y="1172311"/>
          <a:ext cx="10744200" cy="38404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286000"/>
                <a:gridCol w="1051560"/>
                <a:gridCol w="1051560"/>
                <a:gridCol w="914400"/>
                <a:gridCol w="1051560"/>
                <a:gridCol w="914400"/>
                <a:gridCol w="1051560"/>
                <a:gridCol w="457200"/>
                <a:gridCol w="914400"/>
                <a:gridCol w="1051560"/>
              </a:tblGrid>
              <a:tr h="5486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Dealer Name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SSI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CSI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Nissan-Datsun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(+/-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last 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A.YANI PONTIANAK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91.63%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87.28%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MARTADINATA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102.49%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JEBRES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91.19%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110.33%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PURWAKARTA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90.98%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96.81%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JEMBER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89.46%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SALATIGA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90.84%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KUPANG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89.06%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93.67%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JUANDA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88.72%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PONDOK INDAH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88.25%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BASUKI RAHMAT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JATAKE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87.77%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91.19%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SILIWANGI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86.45%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HARAPAN INDAH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84.58%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96.68%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DEPOK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80.34%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ARENGKA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72.57%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DAAN MOGOT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MAJAPAHIT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P. HIDAYAT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1516" y="794695"/>
            <a:ext cx="2189032" cy="338362"/>
          </a:xfrm>
          <a:prstGeom prst="rect">
            <a:avLst/>
          </a:prstGeom>
          <a:noFill/>
        </p:spPr>
        <p:txBody>
          <a:bodyPr wrap="square" lIns="91269" tIns="45625" rIns="91269" bIns="45625" rtlCol="0" anchor="ctr">
            <a:spAutoFit/>
          </a:bodyPr>
          <a:lstStyle/>
          <a:p>
            <a:pPr marL="228600" indent="-228600" defTabSz="535407"/>
            <a:r>
              <a:rPr lang="en-US" sz="1600" b="1" smtClean="0">
                <a:solidFill>
                  <a:srgbClr val="0019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3S – S.i.S</a:t>
            </a:r>
            <a:r>
              <a:rPr lang="en-US" sz="1200" smtClean="0">
                <a:solidFill>
                  <a:srgbClr val="0019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(4/4)</a:t>
            </a:r>
            <a:endParaRPr lang="en-US" sz="1200" dirty="0" smtClean="0">
              <a:solidFill>
                <a:srgbClr val="0019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Isosceles Triangle 6"/>
          <p:cNvSpPr/>
          <p:nvPr/>
        </p:nvSpPr>
        <p:spPr>
          <a:xfrm rot="10800000">
            <a:off x="10581615" y="176667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10800000">
            <a:off x="10581615" y="194955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 rot="10800000">
            <a:off x="10581615" y="213243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rot="10800000">
            <a:off x="10581615" y="231531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10581615" y="249819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10581615" y="268107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10800000">
            <a:off x="10581615" y="286395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0800000">
            <a:off x="10581615" y="304683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10800000">
            <a:off x="10581615" y="322971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 rot="10800000" flipV="1">
            <a:off x="10581615" y="341259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 rot="10800000">
            <a:off x="10581615" y="359547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0800000">
            <a:off x="10581615" y="377835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0800000">
            <a:off x="10581615" y="396123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10581615" y="414411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10581615" y="432699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10581615" y="450987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flipV="1">
            <a:off x="10581615" y="469275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rot="10800000">
            <a:off x="10581615" y="487563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85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Rank Area Dealer by Dealer (National)</a:t>
            </a:r>
            <a:r>
              <a:rPr lang="en-GB" sz="2000" b="0" smtClean="0"/>
              <a:t> (5/5)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561649"/>
              </p:ext>
            </p:extLst>
          </p:nvPr>
        </p:nvGraphicFramePr>
        <p:xfrm>
          <a:off x="722312" y="1058011"/>
          <a:ext cx="10744200" cy="11887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286000"/>
                <a:gridCol w="1051560"/>
                <a:gridCol w="1051560"/>
                <a:gridCol w="914400"/>
                <a:gridCol w="1051560"/>
                <a:gridCol w="914400"/>
                <a:gridCol w="1051560"/>
                <a:gridCol w="457200"/>
                <a:gridCol w="914400"/>
                <a:gridCol w="1051560"/>
              </a:tblGrid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Dealer Name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SSI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CSI</a:t>
                      </a:r>
                    </a:p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Nissan-Datsun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</a:p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</a:p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(+/-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last 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AMIR HAMZAH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104.74%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106.91%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S. PARMAN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95.02%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CITRALAND SURABAYA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99.89%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102.02%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LATIMOJONG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94.24%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90.58%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1516" y="723903"/>
            <a:ext cx="2189032" cy="338362"/>
          </a:xfrm>
          <a:prstGeom prst="rect">
            <a:avLst/>
          </a:prstGeom>
          <a:noFill/>
        </p:spPr>
        <p:txBody>
          <a:bodyPr wrap="square" lIns="91269" tIns="45625" rIns="91269" bIns="45625" rtlCol="0" anchor="ctr">
            <a:spAutoFit/>
          </a:bodyPr>
          <a:lstStyle/>
          <a:p>
            <a:pPr marL="228600" indent="-228600" defTabSz="535407"/>
            <a:r>
              <a:rPr lang="en-US" sz="1600" b="1" smtClean="0">
                <a:solidFill>
                  <a:srgbClr val="0019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3S – NE</a:t>
            </a:r>
            <a:endParaRPr lang="en-US" sz="1200" dirty="0" smtClean="0">
              <a:solidFill>
                <a:srgbClr val="0019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242906"/>
              </p:ext>
            </p:extLst>
          </p:nvPr>
        </p:nvGraphicFramePr>
        <p:xfrm>
          <a:off x="722312" y="2735584"/>
          <a:ext cx="10744200" cy="82296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286000"/>
                <a:gridCol w="1051560"/>
                <a:gridCol w="1051560"/>
                <a:gridCol w="914400"/>
                <a:gridCol w="1051560"/>
                <a:gridCol w="914400"/>
                <a:gridCol w="1051560"/>
                <a:gridCol w="457200"/>
                <a:gridCol w="914400"/>
                <a:gridCol w="1051560"/>
              </a:tblGrid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Dealer Name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SSI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CSI</a:t>
                      </a:r>
                    </a:p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Nissan-Datsun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</a:p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</a:p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(+/-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last 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DATSUN ADAM MALIK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93.44%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108.18%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DATSUN S.PARMAN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71516" y="2401476"/>
            <a:ext cx="2189032" cy="338362"/>
          </a:xfrm>
          <a:prstGeom prst="rect">
            <a:avLst/>
          </a:prstGeom>
          <a:noFill/>
        </p:spPr>
        <p:txBody>
          <a:bodyPr wrap="square" lIns="91269" tIns="45625" rIns="91269" bIns="45625" rtlCol="0" anchor="ctr">
            <a:spAutoFit/>
          </a:bodyPr>
          <a:lstStyle/>
          <a:p>
            <a:pPr marL="228600" indent="-228600" defTabSz="535407"/>
            <a:r>
              <a:rPr lang="en-US" sz="1600" b="1" smtClean="0">
                <a:solidFill>
                  <a:srgbClr val="0019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3S – DE</a:t>
            </a:r>
            <a:endParaRPr lang="en-US" sz="1200" dirty="0" smtClean="0">
              <a:solidFill>
                <a:srgbClr val="0019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801131"/>
              </p:ext>
            </p:extLst>
          </p:nvPr>
        </p:nvGraphicFramePr>
        <p:xfrm>
          <a:off x="722312" y="4029813"/>
          <a:ext cx="10744200" cy="1005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286000"/>
                <a:gridCol w="1051560"/>
                <a:gridCol w="1051560"/>
                <a:gridCol w="914400"/>
                <a:gridCol w="1051560"/>
                <a:gridCol w="914400"/>
                <a:gridCol w="1051560"/>
                <a:gridCol w="457200"/>
                <a:gridCol w="914400"/>
                <a:gridCol w="1051560"/>
              </a:tblGrid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Dealer Name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SSI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CSI</a:t>
                      </a:r>
                    </a:p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Nissan-Datsun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</a:p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</a:p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(+/-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last 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MT. HARYONO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MOJOKERTO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TEGALREJO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71516" y="3695705"/>
            <a:ext cx="2189032" cy="338362"/>
          </a:xfrm>
          <a:prstGeom prst="rect">
            <a:avLst/>
          </a:prstGeom>
          <a:noFill/>
        </p:spPr>
        <p:txBody>
          <a:bodyPr wrap="square" lIns="91269" tIns="45625" rIns="91269" bIns="45625" rtlCol="0" anchor="ctr">
            <a:spAutoFit/>
          </a:bodyPr>
          <a:lstStyle/>
          <a:p>
            <a:pPr marL="228600" indent="-228600" defTabSz="535407"/>
            <a:r>
              <a:rPr lang="en-US" sz="1600" b="1" smtClean="0">
                <a:solidFill>
                  <a:srgbClr val="0019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3S – S.i.S</a:t>
            </a:r>
            <a:endParaRPr lang="en-US" sz="1200" dirty="0" smtClean="0">
              <a:solidFill>
                <a:srgbClr val="0019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763364"/>
              </p:ext>
            </p:extLst>
          </p:nvPr>
        </p:nvGraphicFramePr>
        <p:xfrm>
          <a:off x="722312" y="5515713"/>
          <a:ext cx="10744200" cy="82296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286000"/>
                <a:gridCol w="1051560"/>
                <a:gridCol w="1051560"/>
                <a:gridCol w="914400"/>
                <a:gridCol w="1051560"/>
                <a:gridCol w="914400"/>
                <a:gridCol w="1051560"/>
                <a:gridCol w="457200"/>
                <a:gridCol w="914400"/>
                <a:gridCol w="1051560"/>
              </a:tblGrid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Dealer Name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SSI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CSI</a:t>
                      </a:r>
                    </a:p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Nissan-Datsun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</a:p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</a:p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(+/-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last 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HALIM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101.22%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101.85%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KOMBOS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1516" y="5181605"/>
            <a:ext cx="2189032" cy="338362"/>
          </a:xfrm>
          <a:prstGeom prst="rect">
            <a:avLst/>
          </a:prstGeom>
          <a:noFill/>
        </p:spPr>
        <p:txBody>
          <a:bodyPr wrap="square" lIns="91269" tIns="45625" rIns="91269" bIns="45625" rtlCol="0" anchor="ctr">
            <a:spAutoFit/>
          </a:bodyPr>
          <a:lstStyle/>
          <a:p>
            <a:pPr marL="228600" indent="-228600" defTabSz="535407"/>
            <a:r>
              <a:rPr lang="en-US" sz="1600" b="1" smtClean="0">
                <a:solidFill>
                  <a:srgbClr val="0019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2S</a:t>
            </a:r>
            <a:endParaRPr lang="en-US" sz="1200" dirty="0" smtClean="0">
              <a:solidFill>
                <a:srgbClr val="0019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Isosceles Triangle 38"/>
          <p:cNvSpPr/>
          <p:nvPr/>
        </p:nvSpPr>
        <p:spPr>
          <a:xfrm>
            <a:off x="10581615" y="1736776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rot="10800000">
            <a:off x="10581615" y="1926449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581615" y="3273672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0581615" y="3456552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0581615" y="4567901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0581615" y="4750781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0581615" y="4933661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581615" y="6043249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581615" y="6226129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0581615" y="1594342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0581615" y="2139464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26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Customer Service Area Ranking – May 2020</a:t>
            </a:r>
            <a:r>
              <a:rPr lang="en-GB" sz="2000" b="0" smtClean="0"/>
              <a:t> (1/2)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01897"/>
              </p:ext>
            </p:extLst>
          </p:nvPr>
        </p:nvGraphicFramePr>
        <p:xfrm>
          <a:off x="722312" y="1022841"/>
          <a:ext cx="10744200" cy="51206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85800"/>
                <a:gridCol w="1600200"/>
                <a:gridCol w="1051560"/>
                <a:gridCol w="1051560"/>
                <a:gridCol w="914400"/>
                <a:gridCol w="1051560"/>
                <a:gridCol w="914400"/>
                <a:gridCol w="1051560"/>
                <a:gridCol w="457200"/>
                <a:gridCol w="914400"/>
                <a:gridCol w="1051560"/>
              </a:tblGrid>
              <a:tr h="54864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CSA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Dealer Name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SSI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CSI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Nissan-Datsun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(+/-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last 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#22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104.82%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#42B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104.65%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107.88%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#19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104.40%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100.74%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#41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104.15%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106.09%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#42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104.11%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107.16%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#20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103.98%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107.75%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#33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103.92%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97.59%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#29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SB/Yogyakarta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103.37%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99.91%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#11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JKM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103.31%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95.65%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#3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103.06%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101.18%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#47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102.75%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#5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102.66%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103.89%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#39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102.65%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95.43%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#24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SB/Yogyakarta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102.63%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106.54%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#31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87.58%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#17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102.07%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104.03%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#13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101.79%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101.14%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#4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100.88%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98.16%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#15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100.82%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96.54%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#10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100.76%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#25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100.36%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#43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100.10%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95.11%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#1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99.93%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98.69%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#44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99.74%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102.43%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#27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SB/Yogyakarta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98.90%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102.02%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" name="Isosceles Triangle 4"/>
          <p:cNvSpPr/>
          <p:nvPr/>
        </p:nvSpPr>
        <p:spPr>
          <a:xfrm>
            <a:off x="10581615" y="161544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10581615" y="198120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10581615" y="216408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 flipV="1">
            <a:off x="10581615" y="234696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flipV="1">
            <a:off x="10581615" y="252984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10581615" y="271272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10581615" y="289560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10581615" y="307848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0800000" flipV="1">
            <a:off x="10581615" y="326136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10800000" flipV="1">
            <a:off x="10581615" y="344424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 flipV="1">
            <a:off x="10581615" y="362712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10581615" y="381000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flipV="1">
            <a:off x="10581615" y="399288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>
            <a:off x="10581615" y="417576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10581615" y="435864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10581615" y="454152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>
            <a:off x="10581615" y="472440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rot="10800000" flipV="1">
            <a:off x="10581615" y="490728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flipV="1">
            <a:off x="10581615" y="509016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 flipV="1">
            <a:off x="10581615" y="527304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 rot="10800000" flipV="1">
            <a:off x="10581615" y="545592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flipV="1">
            <a:off x="10581615" y="563880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 rot="10800000">
            <a:off x="10581615" y="582168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 rot="10800000">
            <a:off x="10581615" y="600456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0581615" y="1827160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0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Customer Service Area Ranking – May 2020</a:t>
            </a:r>
            <a:r>
              <a:rPr lang="en-GB" sz="2000" b="0" smtClean="0"/>
              <a:t> (2/2)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37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360082"/>
              </p:ext>
            </p:extLst>
          </p:nvPr>
        </p:nvGraphicFramePr>
        <p:xfrm>
          <a:off x="722312" y="1022841"/>
          <a:ext cx="10744200" cy="402336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85800"/>
                <a:gridCol w="1600200"/>
                <a:gridCol w="1051560"/>
                <a:gridCol w="1051560"/>
                <a:gridCol w="914400"/>
                <a:gridCol w="1051560"/>
                <a:gridCol w="914400"/>
                <a:gridCol w="1051560"/>
                <a:gridCol w="457200"/>
                <a:gridCol w="914400"/>
                <a:gridCol w="1051560"/>
              </a:tblGrid>
              <a:tr h="54864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CSA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Dealer Name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SSI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CSI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Nissan-Datsun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(+/-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last 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#8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98.71%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92.93%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#12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98.01%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98.18%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#6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97.03%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95.48%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#18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97.01%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#37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96.98%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110.16%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#38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96.48%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96.48%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#32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96.42%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95.74%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#23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96.12%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96.05%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#45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95.71%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#16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95.15%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#46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95.06%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101.63%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#30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SB/Yogyakarta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94.22%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#26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93.44%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100.26%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#40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92.48%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103.21%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#21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92.24%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96.28%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#36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91.58%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87.28%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#34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91.57%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97.69%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#9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90.93%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99.90%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#2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87.77%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91.19%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" name="Isosceles Triangle 4"/>
          <p:cNvSpPr/>
          <p:nvPr/>
        </p:nvSpPr>
        <p:spPr>
          <a:xfrm>
            <a:off x="10581615" y="161544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 rot="10800000">
            <a:off x="10581615" y="179832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10800000" flipV="1">
            <a:off x="10581615" y="198120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10581615" y="216408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 flipV="1">
            <a:off x="10581615" y="234696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flipV="1">
            <a:off x="10581615" y="252984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10581615" y="271272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 flipV="1">
            <a:off x="10581615" y="289560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10800000" flipV="1">
            <a:off x="10581615" y="307848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10581615" y="326136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10800000">
            <a:off x="10581615" y="344424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10581615" y="362712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 rot="10800000">
            <a:off x="10581615" y="381000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flipV="1">
            <a:off x="10581615" y="399288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0800000">
            <a:off x="10581615" y="417576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10581615" y="435864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10581615" y="454152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10581615" y="472440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rot="10800000">
            <a:off x="10581615" y="490728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72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70214" y="2967338"/>
            <a:ext cx="6448433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400" smtClean="0"/>
              <a:t>REGION</a:t>
            </a:r>
            <a:r>
              <a:rPr lang="en-GB" sz="5400" b="1" smtClean="0"/>
              <a:t> INDEX SCORE</a:t>
            </a:r>
            <a:endParaRPr lang="en-US" sz="5400" b="1"/>
          </a:p>
        </p:txBody>
      </p:sp>
    </p:spTree>
    <p:extLst>
      <p:ext uri="{BB962C8B-B14F-4D97-AF65-F5344CB8AC3E}">
        <p14:creationId xmlns:p14="http://schemas.microsoft.com/office/powerpoint/2010/main" val="270266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9466041"/>
              </p:ext>
            </p:extLst>
          </p:nvPr>
        </p:nvGraphicFramePr>
        <p:xfrm>
          <a:off x="4594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0277890"/>
              </p:ext>
            </p:extLst>
          </p:nvPr>
        </p:nvGraphicFramePr>
        <p:xfrm>
          <a:off x="65552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CSI &amp; SSI Trend – SUMATERA</a:t>
            </a:r>
            <a:r>
              <a:rPr lang="en-GB" smtClean="0">
                <a:solidFill>
                  <a:srgbClr val="FF4F4F"/>
                </a:solidFill>
              </a:rPr>
              <a:t> </a:t>
            </a:r>
            <a:r>
              <a:rPr lang="en-GB" smtClean="0"/>
              <a:t>(June 2020)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</p:spPr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6094412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0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12188825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216332"/>
              </p:ext>
            </p:extLst>
          </p:nvPr>
        </p:nvGraphicFramePr>
        <p:xfrm>
          <a:off x="8220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747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1427791" y="2103196"/>
            <a:ext cx="3238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SSI </a:t>
            </a:r>
            <a:r>
              <a:rPr kumimoji="0" lang="en-US" sz="1400" b="1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NISSAN </a:t>
            </a: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Score Result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419691"/>
              </p:ext>
            </p:extLst>
          </p:nvPr>
        </p:nvGraphicFramePr>
        <p:xfrm>
          <a:off x="69178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kumimoji="0" lang="en-GB" sz="900" b="0" i="1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278</a:t>
                      </a:r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61705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7951806" y="2103196"/>
            <a:ext cx="237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CSI </a:t>
            </a:r>
            <a:r>
              <a:rPr kumimoji="0" lang="en-US" sz="1400" b="1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Score Result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</p:spTree>
    <p:extLst>
      <p:ext uri="{BB962C8B-B14F-4D97-AF65-F5344CB8AC3E}">
        <p14:creationId xmlns:p14="http://schemas.microsoft.com/office/powerpoint/2010/main" val="75004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组合 3"/>
          <p:cNvGrpSpPr/>
          <p:nvPr/>
        </p:nvGrpSpPr>
        <p:grpSpPr>
          <a:xfrm>
            <a:off x="214524" y="1462452"/>
            <a:ext cx="9984553" cy="3479562"/>
            <a:chOff x="1787856" y="1728377"/>
            <a:chExt cx="6189357" cy="2156957"/>
          </a:xfrm>
          <a:solidFill>
            <a:srgbClr val="D0CAB4"/>
          </a:solidFill>
        </p:grpSpPr>
        <p:sp>
          <p:nvSpPr>
            <p:cNvPr id="189" name="Freeform 401"/>
            <p:cNvSpPr>
              <a:spLocks/>
            </p:cNvSpPr>
            <p:nvPr/>
          </p:nvSpPr>
          <p:spPr bwMode="auto">
            <a:xfrm>
              <a:off x="5553279" y="2249113"/>
              <a:ext cx="274906" cy="191642"/>
            </a:xfrm>
            <a:custGeom>
              <a:avLst/>
              <a:gdLst/>
              <a:ahLst/>
              <a:cxnLst>
                <a:cxn ang="0">
                  <a:pos x="1040" y="64"/>
                </a:cxn>
                <a:cxn ang="0">
                  <a:pos x="926" y="372"/>
                </a:cxn>
                <a:cxn ang="0">
                  <a:pos x="776" y="475"/>
                </a:cxn>
                <a:cxn ang="0">
                  <a:pos x="668" y="675"/>
                </a:cxn>
                <a:cxn ang="0">
                  <a:pos x="389" y="714"/>
                </a:cxn>
                <a:cxn ang="0">
                  <a:pos x="257" y="703"/>
                </a:cxn>
                <a:cxn ang="0">
                  <a:pos x="170" y="724"/>
                </a:cxn>
                <a:cxn ang="0">
                  <a:pos x="141" y="687"/>
                </a:cxn>
                <a:cxn ang="0">
                  <a:pos x="102" y="657"/>
                </a:cxn>
                <a:cxn ang="0">
                  <a:pos x="66" y="612"/>
                </a:cxn>
                <a:cxn ang="0">
                  <a:pos x="42" y="562"/>
                </a:cxn>
                <a:cxn ang="0">
                  <a:pos x="50" y="525"/>
                </a:cxn>
                <a:cxn ang="0">
                  <a:pos x="11" y="483"/>
                </a:cxn>
                <a:cxn ang="0">
                  <a:pos x="0" y="439"/>
                </a:cxn>
                <a:cxn ang="0">
                  <a:pos x="36" y="402"/>
                </a:cxn>
                <a:cxn ang="0">
                  <a:pos x="149" y="420"/>
                </a:cxn>
                <a:cxn ang="0">
                  <a:pos x="374" y="444"/>
                </a:cxn>
                <a:cxn ang="0">
                  <a:pos x="528" y="405"/>
                </a:cxn>
                <a:cxn ang="0">
                  <a:pos x="645" y="301"/>
                </a:cxn>
                <a:cxn ang="0">
                  <a:pos x="804" y="268"/>
                </a:cxn>
                <a:cxn ang="0">
                  <a:pos x="771" y="150"/>
                </a:cxn>
                <a:cxn ang="0">
                  <a:pos x="873" y="130"/>
                </a:cxn>
                <a:cxn ang="0">
                  <a:pos x="948" y="0"/>
                </a:cxn>
                <a:cxn ang="0">
                  <a:pos x="1040" y="64"/>
                </a:cxn>
              </a:cxnLst>
              <a:rect l="0" t="0" r="r" b="b"/>
              <a:pathLst>
                <a:path w="1040" h="724">
                  <a:moveTo>
                    <a:pt x="1040" y="64"/>
                  </a:moveTo>
                  <a:lnTo>
                    <a:pt x="926" y="372"/>
                  </a:lnTo>
                  <a:lnTo>
                    <a:pt x="776" y="475"/>
                  </a:lnTo>
                  <a:lnTo>
                    <a:pt x="668" y="675"/>
                  </a:lnTo>
                  <a:lnTo>
                    <a:pt x="389" y="714"/>
                  </a:lnTo>
                  <a:lnTo>
                    <a:pt x="257" y="703"/>
                  </a:lnTo>
                  <a:lnTo>
                    <a:pt x="170" y="724"/>
                  </a:lnTo>
                  <a:lnTo>
                    <a:pt x="141" y="687"/>
                  </a:lnTo>
                  <a:lnTo>
                    <a:pt x="102" y="657"/>
                  </a:lnTo>
                  <a:lnTo>
                    <a:pt x="66" y="612"/>
                  </a:lnTo>
                  <a:lnTo>
                    <a:pt x="42" y="562"/>
                  </a:lnTo>
                  <a:lnTo>
                    <a:pt x="50" y="525"/>
                  </a:lnTo>
                  <a:lnTo>
                    <a:pt x="11" y="483"/>
                  </a:lnTo>
                  <a:lnTo>
                    <a:pt x="0" y="439"/>
                  </a:lnTo>
                  <a:lnTo>
                    <a:pt x="36" y="402"/>
                  </a:lnTo>
                  <a:lnTo>
                    <a:pt x="149" y="420"/>
                  </a:lnTo>
                  <a:lnTo>
                    <a:pt x="374" y="444"/>
                  </a:lnTo>
                  <a:lnTo>
                    <a:pt x="528" y="405"/>
                  </a:lnTo>
                  <a:lnTo>
                    <a:pt x="645" y="301"/>
                  </a:lnTo>
                  <a:lnTo>
                    <a:pt x="804" y="268"/>
                  </a:lnTo>
                  <a:lnTo>
                    <a:pt x="771" y="150"/>
                  </a:lnTo>
                  <a:lnTo>
                    <a:pt x="873" y="130"/>
                  </a:lnTo>
                  <a:lnTo>
                    <a:pt x="948" y="0"/>
                  </a:lnTo>
                  <a:lnTo>
                    <a:pt x="1040" y="6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0" name="Freeform 402"/>
            <p:cNvSpPr>
              <a:spLocks/>
            </p:cNvSpPr>
            <p:nvPr/>
          </p:nvSpPr>
          <p:spPr bwMode="auto">
            <a:xfrm>
              <a:off x="1787856" y="1728377"/>
              <a:ext cx="400464" cy="463905"/>
            </a:xfrm>
            <a:custGeom>
              <a:avLst/>
              <a:gdLst/>
              <a:ahLst/>
              <a:cxnLst>
                <a:cxn ang="0">
                  <a:pos x="262" y="342"/>
                </a:cxn>
                <a:cxn ang="0">
                  <a:pos x="246" y="324"/>
                </a:cxn>
                <a:cxn ang="0">
                  <a:pos x="244" y="271"/>
                </a:cxn>
                <a:cxn ang="0">
                  <a:pos x="217" y="267"/>
                </a:cxn>
                <a:cxn ang="0">
                  <a:pos x="211" y="247"/>
                </a:cxn>
                <a:cxn ang="0">
                  <a:pos x="174" y="196"/>
                </a:cxn>
                <a:cxn ang="0">
                  <a:pos x="153" y="184"/>
                </a:cxn>
                <a:cxn ang="0">
                  <a:pos x="135" y="189"/>
                </a:cxn>
                <a:cxn ang="0">
                  <a:pos x="105" y="159"/>
                </a:cxn>
                <a:cxn ang="0">
                  <a:pos x="72" y="139"/>
                </a:cxn>
                <a:cxn ang="0">
                  <a:pos x="21" y="75"/>
                </a:cxn>
                <a:cxn ang="0">
                  <a:pos x="3" y="48"/>
                </a:cxn>
                <a:cxn ang="0">
                  <a:pos x="0" y="1"/>
                </a:cxn>
                <a:cxn ang="0">
                  <a:pos x="33" y="0"/>
                </a:cxn>
                <a:cxn ang="0">
                  <a:pos x="108" y="44"/>
                </a:cxn>
                <a:cxn ang="0">
                  <a:pos x="160" y="37"/>
                </a:cxn>
                <a:cxn ang="0">
                  <a:pos x="199" y="44"/>
                </a:cxn>
                <a:cxn ang="0">
                  <a:pos x="238" y="49"/>
                </a:cxn>
                <a:cxn ang="0">
                  <a:pos x="297" y="118"/>
                </a:cxn>
                <a:cxn ang="0">
                  <a:pos x="285" y="147"/>
                </a:cxn>
                <a:cxn ang="0">
                  <a:pos x="259" y="181"/>
                </a:cxn>
                <a:cxn ang="0">
                  <a:pos x="280" y="232"/>
                </a:cxn>
                <a:cxn ang="0">
                  <a:pos x="277" y="271"/>
                </a:cxn>
                <a:cxn ang="0">
                  <a:pos x="294" y="286"/>
                </a:cxn>
                <a:cxn ang="0">
                  <a:pos x="289" y="313"/>
                </a:cxn>
                <a:cxn ang="0">
                  <a:pos x="303" y="334"/>
                </a:cxn>
                <a:cxn ang="0">
                  <a:pos x="301" y="351"/>
                </a:cxn>
                <a:cxn ang="0">
                  <a:pos x="279" y="340"/>
                </a:cxn>
                <a:cxn ang="0">
                  <a:pos x="262" y="342"/>
                </a:cxn>
              </a:cxnLst>
              <a:rect l="0" t="0" r="r" b="b"/>
              <a:pathLst>
                <a:path w="303" h="351">
                  <a:moveTo>
                    <a:pt x="262" y="342"/>
                  </a:moveTo>
                  <a:lnTo>
                    <a:pt x="246" y="324"/>
                  </a:lnTo>
                  <a:lnTo>
                    <a:pt x="244" y="271"/>
                  </a:lnTo>
                  <a:lnTo>
                    <a:pt x="217" y="267"/>
                  </a:lnTo>
                  <a:lnTo>
                    <a:pt x="211" y="247"/>
                  </a:lnTo>
                  <a:lnTo>
                    <a:pt x="174" y="196"/>
                  </a:lnTo>
                  <a:lnTo>
                    <a:pt x="153" y="184"/>
                  </a:lnTo>
                  <a:lnTo>
                    <a:pt x="135" y="189"/>
                  </a:lnTo>
                  <a:lnTo>
                    <a:pt x="105" y="159"/>
                  </a:lnTo>
                  <a:lnTo>
                    <a:pt x="72" y="139"/>
                  </a:lnTo>
                  <a:lnTo>
                    <a:pt x="21" y="75"/>
                  </a:lnTo>
                  <a:lnTo>
                    <a:pt x="3" y="48"/>
                  </a:lnTo>
                  <a:lnTo>
                    <a:pt x="0" y="1"/>
                  </a:lnTo>
                  <a:lnTo>
                    <a:pt x="33" y="0"/>
                  </a:lnTo>
                  <a:lnTo>
                    <a:pt x="108" y="44"/>
                  </a:lnTo>
                  <a:lnTo>
                    <a:pt x="160" y="37"/>
                  </a:lnTo>
                  <a:lnTo>
                    <a:pt x="199" y="44"/>
                  </a:lnTo>
                  <a:lnTo>
                    <a:pt x="238" y="49"/>
                  </a:lnTo>
                  <a:lnTo>
                    <a:pt x="297" y="118"/>
                  </a:lnTo>
                  <a:lnTo>
                    <a:pt x="285" y="147"/>
                  </a:lnTo>
                  <a:lnTo>
                    <a:pt x="259" y="181"/>
                  </a:lnTo>
                  <a:lnTo>
                    <a:pt x="280" y="232"/>
                  </a:lnTo>
                  <a:lnTo>
                    <a:pt x="277" y="271"/>
                  </a:lnTo>
                  <a:lnTo>
                    <a:pt x="294" y="286"/>
                  </a:lnTo>
                  <a:lnTo>
                    <a:pt x="289" y="313"/>
                  </a:lnTo>
                  <a:lnTo>
                    <a:pt x="303" y="334"/>
                  </a:lnTo>
                  <a:lnTo>
                    <a:pt x="301" y="351"/>
                  </a:lnTo>
                  <a:lnTo>
                    <a:pt x="279" y="340"/>
                  </a:lnTo>
                  <a:lnTo>
                    <a:pt x="262" y="34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1" name="Freeform 403"/>
            <p:cNvSpPr>
              <a:spLocks/>
            </p:cNvSpPr>
            <p:nvPr/>
          </p:nvSpPr>
          <p:spPr bwMode="auto">
            <a:xfrm>
              <a:off x="2130166" y="1922662"/>
              <a:ext cx="348920" cy="523379"/>
            </a:xfrm>
            <a:custGeom>
              <a:avLst/>
              <a:gdLst/>
              <a:ahLst/>
              <a:cxnLst>
                <a:cxn ang="0">
                  <a:pos x="129" y="0"/>
                </a:cxn>
                <a:cxn ang="0">
                  <a:pos x="535" y="239"/>
                </a:cxn>
                <a:cxn ang="0">
                  <a:pos x="776" y="329"/>
                </a:cxn>
                <a:cxn ang="0">
                  <a:pos x="926" y="479"/>
                </a:cxn>
                <a:cxn ang="0">
                  <a:pos x="1126" y="589"/>
                </a:cxn>
                <a:cxn ang="0">
                  <a:pos x="1091" y="704"/>
                </a:cxn>
                <a:cxn ang="0">
                  <a:pos x="1121" y="794"/>
                </a:cxn>
                <a:cxn ang="0">
                  <a:pos x="1211" y="839"/>
                </a:cxn>
                <a:cxn ang="0">
                  <a:pos x="1271" y="769"/>
                </a:cxn>
                <a:cxn ang="0">
                  <a:pos x="1321" y="974"/>
                </a:cxn>
                <a:cxn ang="0">
                  <a:pos x="1291" y="1069"/>
                </a:cxn>
                <a:cxn ang="0">
                  <a:pos x="1271" y="1204"/>
                </a:cxn>
                <a:cxn ang="0">
                  <a:pos x="1316" y="1319"/>
                </a:cxn>
                <a:cxn ang="0">
                  <a:pos x="1226" y="1414"/>
                </a:cxn>
                <a:cxn ang="0">
                  <a:pos x="1121" y="1369"/>
                </a:cxn>
                <a:cxn ang="0">
                  <a:pos x="1231" y="1529"/>
                </a:cxn>
                <a:cxn ang="0">
                  <a:pos x="1156" y="1634"/>
                </a:cxn>
                <a:cxn ang="0">
                  <a:pos x="1196" y="1759"/>
                </a:cxn>
                <a:cxn ang="0">
                  <a:pos x="901" y="1829"/>
                </a:cxn>
                <a:cxn ang="0">
                  <a:pos x="731" y="1979"/>
                </a:cxn>
                <a:cxn ang="0">
                  <a:pos x="676" y="1804"/>
                </a:cxn>
                <a:cxn ang="0">
                  <a:pos x="505" y="1364"/>
                </a:cxn>
                <a:cxn ang="0">
                  <a:pos x="495" y="1199"/>
                </a:cxn>
                <a:cxn ang="0">
                  <a:pos x="380" y="1069"/>
                </a:cxn>
                <a:cxn ang="0">
                  <a:pos x="210" y="1019"/>
                </a:cxn>
                <a:cxn ang="0">
                  <a:pos x="220" y="934"/>
                </a:cxn>
                <a:cxn ang="0">
                  <a:pos x="149" y="831"/>
                </a:cxn>
                <a:cxn ang="0">
                  <a:pos x="174" y="695"/>
                </a:cxn>
                <a:cxn ang="0">
                  <a:pos x="90" y="617"/>
                </a:cxn>
                <a:cxn ang="0">
                  <a:pos x="105" y="422"/>
                </a:cxn>
                <a:cxn ang="0">
                  <a:pos x="0" y="169"/>
                </a:cxn>
                <a:cxn ang="0">
                  <a:pos x="129" y="0"/>
                </a:cxn>
              </a:cxnLst>
              <a:rect l="0" t="0" r="r" b="b"/>
              <a:pathLst>
                <a:path w="1321" h="1979">
                  <a:moveTo>
                    <a:pt x="129" y="0"/>
                  </a:moveTo>
                  <a:lnTo>
                    <a:pt x="535" y="239"/>
                  </a:lnTo>
                  <a:lnTo>
                    <a:pt x="776" y="329"/>
                  </a:lnTo>
                  <a:lnTo>
                    <a:pt x="926" y="479"/>
                  </a:lnTo>
                  <a:lnTo>
                    <a:pt x="1126" y="589"/>
                  </a:lnTo>
                  <a:lnTo>
                    <a:pt x="1091" y="704"/>
                  </a:lnTo>
                  <a:lnTo>
                    <a:pt x="1121" y="794"/>
                  </a:lnTo>
                  <a:lnTo>
                    <a:pt x="1211" y="839"/>
                  </a:lnTo>
                  <a:lnTo>
                    <a:pt x="1271" y="769"/>
                  </a:lnTo>
                  <a:lnTo>
                    <a:pt x="1321" y="974"/>
                  </a:lnTo>
                  <a:lnTo>
                    <a:pt x="1291" y="1069"/>
                  </a:lnTo>
                  <a:lnTo>
                    <a:pt x="1271" y="1204"/>
                  </a:lnTo>
                  <a:lnTo>
                    <a:pt x="1316" y="1319"/>
                  </a:lnTo>
                  <a:lnTo>
                    <a:pt x="1226" y="1414"/>
                  </a:lnTo>
                  <a:lnTo>
                    <a:pt x="1121" y="1369"/>
                  </a:lnTo>
                  <a:lnTo>
                    <a:pt x="1231" y="1529"/>
                  </a:lnTo>
                  <a:lnTo>
                    <a:pt x="1156" y="1634"/>
                  </a:lnTo>
                  <a:lnTo>
                    <a:pt x="1196" y="1759"/>
                  </a:lnTo>
                  <a:lnTo>
                    <a:pt x="901" y="1829"/>
                  </a:lnTo>
                  <a:lnTo>
                    <a:pt x="731" y="1979"/>
                  </a:lnTo>
                  <a:lnTo>
                    <a:pt x="676" y="1804"/>
                  </a:lnTo>
                  <a:lnTo>
                    <a:pt x="505" y="1364"/>
                  </a:lnTo>
                  <a:lnTo>
                    <a:pt x="495" y="1199"/>
                  </a:lnTo>
                  <a:lnTo>
                    <a:pt x="380" y="1069"/>
                  </a:lnTo>
                  <a:lnTo>
                    <a:pt x="210" y="1019"/>
                  </a:lnTo>
                  <a:lnTo>
                    <a:pt x="220" y="934"/>
                  </a:lnTo>
                  <a:lnTo>
                    <a:pt x="149" y="831"/>
                  </a:lnTo>
                  <a:lnTo>
                    <a:pt x="174" y="695"/>
                  </a:lnTo>
                  <a:lnTo>
                    <a:pt x="90" y="617"/>
                  </a:lnTo>
                  <a:lnTo>
                    <a:pt x="105" y="422"/>
                  </a:lnTo>
                  <a:lnTo>
                    <a:pt x="0" y="16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2" name="Freeform 404"/>
            <p:cNvSpPr>
              <a:spLocks/>
            </p:cNvSpPr>
            <p:nvPr/>
          </p:nvSpPr>
          <p:spPr bwMode="auto">
            <a:xfrm>
              <a:off x="2323130" y="2391853"/>
              <a:ext cx="370066" cy="4163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157" y="253"/>
                </a:cxn>
                <a:cxn ang="0">
                  <a:pos x="277" y="338"/>
                </a:cxn>
                <a:cxn ang="0">
                  <a:pos x="322" y="493"/>
                </a:cxn>
                <a:cxn ang="0">
                  <a:pos x="562" y="733"/>
                </a:cxn>
                <a:cxn ang="0">
                  <a:pos x="632" y="944"/>
                </a:cxn>
                <a:cxn ang="0">
                  <a:pos x="752" y="1109"/>
                </a:cxn>
                <a:cxn ang="0">
                  <a:pos x="827" y="1229"/>
                </a:cxn>
                <a:cxn ang="0">
                  <a:pos x="817" y="1404"/>
                </a:cxn>
                <a:cxn ang="0">
                  <a:pos x="947" y="1572"/>
                </a:cxn>
                <a:cxn ang="0">
                  <a:pos x="1088" y="1452"/>
                </a:cxn>
                <a:cxn ang="0">
                  <a:pos x="993" y="1328"/>
                </a:cxn>
                <a:cxn ang="0">
                  <a:pos x="1041" y="1212"/>
                </a:cxn>
                <a:cxn ang="0">
                  <a:pos x="1218" y="1118"/>
                </a:cxn>
                <a:cxn ang="0">
                  <a:pos x="1402" y="789"/>
                </a:cxn>
                <a:cxn ang="0">
                  <a:pos x="1217" y="733"/>
                </a:cxn>
                <a:cxn ang="0">
                  <a:pos x="862" y="538"/>
                </a:cxn>
                <a:cxn ang="0">
                  <a:pos x="812" y="384"/>
                </a:cxn>
                <a:cxn ang="0">
                  <a:pos x="885" y="11"/>
                </a:cxn>
                <a:cxn ang="0">
                  <a:pos x="543" y="128"/>
                </a:cxn>
                <a:cxn ang="0">
                  <a:pos x="396" y="0"/>
                </a:cxn>
                <a:cxn ang="0">
                  <a:pos x="174" y="51"/>
                </a:cxn>
                <a:cxn ang="0">
                  <a:pos x="0" y="204"/>
                </a:cxn>
              </a:cxnLst>
              <a:rect l="0" t="0" r="r" b="b"/>
              <a:pathLst>
                <a:path w="1402" h="1572">
                  <a:moveTo>
                    <a:pt x="0" y="204"/>
                  </a:moveTo>
                  <a:lnTo>
                    <a:pt x="157" y="253"/>
                  </a:lnTo>
                  <a:lnTo>
                    <a:pt x="277" y="338"/>
                  </a:lnTo>
                  <a:lnTo>
                    <a:pt x="322" y="493"/>
                  </a:lnTo>
                  <a:lnTo>
                    <a:pt x="562" y="733"/>
                  </a:lnTo>
                  <a:lnTo>
                    <a:pt x="632" y="944"/>
                  </a:lnTo>
                  <a:lnTo>
                    <a:pt x="752" y="1109"/>
                  </a:lnTo>
                  <a:lnTo>
                    <a:pt x="827" y="1229"/>
                  </a:lnTo>
                  <a:lnTo>
                    <a:pt x="817" y="1404"/>
                  </a:lnTo>
                  <a:lnTo>
                    <a:pt x="947" y="1572"/>
                  </a:lnTo>
                  <a:lnTo>
                    <a:pt x="1088" y="1452"/>
                  </a:lnTo>
                  <a:lnTo>
                    <a:pt x="993" y="1328"/>
                  </a:lnTo>
                  <a:lnTo>
                    <a:pt x="1041" y="1212"/>
                  </a:lnTo>
                  <a:lnTo>
                    <a:pt x="1218" y="1118"/>
                  </a:lnTo>
                  <a:lnTo>
                    <a:pt x="1402" y="789"/>
                  </a:lnTo>
                  <a:lnTo>
                    <a:pt x="1217" y="733"/>
                  </a:lnTo>
                  <a:lnTo>
                    <a:pt x="862" y="538"/>
                  </a:lnTo>
                  <a:lnTo>
                    <a:pt x="812" y="384"/>
                  </a:lnTo>
                  <a:lnTo>
                    <a:pt x="885" y="11"/>
                  </a:lnTo>
                  <a:lnTo>
                    <a:pt x="543" y="128"/>
                  </a:lnTo>
                  <a:lnTo>
                    <a:pt x="396" y="0"/>
                  </a:lnTo>
                  <a:lnTo>
                    <a:pt x="174" y="5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3" name="Freeform 405"/>
            <p:cNvSpPr>
              <a:spLocks/>
            </p:cNvSpPr>
            <p:nvPr/>
          </p:nvSpPr>
          <p:spPr bwMode="auto">
            <a:xfrm>
              <a:off x="2427542" y="2172456"/>
              <a:ext cx="518093" cy="465226"/>
            </a:xfrm>
            <a:custGeom>
              <a:avLst/>
              <a:gdLst/>
              <a:ahLst/>
              <a:cxnLst>
                <a:cxn ang="0">
                  <a:pos x="1962" y="1131"/>
                </a:cxn>
                <a:cxn ang="0">
                  <a:pos x="1847" y="1176"/>
                </a:cxn>
                <a:cxn ang="0">
                  <a:pos x="1737" y="1266"/>
                </a:cxn>
                <a:cxn ang="0">
                  <a:pos x="1817" y="1396"/>
                </a:cxn>
                <a:cxn ang="0">
                  <a:pos x="1757" y="1486"/>
                </a:cxn>
                <a:cxn ang="0">
                  <a:pos x="1782" y="1591"/>
                </a:cxn>
                <a:cxn ang="0">
                  <a:pos x="1547" y="1581"/>
                </a:cxn>
                <a:cxn ang="0">
                  <a:pos x="1352" y="1761"/>
                </a:cxn>
                <a:cxn ang="0">
                  <a:pos x="1182" y="1671"/>
                </a:cxn>
                <a:cxn ang="0">
                  <a:pos x="1022" y="1626"/>
                </a:cxn>
                <a:cxn ang="0">
                  <a:pos x="823" y="1566"/>
                </a:cxn>
                <a:cxn ang="0">
                  <a:pos x="468" y="1372"/>
                </a:cxn>
                <a:cxn ang="0">
                  <a:pos x="417" y="1216"/>
                </a:cxn>
                <a:cxn ang="0">
                  <a:pos x="492" y="840"/>
                </a:cxn>
                <a:cxn ang="0">
                  <a:pos x="147" y="961"/>
                </a:cxn>
                <a:cxn ang="0">
                  <a:pos x="1" y="834"/>
                </a:cxn>
                <a:cxn ang="0">
                  <a:pos x="73" y="813"/>
                </a:cxn>
                <a:cxn ang="0">
                  <a:pos x="33" y="690"/>
                </a:cxn>
                <a:cxn ang="0">
                  <a:pos x="108" y="585"/>
                </a:cxn>
                <a:cxn ang="0">
                  <a:pos x="0" y="427"/>
                </a:cxn>
                <a:cxn ang="0">
                  <a:pos x="100" y="471"/>
                </a:cxn>
                <a:cxn ang="0">
                  <a:pos x="192" y="375"/>
                </a:cxn>
                <a:cxn ang="0">
                  <a:pos x="147" y="255"/>
                </a:cxn>
                <a:cxn ang="0">
                  <a:pos x="168" y="126"/>
                </a:cxn>
                <a:cxn ang="0">
                  <a:pos x="196" y="28"/>
                </a:cxn>
                <a:cxn ang="0">
                  <a:pos x="317" y="110"/>
                </a:cxn>
                <a:cxn ang="0">
                  <a:pos x="402" y="125"/>
                </a:cxn>
                <a:cxn ang="0">
                  <a:pos x="462" y="270"/>
                </a:cxn>
                <a:cxn ang="0">
                  <a:pos x="522" y="215"/>
                </a:cxn>
                <a:cxn ang="0">
                  <a:pos x="447" y="80"/>
                </a:cxn>
                <a:cxn ang="0">
                  <a:pos x="477" y="0"/>
                </a:cxn>
                <a:cxn ang="0">
                  <a:pos x="662" y="120"/>
                </a:cxn>
                <a:cxn ang="0">
                  <a:pos x="702" y="230"/>
                </a:cxn>
                <a:cxn ang="0">
                  <a:pos x="807" y="360"/>
                </a:cxn>
                <a:cxn ang="0">
                  <a:pos x="972" y="365"/>
                </a:cxn>
                <a:cxn ang="0">
                  <a:pos x="1092" y="500"/>
                </a:cxn>
                <a:cxn ang="0">
                  <a:pos x="1137" y="650"/>
                </a:cxn>
                <a:cxn ang="0">
                  <a:pos x="1202" y="750"/>
                </a:cxn>
                <a:cxn ang="0">
                  <a:pos x="1302" y="800"/>
                </a:cxn>
                <a:cxn ang="0">
                  <a:pos x="1467" y="825"/>
                </a:cxn>
                <a:cxn ang="0">
                  <a:pos x="1557" y="916"/>
                </a:cxn>
                <a:cxn ang="0">
                  <a:pos x="1362" y="1041"/>
                </a:cxn>
                <a:cxn ang="0">
                  <a:pos x="1247" y="1041"/>
                </a:cxn>
                <a:cxn ang="0">
                  <a:pos x="1332" y="1111"/>
                </a:cxn>
                <a:cxn ang="0">
                  <a:pos x="1557" y="1021"/>
                </a:cxn>
                <a:cxn ang="0">
                  <a:pos x="1722" y="916"/>
                </a:cxn>
                <a:cxn ang="0">
                  <a:pos x="1892" y="1011"/>
                </a:cxn>
                <a:cxn ang="0">
                  <a:pos x="1962" y="1131"/>
                </a:cxn>
              </a:cxnLst>
              <a:rect l="0" t="0" r="r" b="b"/>
              <a:pathLst>
                <a:path w="1962" h="1761">
                  <a:moveTo>
                    <a:pt x="1962" y="1131"/>
                  </a:moveTo>
                  <a:lnTo>
                    <a:pt x="1847" y="1176"/>
                  </a:lnTo>
                  <a:lnTo>
                    <a:pt x="1737" y="1266"/>
                  </a:lnTo>
                  <a:lnTo>
                    <a:pt x="1817" y="1396"/>
                  </a:lnTo>
                  <a:lnTo>
                    <a:pt x="1757" y="1486"/>
                  </a:lnTo>
                  <a:lnTo>
                    <a:pt x="1782" y="1591"/>
                  </a:lnTo>
                  <a:lnTo>
                    <a:pt x="1547" y="1581"/>
                  </a:lnTo>
                  <a:lnTo>
                    <a:pt x="1352" y="1761"/>
                  </a:lnTo>
                  <a:lnTo>
                    <a:pt x="1182" y="1671"/>
                  </a:lnTo>
                  <a:lnTo>
                    <a:pt x="1022" y="1626"/>
                  </a:lnTo>
                  <a:lnTo>
                    <a:pt x="823" y="1566"/>
                  </a:lnTo>
                  <a:lnTo>
                    <a:pt x="468" y="1372"/>
                  </a:lnTo>
                  <a:lnTo>
                    <a:pt x="417" y="1216"/>
                  </a:lnTo>
                  <a:lnTo>
                    <a:pt x="492" y="840"/>
                  </a:lnTo>
                  <a:lnTo>
                    <a:pt x="147" y="961"/>
                  </a:lnTo>
                  <a:lnTo>
                    <a:pt x="1" y="834"/>
                  </a:lnTo>
                  <a:lnTo>
                    <a:pt x="73" y="813"/>
                  </a:lnTo>
                  <a:lnTo>
                    <a:pt x="33" y="690"/>
                  </a:lnTo>
                  <a:lnTo>
                    <a:pt x="108" y="585"/>
                  </a:lnTo>
                  <a:lnTo>
                    <a:pt x="0" y="427"/>
                  </a:lnTo>
                  <a:lnTo>
                    <a:pt x="100" y="471"/>
                  </a:lnTo>
                  <a:lnTo>
                    <a:pt x="192" y="375"/>
                  </a:lnTo>
                  <a:lnTo>
                    <a:pt x="147" y="255"/>
                  </a:lnTo>
                  <a:lnTo>
                    <a:pt x="168" y="126"/>
                  </a:lnTo>
                  <a:lnTo>
                    <a:pt x="196" y="28"/>
                  </a:lnTo>
                  <a:lnTo>
                    <a:pt x="317" y="110"/>
                  </a:lnTo>
                  <a:lnTo>
                    <a:pt x="402" y="125"/>
                  </a:lnTo>
                  <a:lnTo>
                    <a:pt x="462" y="270"/>
                  </a:lnTo>
                  <a:lnTo>
                    <a:pt x="522" y="215"/>
                  </a:lnTo>
                  <a:lnTo>
                    <a:pt x="447" y="80"/>
                  </a:lnTo>
                  <a:lnTo>
                    <a:pt x="477" y="0"/>
                  </a:lnTo>
                  <a:lnTo>
                    <a:pt x="662" y="120"/>
                  </a:lnTo>
                  <a:lnTo>
                    <a:pt x="702" y="230"/>
                  </a:lnTo>
                  <a:lnTo>
                    <a:pt x="807" y="360"/>
                  </a:lnTo>
                  <a:lnTo>
                    <a:pt x="972" y="365"/>
                  </a:lnTo>
                  <a:lnTo>
                    <a:pt x="1092" y="500"/>
                  </a:lnTo>
                  <a:lnTo>
                    <a:pt x="1137" y="650"/>
                  </a:lnTo>
                  <a:lnTo>
                    <a:pt x="1202" y="750"/>
                  </a:lnTo>
                  <a:lnTo>
                    <a:pt x="1302" y="800"/>
                  </a:lnTo>
                  <a:lnTo>
                    <a:pt x="1467" y="825"/>
                  </a:lnTo>
                  <a:lnTo>
                    <a:pt x="1557" y="916"/>
                  </a:lnTo>
                  <a:lnTo>
                    <a:pt x="1362" y="1041"/>
                  </a:lnTo>
                  <a:lnTo>
                    <a:pt x="1247" y="1041"/>
                  </a:lnTo>
                  <a:lnTo>
                    <a:pt x="1332" y="1111"/>
                  </a:lnTo>
                  <a:lnTo>
                    <a:pt x="1557" y="1021"/>
                  </a:lnTo>
                  <a:lnTo>
                    <a:pt x="1722" y="916"/>
                  </a:lnTo>
                  <a:lnTo>
                    <a:pt x="1892" y="1011"/>
                  </a:lnTo>
                  <a:lnTo>
                    <a:pt x="1962" y="1131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4" name="Freeform 406"/>
            <p:cNvSpPr>
              <a:spLocks/>
            </p:cNvSpPr>
            <p:nvPr/>
          </p:nvSpPr>
          <p:spPr bwMode="auto">
            <a:xfrm>
              <a:off x="2584819" y="2590102"/>
              <a:ext cx="445401" cy="249795"/>
            </a:xfrm>
            <a:custGeom>
              <a:avLst/>
              <a:gdLst/>
              <a:ahLst/>
              <a:cxnLst>
                <a:cxn ang="0">
                  <a:pos x="465" y="946"/>
                </a:cxn>
                <a:cxn ang="0">
                  <a:pos x="315" y="911"/>
                </a:cxn>
                <a:cxn ang="0">
                  <a:pos x="270" y="811"/>
                </a:cxn>
                <a:cxn ang="0">
                  <a:pos x="154" y="797"/>
                </a:cxn>
                <a:cxn ang="0">
                  <a:pos x="97" y="706"/>
                </a:cxn>
                <a:cxn ang="0">
                  <a:pos x="0" y="581"/>
                </a:cxn>
                <a:cxn ang="0">
                  <a:pos x="50" y="465"/>
                </a:cxn>
                <a:cxn ang="0">
                  <a:pos x="225" y="370"/>
                </a:cxn>
                <a:cxn ang="0">
                  <a:pos x="410" y="40"/>
                </a:cxn>
                <a:cxn ang="0">
                  <a:pos x="586" y="91"/>
                </a:cxn>
                <a:cxn ang="0">
                  <a:pos x="756" y="181"/>
                </a:cxn>
                <a:cxn ang="0">
                  <a:pos x="950" y="0"/>
                </a:cxn>
                <a:cxn ang="0">
                  <a:pos x="1185" y="10"/>
                </a:cxn>
                <a:cxn ang="0">
                  <a:pos x="1355" y="115"/>
                </a:cxn>
                <a:cxn ang="0">
                  <a:pos x="1610" y="135"/>
                </a:cxn>
                <a:cxn ang="0">
                  <a:pos x="1665" y="235"/>
                </a:cxn>
                <a:cxn ang="0">
                  <a:pos x="1685" y="390"/>
                </a:cxn>
                <a:cxn ang="0">
                  <a:pos x="1590" y="445"/>
                </a:cxn>
                <a:cxn ang="0">
                  <a:pos x="1190" y="506"/>
                </a:cxn>
                <a:cxn ang="0">
                  <a:pos x="1190" y="626"/>
                </a:cxn>
                <a:cxn ang="0">
                  <a:pos x="1115" y="731"/>
                </a:cxn>
                <a:cxn ang="0">
                  <a:pos x="1055" y="631"/>
                </a:cxn>
                <a:cxn ang="0">
                  <a:pos x="990" y="716"/>
                </a:cxn>
                <a:cxn ang="0">
                  <a:pos x="840" y="761"/>
                </a:cxn>
                <a:cxn ang="0">
                  <a:pos x="800" y="866"/>
                </a:cxn>
                <a:cxn ang="0">
                  <a:pos x="720" y="916"/>
                </a:cxn>
                <a:cxn ang="0">
                  <a:pos x="570" y="911"/>
                </a:cxn>
                <a:cxn ang="0">
                  <a:pos x="465" y="946"/>
                </a:cxn>
              </a:cxnLst>
              <a:rect l="0" t="0" r="r" b="b"/>
              <a:pathLst>
                <a:path w="1685" h="946">
                  <a:moveTo>
                    <a:pt x="465" y="946"/>
                  </a:moveTo>
                  <a:lnTo>
                    <a:pt x="315" y="911"/>
                  </a:lnTo>
                  <a:lnTo>
                    <a:pt x="270" y="811"/>
                  </a:lnTo>
                  <a:lnTo>
                    <a:pt x="154" y="797"/>
                  </a:lnTo>
                  <a:lnTo>
                    <a:pt x="97" y="706"/>
                  </a:lnTo>
                  <a:lnTo>
                    <a:pt x="0" y="581"/>
                  </a:lnTo>
                  <a:lnTo>
                    <a:pt x="50" y="465"/>
                  </a:lnTo>
                  <a:lnTo>
                    <a:pt x="225" y="370"/>
                  </a:lnTo>
                  <a:lnTo>
                    <a:pt x="410" y="40"/>
                  </a:lnTo>
                  <a:lnTo>
                    <a:pt x="586" y="91"/>
                  </a:lnTo>
                  <a:lnTo>
                    <a:pt x="756" y="181"/>
                  </a:lnTo>
                  <a:lnTo>
                    <a:pt x="950" y="0"/>
                  </a:lnTo>
                  <a:lnTo>
                    <a:pt x="1185" y="10"/>
                  </a:lnTo>
                  <a:lnTo>
                    <a:pt x="1355" y="115"/>
                  </a:lnTo>
                  <a:lnTo>
                    <a:pt x="1610" y="135"/>
                  </a:lnTo>
                  <a:lnTo>
                    <a:pt x="1665" y="235"/>
                  </a:lnTo>
                  <a:lnTo>
                    <a:pt x="1685" y="390"/>
                  </a:lnTo>
                  <a:lnTo>
                    <a:pt x="1590" y="445"/>
                  </a:lnTo>
                  <a:lnTo>
                    <a:pt x="1190" y="506"/>
                  </a:lnTo>
                  <a:lnTo>
                    <a:pt x="1190" y="626"/>
                  </a:lnTo>
                  <a:lnTo>
                    <a:pt x="1115" y="731"/>
                  </a:lnTo>
                  <a:lnTo>
                    <a:pt x="1055" y="631"/>
                  </a:lnTo>
                  <a:lnTo>
                    <a:pt x="990" y="716"/>
                  </a:lnTo>
                  <a:lnTo>
                    <a:pt x="840" y="761"/>
                  </a:lnTo>
                  <a:lnTo>
                    <a:pt x="800" y="866"/>
                  </a:lnTo>
                  <a:lnTo>
                    <a:pt x="720" y="916"/>
                  </a:lnTo>
                  <a:lnTo>
                    <a:pt x="570" y="911"/>
                  </a:lnTo>
                  <a:lnTo>
                    <a:pt x="465" y="94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5" name="Freeform 407"/>
            <p:cNvSpPr>
              <a:spLocks/>
            </p:cNvSpPr>
            <p:nvPr/>
          </p:nvSpPr>
          <p:spPr bwMode="auto">
            <a:xfrm>
              <a:off x="2572925" y="2776458"/>
              <a:ext cx="362136" cy="360815"/>
            </a:xfrm>
            <a:custGeom>
              <a:avLst/>
              <a:gdLst/>
              <a:ahLst/>
              <a:cxnLst>
                <a:cxn ang="0">
                  <a:pos x="0" y="123"/>
                </a:cxn>
                <a:cxn ang="0">
                  <a:pos x="155" y="303"/>
                </a:cxn>
                <a:cxn ang="0">
                  <a:pos x="260" y="483"/>
                </a:cxn>
                <a:cxn ang="0">
                  <a:pos x="390" y="603"/>
                </a:cxn>
                <a:cxn ang="0">
                  <a:pos x="615" y="738"/>
                </a:cxn>
                <a:cxn ang="0">
                  <a:pos x="650" y="903"/>
                </a:cxn>
                <a:cxn ang="0">
                  <a:pos x="815" y="1033"/>
                </a:cxn>
                <a:cxn ang="0">
                  <a:pos x="1035" y="1198"/>
                </a:cxn>
                <a:cxn ang="0">
                  <a:pos x="1265" y="1368"/>
                </a:cxn>
                <a:cxn ang="0">
                  <a:pos x="1370" y="1303"/>
                </a:cxn>
                <a:cxn ang="0">
                  <a:pos x="1085" y="993"/>
                </a:cxn>
                <a:cxn ang="0">
                  <a:pos x="965" y="948"/>
                </a:cxn>
                <a:cxn ang="0">
                  <a:pos x="795" y="783"/>
                </a:cxn>
                <a:cxn ang="0">
                  <a:pos x="950" y="753"/>
                </a:cxn>
                <a:cxn ang="0">
                  <a:pos x="990" y="643"/>
                </a:cxn>
                <a:cxn ang="0">
                  <a:pos x="745" y="568"/>
                </a:cxn>
                <a:cxn ang="0">
                  <a:pos x="510" y="243"/>
                </a:cxn>
                <a:cxn ang="0">
                  <a:pos x="360" y="208"/>
                </a:cxn>
                <a:cxn ang="0">
                  <a:pos x="315" y="108"/>
                </a:cxn>
                <a:cxn ang="0">
                  <a:pos x="200" y="93"/>
                </a:cxn>
                <a:cxn ang="0">
                  <a:pos x="141" y="0"/>
                </a:cxn>
                <a:cxn ang="0">
                  <a:pos x="0" y="123"/>
                </a:cxn>
              </a:cxnLst>
              <a:rect l="0" t="0" r="r" b="b"/>
              <a:pathLst>
                <a:path w="1370" h="1368">
                  <a:moveTo>
                    <a:pt x="0" y="123"/>
                  </a:moveTo>
                  <a:lnTo>
                    <a:pt x="155" y="303"/>
                  </a:lnTo>
                  <a:lnTo>
                    <a:pt x="260" y="483"/>
                  </a:lnTo>
                  <a:lnTo>
                    <a:pt x="390" y="603"/>
                  </a:lnTo>
                  <a:lnTo>
                    <a:pt x="615" y="738"/>
                  </a:lnTo>
                  <a:lnTo>
                    <a:pt x="650" y="903"/>
                  </a:lnTo>
                  <a:lnTo>
                    <a:pt x="815" y="1033"/>
                  </a:lnTo>
                  <a:lnTo>
                    <a:pt x="1035" y="1198"/>
                  </a:lnTo>
                  <a:lnTo>
                    <a:pt x="1265" y="1368"/>
                  </a:lnTo>
                  <a:lnTo>
                    <a:pt x="1370" y="1303"/>
                  </a:lnTo>
                  <a:lnTo>
                    <a:pt x="1085" y="993"/>
                  </a:lnTo>
                  <a:lnTo>
                    <a:pt x="965" y="948"/>
                  </a:lnTo>
                  <a:lnTo>
                    <a:pt x="795" y="783"/>
                  </a:lnTo>
                  <a:lnTo>
                    <a:pt x="950" y="753"/>
                  </a:lnTo>
                  <a:lnTo>
                    <a:pt x="990" y="643"/>
                  </a:lnTo>
                  <a:lnTo>
                    <a:pt x="745" y="568"/>
                  </a:lnTo>
                  <a:lnTo>
                    <a:pt x="510" y="243"/>
                  </a:lnTo>
                  <a:lnTo>
                    <a:pt x="360" y="208"/>
                  </a:lnTo>
                  <a:lnTo>
                    <a:pt x="315" y="108"/>
                  </a:lnTo>
                  <a:lnTo>
                    <a:pt x="200" y="93"/>
                  </a:lnTo>
                  <a:lnTo>
                    <a:pt x="141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6" name="Freeform 408"/>
            <p:cNvSpPr>
              <a:spLocks/>
            </p:cNvSpPr>
            <p:nvPr/>
          </p:nvSpPr>
          <p:spPr bwMode="auto">
            <a:xfrm>
              <a:off x="2707735" y="2707731"/>
              <a:ext cx="540561" cy="428220"/>
            </a:xfrm>
            <a:custGeom>
              <a:avLst/>
              <a:gdLst/>
              <a:ahLst/>
              <a:cxnLst>
                <a:cxn ang="0">
                  <a:pos x="1858" y="1229"/>
                </a:cxn>
                <a:cxn ang="0">
                  <a:pos x="1715" y="1055"/>
                </a:cxn>
                <a:cxn ang="0">
                  <a:pos x="1605" y="1055"/>
                </a:cxn>
                <a:cxn ang="0">
                  <a:pos x="1411" y="1293"/>
                </a:cxn>
                <a:cxn ang="0">
                  <a:pos x="1215" y="1335"/>
                </a:cxn>
                <a:cxn ang="0">
                  <a:pos x="1080" y="1485"/>
                </a:cxn>
                <a:cxn ang="0">
                  <a:pos x="1080" y="1620"/>
                </a:cxn>
                <a:cxn ang="0">
                  <a:pos x="860" y="1560"/>
                </a:cxn>
                <a:cxn ang="0">
                  <a:pos x="577" y="1251"/>
                </a:cxn>
                <a:cxn ang="0">
                  <a:pos x="456" y="1205"/>
                </a:cxn>
                <a:cxn ang="0">
                  <a:pos x="286" y="1041"/>
                </a:cxn>
                <a:cxn ang="0">
                  <a:pos x="440" y="1010"/>
                </a:cxn>
                <a:cxn ang="0">
                  <a:pos x="480" y="900"/>
                </a:cxn>
                <a:cxn ang="0">
                  <a:pos x="235" y="827"/>
                </a:cxn>
                <a:cxn ang="0">
                  <a:pos x="0" y="501"/>
                </a:cxn>
                <a:cxn ang="0">
                  <a:pos x="108" y="464"/>
                </a:cxn>
                <a:cxn ang="0">
                  <a:pos x="255" y="471"/>
                </a:cxn>
                <a:cxn ang="0">
                  <a:pos x="336" y="422"/>
                </a:cxn>
                <a:cxn ang="0">
                  <a:pos x="373" y="314"/>
                </a:cxn>
                <a:cxn ang="0">
                  <a:pos x="525" y="270"/>
                </a:cxn>
                <a:cxn ang="0">
                  <a:pos x="591" y="188"/>
                </a:cxn>
                <a:cxn ang="0">
                  <a:pos x="651" y="287"/>
                </a:cxn>
                <a:cxn ang="0">
                  <a:pos x="727" y="177"/>
                </a:cxn>
                <a:cxn ang="0">
                  <a:pos x="724" y="59"/>
                </a:cxn>
                <a:cxn ang="0">
                  <a:pos x="1130" y="0"/>
                </a:cxn>
                <a:cxn ang="0">
                  <a:pos x="1250" y="140"/>
                </a:cxn>
                <a:cxn ang="0">
                  <a:pos x="1395" y="195"/>
                </a:cxn>
                <a:cxn ang="0">
                  <a:pos x="1460" y="345"/>
                </a:cxn>
                <a:cxn ang="0">
                  <a:pos x="1825" y="370"/>
                </a:cxn>
                <a:cxn ang="0">
                  <a:pos x="1875" y="555"/>
                </a:cxn>
                <a:cxn ang="0">
                  <a:pos x="2045" y="815"/>
                </a:cxn>
                <a:cxn ang="0">
                  <a:pos x="1935" y="860"/>
                </a:cxn>
                <a:cxn ang="0">
                  <a:pos x="1920" y="975"/>
                </a:cxn>
                <a:cxn ang="0">
                  <a:pos x="1980" y="1095"/>
                </a:cxn>
                <a:cxn ang="0">
                  <a:pos x="1954" y="1178"/>
                </a:cxn>
                <a:cxn ang="0">
                  <a:pos x="1858" y="1229"/>
                </a:cxn>
              </a:cxnLst>
              <a:rect l="0" t="0" r="r" b="b"/>
              <a:pathLst>
                <a:path w="2045" h="1620">
                  <a:moveTo>
                    <a:pt x="1858" y="1229"/>
                  </a:moveTo>
                  <a:lnTo>
                    <a:pt x="1715" y="1055"/>
                  </a:lnTo>
                  <a:lnTo>
                    <a:pt x="1605" y="1055"/>
                  </a:lnTo>
                  <a:lnTo>
                    <a:pt x="1411" y="1293"/>
                  </a:lnTo>
                  <a:lnTo>
                    <a:pt x="1215" y="1335"/>
                  </a:lnTo>
                  <a:lnTo>
                    <a:pt x="1080" y="1485"/>
                  </a:lnTo>
                  <a:lnTo>
                    <a:pt x="1080" y="1620"/>
                  </a:lnTo>
                  <a:lnTo>
                    <a:pt x="860" y="1560"/>
                  </a:lnTo>
                  <a:lnTo>
                    <a:pt x="577" y="1251"/>
                  </a:lnTo>
                  <a:lnTo>
                    <a:pt x="456" y="1205"/>
                  </a:lnTo>
                  <a:lnTo>
                    <a:pt x="286" y="1041"/>
                  </a:lnTo>
                  <a:lnTo>
                    <a:pt x="440" y="1010"/>
                  </a:lnTo>
                  <a:lnTo>
                    <a:pt x="480" y="900"/>
                  </a:lnTo>
                  <a:lnTo>
                    <a:pt x="235" y="827"/>
                  </a:lnTo>
                  <a:lnTo>
                    <a:pt x="0" y="501"/>
                  </a:lnTo>
                  <a:lnTo>
                    <a:pt x="108" y="464"/>
                  </a:lnTo>
                  <a:lnTo>
                    <a:pt x="255" y="471"/>
                  </a:lnTo>
                  <a:lnTo>
                    <a:pt x="336" y="422"/>
                  </a:lnTo>
                  <a:lnTo>
                    <a:pt x="373" y="314"/>
                  </a:lnTo>
                  <a:lnTo>
                    <a:pt x="525" y="270"/>
                  </a:lnTo>
                  <a:lnTo>
                    <a:pt x="591" y="188"/>
                  </a:lnTo>
                  <a:lnTo>
                    <a:pt x="651" y="287"/>
                  </a:lnTo>
                  <a:lnTo>
                    <a:pt x="727" y="177"/>
                  </a:lnTo>
                  <a:lnTo>
                    <a:pt x="724" y="59"/>
                  </a:lnTo>
                  <a:lnTo>
                    <a:pt x="1130" y="0"/>
                  </a:lnTo>
                  <a:lnTo>
                    <a:pt x="1250" y="140"/>
                  </a:lnTo>
                  <a:lnTo>
                    <a:pt x="1395" y="195"/>
                  </a:lnTo>
                  <a:lnTo>
                    <a:pt x="1460" y="345"/>
                  </a:lnTo>
                  <a:lnTo>
                    <a:pt x="1825" y="370"/>
                  </a:lnTo>
                  <a:lnTo>
                    <a:pt x="1875" y="555"/>
                  </a:lnTo>
                  <a:lnTo>
                    <a:pt x="2045" y="815"/>
                  </a:lnTo>
                  <a:lnTo>
                    <a:pt x="1935" y="860"/>
                  </a:lnTo>
                  <a:lnTo>
                    <a:pt x="1920" y="975"/>
                  </a:lnTo>
                  <a:lnTo>
                    <a:pt x="1980" y="1095"/>
                  </a:lnTo>
                  <a:lnTo>
                    <a:pt x="1954" y="1178"/>
                  </a:lnTo>
                  <a:lnTo>
                    <a:pt x="1858" y="1229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7" name="Freeform 409"/>
            <p:cNvSpPr>
              <a:spLocks/>
            </p:cNvSpPr>
            <p:nvPr/>
          </p:nvSpPr>
          <p:spPr bwMode="auto">
            <a:xfrm>
              <a:off x="2907306" y="2986602"/>
              <a:ext cx="317200" cy="292088"/>
            </a:xfrm>
            <a:custGeom>
              <a:avLst/>
              <a:gdLst/>
              <a:ahLst/>
              <a:cxnLst>
                <a:cxn ang="0">
                  <a:pos x="1169" y="1045"/>
                </a:cxn>
                <a:cxn ang="0">
                  <a:pos x="1059" y="1045"/>
                </a:cxn>
                <a:cxn ang="0">
                  <a:pos x="884" y="840"/>
                </a:cxn>
                <a:cxn ang="0">
                  <a:pos x="834" y="925"/>
                </a:cxn>
                <a:cxn ang="0">
                  <a:pos x="854" y="1020"/>
                </a:cxn>
                <a:cxn ang="0">
                  <a:pos x="744" y="975"/>
                </a:cxn>
                <a:cxn ang="0">
                  <a:pos x="579" y="865"/>
                </a:cxn>
                <a:cxn ang="0">
                  <a:pos x="504" y="915"/>
                </a:cxn>
                <a:cxn ang="0">
                  <a:pos x="594" y="1050"/>
                </a:cxn>
                <a:cxn ang="0">
                  <a:pos x="584" y="1105"/>
                </a:cxn>
                <a:cxn ang="0">
                  <a:pos x="329" y="870"/>
                </a:cxn>
                <a:cxn ang="0">
                  <a:pos x="224" y="700"/>
                </a:cxn>
                <a:cxn ang="0">
                  <a:pos x="0" y="570"/>
                </a:cxn>
                <a:cxn ang="0">
                  <a:pos x="105" y="505"/>
                </a:cxn>
                <a:cxn ang="0">
                  <a:pos x="324" y="565"/>
                </a:cxn>
                <a:cxn ang="0">
                  <a:pos x="324" y="432"/>
                </a:cxn>
                <a:cxn ang="0">
                  <a:pos x="459" y="280"/>
                </a:cxn>
                <a:cxn ang="0">
                  <a:pos x="654" y="238"/>
                </a:cxn>
                <a:cxn ang="0">
                  <a:pos x="849" y="0"/>
                </a:cxn>
                <a:cxn ang="0">
                  <a:pos x="959" y="0"/>
                </a:cxn>
                <a:cxn ang="0">
                  <a:pos x="1104" y="175"/>
                </a:cxn>
                <a:cxn ang="0">
                  <a:pos x="1199" y="120"/>
                </a:cxn>
                <a:cxn ang="0">
                  <a:pos x="1164" y="265"/>
                </a:cxn>
                <a:cxn ang="0">
                  <a:pos x="1199" y="340"/>
                </a:cxn>
                <a:cxn ang="0">
                  <a:pos x="1169" y="1045"/>
                </a:cxn>
              </a:cxnLst>
              <a:rect l="0" t="0" r="r" b="b"/>
              <a:pathLst>
                <a:path w="1199" h="1105">
                  <a:moveTo>
                    <a:pt x="1169" y="1045"/>
                  </a:moveTo>
                  <a:lnTo>
                    <a:pt x="1059" y="1045"/>
                  </a:lnTo>
                  <a:lnTo>
                    <a:pt x="884" y="840"/>
                  </a:lnTo>
                  <a:lnTo>
                    <a:pt x="834" y="925"/>
                  </a:lnTo>
                  <a:lnTo>
                    <a:pt x="854" y="1020"/>
                  </a:lnTo>
                  <a:lnTo>
                    <a:pt x="744" y="975"/>
                  </a:lnTo>
                  <a:lnTo>
                    <a:pt x="579" y="865"/>
                  </a:lnTo>
                  <a:lnTo>
                    <a:pt x="504" y="915"/>
                  </a:lnTo>
                  <a:lnTo>
                    <a:pt x="594" y="1050"/>
                  </a:lnTo>
                  <a:lnTo>
                    <a:pt x="584" y="1105"/>
                  </a:lnTo>
                  <a:lnTo>
                    <a:pt x="329" y="870"/>
                  </a:lnTo>
                  <a:lnTo>
                    <a:pt x="224" y="700"/>
                  </a:lnTo>
                  <a:lnTo>
                    <a:pt x="0" y="570"/>
                  </a:lnTo>
                  <a:lnTo>
                    <a:pt x="105" y="505"/>
                  </a:lnTo>
                  <a:lnTo>
                    <a:pt x="324" y="565"/>
                  </a:lnTo>
                  <a:lnTo>
                    <a:pt x="324" y="432"/>
                  </a:lnTo>
                  <a:lnTo>
                    <a:pt x="459" y="280"/>
                  </a:lnTo>
                  <a:lnTo>
                    <a:pt x="654" y="238"/>
                  </a:lnTo>
                  <a:lnTo>
                    <a:pt x="849" y="0"/>
                  </a:lnTo>
                  <a:lnTo>
                    <a:pt x="959" y="0"/>
                  </a:lnTo>
                  <a:lnTo>
                    <a:pt x="1104" y="175"/>
                  </a:lnTo>
                  <a:lnTo>
                    <a:pt x="1199" y="120"/>
                  </a:lnTo>
                  <a:lnTo>
                    <a:pt x="1164" y="265"/>
                  </a:lnTo>
                  <a:lnTo>
                    <a:pt x="1199" y="340"/>
                  </a:lnTo>
                  <a:lnTo>
                    <a:pt x="1169" y="1045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8" name="Freeform 410"/>
            <p:cNvSpPr>
              <a:spLocks/>
            </p:cNvSpPr>
            <p:nvPr/>
          </p:nvSpPr>
          <p:spPr bwMode="auto">
            <a:xfrm>
              <a:off x="3121415" y="2685262"/>
              <a:ext cx="218074" cy="198250"/>
            </a:xfrm>
            <a:custGeom>
              <a:avLst/>
              <a:gdLst/>
              <a:ahLst/>
              <a:cxnLst>
                <a:cxn ang="0">
                  <a:pos x="146" y="150"/>
                </a:cxn>
                <a:cxn ang="0">
                  <a:pos x="122" y="137"/>
                </a:cxn>
                <a:cxn ang="0">
                  <a:pos x="97" y="136"/>
                </a:cxn>
                <a:cxn ang="0">
                  <a:pos x="84" y="117"/>
                </a:cxn>
                <a:cxn ang="0">
                  <a:pos x="84" y="95"/>
                </a:cxn>
                <a:cxn ang="0">
                  <a:pos x="68" y="57"/>
                </a:cxn>
                <a:cxn ang="0">
                  <a:pos x="33" y="56"/>
                </a:cxn>
                <a:cxn ang="0">
                  <a:pos x="0" y="48"/>
                </a:cxn>
                <a:cxn ang="0">
                  <a:pos x="23" y="30"/>
                </a:cxn>
                <a:cxn ang="0">
                  <a:pos x="36" y="9"/>
                </a:cxn>
                <a:cxn ang="0">
                  <a:pos x="52" y="0"/>
                </a:cxn>
                <a:cxn ang="0">
                  <a:pos x="59" y="29"/>
                </a:cxn>
                <a:cxn ang="0">
                  <a:pos x="80" y="2"/>
                </a:cxn>
                <a:cxn ang="0">
                  <a:pos x="97" y="0"/>
                </a:cxn>
                <a:cxn ang="0">
                  <a:pos x="99" y="29"/>
                </a:cxn>
                <a:cxn ang="0">
                  <a:pos x="111" y="69"/>
                </a:cxn>
                <a:cxn ang="0">
                  <a:pos x="108" y="77"/>
                </a:cxn>
                <a:cxn ang="0">
                  <a:pos x="128" y="99"/>
                </a:cxn>
                <a:cxn ang="0">
                  <a:pos x="165" y="104"/>
                </a:cxn>
                <a:cxn ang="0">
                  <a:pos x="150" y="129"/>
                </a:cxn>
                <a:cxn ang="0">
                  <a:pos x="146" y="150"/>
                </a:cxn>
              </a:cxnLst>
              <a:rect l="0" t="0" r="r" b="b"/>
              <a:pathLst>
                <a:path w="165" h="150">
                  <a:moveTo>
                    <a:pt x="146" y="150"/>
                  </a:moveTo>
                  <a:lnTo>
                    <a:pt x="122" y="137"/>
                  </a:lnTo>
                  <a:lnTo>
                    <a:pt x="97" y="136"/>
                  </a:lnTo>
                  <a:lnTo>
                    <a:pt x="84" y="117"/>
                  </a:lnTo>
                  <a:lnTo>
                    <a:pt x="84" y="95"/>
                  </a:lnTo>
                  <a:lnTo>
                    <a:pt x="68" y="57"/>
                  </a:lnTo>
                  <a:lnTo>
                    <a:pt x="33" y="56"/>
                  </a:lnTo>
                  <a:lnTo>
                    <a:pt x="0" y="48"/>
                  </a:lnTo>
                  <a:lnTo>
                    <a:pt x="23" y="30"/>
                  </a:lnTo>
                  <a:lnTo>
                    <a:pt x="36" y="9"/>
                  </a:lnTo>
                  <a:lnTo>
                    <a:pt x="52" y="0"/>
                  </a:lnTo>
                  <a:lnTo>
                    <a:pt x="59" y="29"/>
                  </a:lnTo>
                  <a:lnTo>
                    <a:pt x="80" y="2"/>
                  </a:lnTo>
                  <a:lnTo>
                    <a:pt x="97" y="0"/>
                  </a:lnTo>
                  <a:lnTo>
                    <a:pt x="99" y="29"/>
                  </a:lnTo>
                  <a:lnTo>
                    <a:pt x="111" y="69"/>
                  </a:lnTo>
                  <a:lnTo>
                    <a:pt x="108" y="77"/>
                  </a:lnTo>
                  <a:lnTo>
                    <a:pt x="128" y="99"/>
                  </a:lnTo>
                  <a:lnTo>
                    <a:pt x="165" y="104"/>
                  </a:lnTo>
                  <a:lnTo>
                    <a:pt x="150" y="129"/>
                  </a:lnTo>
                  <a:lnTo>
                    <a:pt x="146" y="15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9" name="Freeform 411"/>
            <p:cNvSpPr>
              <a:spLocks/>
            </p:cNvSpPr>
            <p:nvPr/>
          </p:nvSpPr>
          <p:spPr bwMode="auto">
            <a:xfrm>
              <a:off x="3461084" y="2826681"/>
              <a:ext cx="88551" cy="79300"/>
            </a:xfrm>
            <a:custGeom>
              <a:avLst/>
              <a:gdLst/>
              <a:ahLst/>
              <a:cxnLst>
                <a:cxn ang="0">
                  <a:pos x="3" y="60"/>
                </a:cxn>
                <a:cxn ang="0">
                  <a:pos x="43" y="51"/>
                </a:cxn>
                <a:cxn ang="0">
                  <a:pos x="67" y="29"/>
                </a:cxn>
                <a:cxn ang="0">
                  <a:pos x="58" y="12"/>
                </a:cxn>
                <a:cxn ang="0">
                  <a:pos x="34" y="1"/>
                </a:cxn>
                <a:cxn ang="0">
                  <a:pos x="1" y="0"/>
                </a:cxn>
                <a:cxn ang="0">
                  <a:pos x="0" y="28"/>
                </a:cxn>
                <a:cxn ang="0">
                  <a:pos x="3" y="60"/>
                </a:cxn>
              </a:cxnLst>
              <a:rect l="0" t="0" r="r" b="b"/>
              <a:pathLst>
                <a:path w="67" h="60">
                  <a:moveTo>
                    <a:pt x="3" y="60"/>
                  </a:moveTo>
                  <a:lnTo>
                    <a:pt x="43" y="51"/>
                  </a:lnTo>
                  <a:lnTo>
                    <a:pt x="67" y="29"/>
                  </a:lnTo>
                  <a:lnTo>
                    <a:pt x="58" y="12"/>
                  </a:lnTo>
                  <a:lnTo>
                    <a:pt x="34" y="1"/>
                  </a:lnTo>
                  <a:lnTo>
                    <a:pt x="1" y="0"/>
                  </a:lnTo>
                  <a:lnTo>
                    <a:pt x="0" y="28"/>
                  </a:lnTo>
                  <a:lnTo>
                    <a:pt x="3" y="6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0" name="Freeform 412"/>
            <p:cNvSpPr>
              <a:spLocks/>
            </p:cNvSpPr>
            <p:nvPr/>
          </p:nvSpPr>
          <p:spPr bwMode="auto">
            <a:xfrm>
              <a:off x="3299840" y="3278690"/>
              <a:ext cx="309270" cy="249795"/>
            </a:xfrm>
            <a:custGeom>
              <a:avLst/>
              <a:gdLst/>
              <a:ahLst/>
              <a:cxnLst>
                <a:cxn ang="0">
                  <a:pos x="9" y="392"/>
                </a:cxn>
                <a:cxn ang="0">
                  <a:pos x="43" y="515"/>
                </a:cxn>
                <a:cxn ang="0">
                  <a:pos x="38" y="705"/>
                </a:cxn>
                <a:cxn ang="0">
                  <a:pos x="473" y="780"/>
                </a:cxn>
                <a:cxn ang="0">
                  <a:pos x="788" y="915"/>
                </a:cxn>
                <a:cxn ang="0">
                  <a:pos x="968" y="945"/>
                </a:cxn>
                <a:cxn ang="0">
                  <a:pos x="1163" y="845"/>
                </a:cxn>
                <a:cxn ang="0">
                  <a:pos x="1148" y="665"/>
                </a:cxn>
                <a:cxn ang="0">
                  <a:pos x="1168" y="480"/>
                </a:cxn>
                <a:cxn ang="0">
                  <a:pos x="1058" y="315"/>
                </a:cxn>
                <a:cxn ang="0">
                  <a:pos x="958" y="200"/>
                </a:cxn>
                <a:cxn ang="0">
                  <a:pos x="808" y="225"/>
                </a:cxn>
                <a:cxn ang="0">
                  <a:pos x="713" y="135"/>
                </a:cxn>
                <a:cxn ang="0">
                  <a:pos x="643" y="185"/>
                </a:cxn>
                <a:cxn ang="0">
                  <a:pos x="488" y="25"/>
                </a:cxn>
                <a:cxn ang="0">
                  <a:pos x="313" y="0"/>
                </a:cxn>
                <a:cxn ang="0">
                  <a:pos x="294" y="125"/>
                </a:cxn>
                <a:cxn ang="0">
                  <a:pos x="256" y="140"/>
                </a:cxn>
                <a:cxn ang="0">
                  <a:pos x="203" y="135"/>
                </a:cxn>
                <a:cxn ang="0">
                  <a:pos x="122" y="186"/>
                </a:cxn>
                <a:cxn ang="0">
                  <a:pos x="21" y="188"/>
                </a:cxn>
                <a:cxn ang="0">
                  <a:pos x="0" y="300"/>
                </a:cxn>
                <a:cxn ang="0">
                  <a:pos x="9" y="392"/>
                </a:cxn>
              </a:cxnLst>
              <a:rect l="0" t="0" r="r" b="b"/>
              <a:pathLst>
                <a:path w="1168" h="945">
                  <a:moveTo>
                    <a:pt x="9" y="392"/>
                  </a:moveTo>
                  <a:lnTo>
                    <a:pt x="43" y="515"/>
                  </a:lnTo>
                  <a:lnTo>
                    <a:pt x="38" y="705"/>
                  </a:lnTo>
                  <a:lnTo>
                    <a:pt x="473" y="780"/>
                  </a:lnTo>
                  <a:lnTo>
                    <a:pt x="788" y="915"/>
                  </a:lnTo>
                  <a:lnTo>
                    <a:pt x="968" y="945"/>
                  </a:lnTo>
                  <a:lnTo>
                    <a:pt x="1163" y="845"/>
                  </a:lnTo>
                  <a:lnTo>
                    <a:pt x="1148" y="665"/>
                  </a:lnTo>
                  <a:lnTo>
                    <a:pt x="1168" y="480"/>
                  </a:lnTo>
                  <a:lnTo>
                    <a:pt x="1058" y="315"/>
                  </a:lnTo>
                  <a:lnTo>
                    <a:pt x="958" y="200"/>
                  </a:lnTo>
                  <a:lnTo>
                    <a:pt x="808" y="225"/>
                  </a:lnTo>
                  <a:lnTo>
                    <a:pt x="713" y="135"/>
                  </a:lnTo>
                  <a:lnTo>
                    <a:pt x="643" y="185"/>
                  </a:lnTo>
                  <a:lnTo>
                    <a:pt x="488" y="25"/>
                  </a:lnTo>
                  <a:lnTo>
                    <a:pt x="313" y="0"/>
                  </a:lnTo>
                  <a:lnTo>
                    <a:pt x="294" y="125"/>
                  </a:lnTo>
                  <a:lnTo>
                    <a:pt x="256" y="140"/>
                  </a:lnTo>
                  <a:lnTo>
                    <a:pt x="203" y="135"/>
                  </a:lnTo>
                  <a:lnTo>
                    <a:pt x="122" y="186"/>
                  </a:lnTo>
                  <a:lnTo>
                    <a:pt x="21" y="188"/>
                  </a:lnTo>
                  <a:lnTo>
                    <a:pt x="0" y="300"/>
                  </a:lnTo>
                  <a:lnTo>
                    <a:pt x="9" y="39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61" name="Freeform 413"/>
            <p:cNvSpPr>
              <a:spLocks/>
            </p:cNvSpPr>
            <p:nvPr/>
          </p:nvSpPr>
          <p:spPr bwMode="auto">
            <a:xfrm>
              <a:off x="3603823" y="3344774"/>
              <a:ext cx="429541" cy="239222"/>
            </a:xfrm>
            <a:custGeom>
              <a:avLst/>
              <a:gdLst/>
              <a:ahLst/>
              <a:cxnLst>
                <a:cxn ang="0">
                  <a:pos x="16" y="596"/>
                </a:cxn>
                <a:cxn ang="0">
                  <a:pos x="185" y="670"/>
                </a:cxn>
                <a:cxn ang="0">
                  <a:pos x="285" y="640"/>
                </a:cxn>
                <a:cxn ang="0">
                  <a:pos x="560" y="740"/>
                </a:cxn>
                <a:cxn ang="0">
                  <a:pos x="690" y="740"/>
                </a:cxn>
                <a:cxn ang="0">
                  <a:pos x="770" y="655"/>
                </a:cxn>
                <a:cxn ang="0">
                  <a:pos x="860" y="590"/>
                </a:cxn>
                <a:cxn ang="0">
                  <a:pos x="1050" y="725"/>
                </a:cxn>
                <a:cxn ang="0">
                  <a:pos x="1080" y="880"/>
                </a:cxn>
                <a:cxn ang="0">
                  <a:pos x="1145" y="905"/>
                </a:cxn>
                <a:cxn ang="0">
                  <a:pos x="1220" y="800"/>
                </a:cxn>
                <a:cxn ang="0">
                  <a:pos x="1335" y="740"/>
                </a:cxn>
                <a:cxn ang="0">
                  <a:pos x="1290" y="595"/>
                </a:cxn>
                <a:cxn ang="0">
                  <a:pos x="1245" y="485"/>
                </a:cxn>
                <a:cxn ang="0">
                  <a:pos x="1305" y="425"/>
                </a:cxn>
                <a:cxn ang="0">
                  <a:pos x="1440" y="410"/>
                </a:cxn>
                <a:cxn ang="0">
                  <a:pos x="1515" y="335"/>
                </a:cxn>
                <a:cxn ang="0">
                  <a:pos x="1485" y="245"/>
                </a:cxn>
                <a:cxn ang="0">
                  <a:pos x="1625" y="230"/>
                </a:cxn>
                <a:cxn ang="0">
                  <a:pos x="1440" y="140"/>
                </a:cxn>
                <a:cxn ang="0">
                  <a:pos x="1230" y="140"/>
                </a:cxn>
                <a:cxn ang="0">
                  <a:pos x="1170" y="0"/>
                </a:cxn>
                <a:cxn ang="0">
                  <a:pos x="1040" y="55"/>
                </a:cxn>
                <a:cxn ang="0">
                  <a:pos x="950" y="290"/>
                </a:cxn>
                <a:cxn ang="0">
                  <a:pos x="660" y="265"/>
                </a:cxn>
                <a:cxn ang="0">
                  <a:pos x="490" y="230"/>
                </a:cxn>
                <a:cxn ang="0">
                  <a:pos x="215" y="205"/>
                </a:cxn>
                <a:cxn ang="0">
                  <a:pos x="21" y="233"/>
                </a:cxn>
                <a:cxn ang="0">
                  <a:pos x="0" y="425"/>
                </a:cxn>
                <a:cxn ang="0">
                  <a:pos x="16" y="596"/>
                </a:cxn>
              </a:cxnLst>
              <a:rect l="0" t="0" r="r" b="b"/>
              <a:pathLst>
                <a:path w="1625" h="905">
                  <a:moveTo>
                    <a:pt x="16" y="596"/>
                  </a:moveTo>
                  <a:lnTo>
                    <a:pt x="185" y="670"/>
                  </a:lnTo>
                  <a:lnTo>
                    <a:pt x="285" y="640"/>
                  </a:lnTo>
                  <a:lnTo>
                    <a:pt x="560" y="740"/>
                  </a:lnTo>
                  <a:lnTo>
                    <a:pt x="690" y="740"/>
                  </a:lnTo>
                  <a:lnTo>
                    <a:pt x="770" y="655"/>
                  </a:lnTo>
                  <a:lnTo>
                    <a:pt x="860" y="590"/>
                  </a:lnTo>
                  <a:lnTo>
                    <a:pt x="1050" y="725"/>
                  </a:lnTo>
                  <a:lnTo>
                    <a:pt x="1080" y="880"/>
                  </a:lnTo>
                  <a:lnTo>
                    <a:pt x="1145" y="905"/>
                  </a:lnTo>
                  <a:lnTo>
                    <a:pt x="1220" y="800"/>
                  </a:lnTo>
                  <a:lnTo>
                    <a:pt x="1335" y="740"/>
                  </a:lnTo>
                  <a:lnTo>
                    <a:pt x="1290" y="595"/>
                  </a:lnTo>
                  <a:lnTo>
                    <a:pt x="1245" y="485"/>
                  </a:lnTo>
                  <a:lnTo>
                    <a:pt x="1305" y="425"/>
                  </a:lnTo>
                  <a:lnTo>
                    <a:pt x="1440" y="410"/>
                  </a:lnTo>
                  <a:lnTo>
                    <a:pt x="1515" y="335"/>
                  </a:lnTo>
                  <a:lnTo>
                    <a:pt x="1485" y="245"/>
                  </a:lnTo>
                  <a:lnTo>
                    <a:pt x="1625" y="230"/>
                  </a:lnTo>
                  <a:lnTo>
                    <a:pt x="1440" y="140"/>
                  </a:lnTo>
                  <a:lnTo>
                    <a:pt x="1230" y="140"/>
                  </a:lnTo>
                  <a:lnTo>
                    <a:pt x="1170" y="0"/>
                  </a:lnTo>
                  <a:lnTo>
                    <a:pt x="1040" y="55"/>
                  </a:lnTo>
                  <a:lnTo>
                    <a:pt x="950" y="290"/>
                  </a:lnTo>
                  <a:lnTo>
                    <a:pt x="660" y="265"/>
                  </a:lnTo>
                  <a:lnTo>
                    <a:pt x="490" y="230"/>
                  </a:lnTo>
                  <a:lnTo>
                    <a:pt x="215" y="205"/>
                  </a:lnTo>
                  <a:lnTo>
                    <a:pt x="21" y="233"/>
                  </a:lnTo>
                  <a:lnTo>
                    <a:pt x="0" y="425"/>
                  </a:lnTo>
                  <a:lnTo>
                    <a:pt x="16" y="59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62" name="Freeform 414"/>
            <p:cNvSpPr>
              <a:spLocks/>
            </p:cNvSpPr>
            <p:nvPr/>
          </p:nvSpPr>
          <p:spPr bwMode="auto">
            <a:xfrm>
              <a:off x="3627613" y="2220036"/>
              <a:ext cx="715020" cy="667441"/>
            </a:xfrm>
            <a:custGeom>
              <a:avLst/>
              <a:gdLst/>
              <a:ahLst/>
              <a:cxnLst>
                <a:cxn ang="0">
                  <a:pos x="705" y="2521"/>
                </a:cxn>
                <a:cxn ang="0">
                  <a:pos x="840" y="2441"/>
                </a:cxn>
                <a:cxn ang="0">
                  <a:pos x="935" y="2526"/>
                </a:cxn>
                <a:cxn ang="0">
                  <a:pos x="1140" y="2361"/>
                </a:cxn>
                <a:cxn ang="0">
                  <a:pos x="1115" y="2146"/>
                </a:cxn>
                <a:cxn ang="0">
                  <a:pos x="1140" y="1996"/>
                </a:cxn>
                <a:cxn ang="0">
                  <a:pos x="1065" y="1761"/>
                </a:cxn>
                <a:cxn ang="0">
                  <a:pos x="1295" y="1656"/>
                </a:cxn>
                <a:cxn ang="0">
                  <a:pos x="1426" y="1501"/>
                </a:cxn>
                <a:cxn ang="0">
                  <a:pos x="1746" y="1311"/>
                </a:cxn>
                <a:cxn ang="0">
                  <a:pos x="1956" y="1321"/>
                </a:cxn>
                <a:cxn ang="0">
                  <a:pos x="2233" y="1216"/>
                </a:cxn>
                <a:cxn ang="0">
                  <a:pos x="2331" y="1063"/>
                </a:cxn>
                <a:cxn ang="0">
                  <a:pos x="2286" y="885"/>
                </a:cxn>
                <a:cxn ang="0">
                  <a:pos x="2424" y="808"/>
                </a:cxn>
                <a:cxn ang="0">
                  <a:pos x="2514" y="691"/>
                </a:cxn>
                <a:cxn ang="0">
                  <a:pos x="2580" y="558"/>
                </a:cxn>
                <a:cxn ang="0">
                  <a:pos x="2521" y="465"/>
                </a:cxn>
                <a:cxn ang="0">
                  <a:pos x="2671" y="391"/>
                </a:cxn>
                <a:cxn ang="0">
                  <a:pos x="2704" y="235"/>
                </a:cxn>
                <a:cxn ang="0">
                  <a:pos x="2581" y="230"/>
                </a:cxn>
                <a:cxn ang="0">
                  <a:pos x="2476" y="343"/>
                </a:cxn>
                <a:cxn ang="0">
                  <a:pos x="2316" y="351"/>
                </a:cxn>
                <a:cxn ang="0">
                  <a:pos x="2115" y="201"/>
                </a:cxn>
                <a:cxn ang="0">
                  <a:pos x="1980" y="153"/>
                </a:cxn>
                <a:cxn ang="0">
                  <a:pos x="1783" y="177"/>
                </a:cxn>
                <a:cxn ang="0">
                  <a:pos x="1696" y="375"/>
                </a:cxn>
                <a:cxn ang="0">
                  <a:pos x="1564" y="465"/>
                </a:cxn>
                <a:cxn ang="0">
                  <a:pos x="1188" y="441"/>
                </a:cxn>
                <a:cxn ang="0">
                  <a:pos x="903" y="499"/>
                </a:cxn>
                <a:cxn ang="0">
                  <a:pos x="696" y="420"/>
                </a:cxn>
                <a:cxn ang="0">
                  <a:pos x="535" y="195"/>
                </a:cxn>
                <a:cxn ang="0">
                  <a:pos x="324" y="0"/>
                </a:cxn>
                <a:cxn ang="0">
                  <a:pos x="240" y="120"/>
                </a:cxn>
                <a:cxn ang="0">
                  <a:pos x="105" y="185"/>
                </a:cxn>
                <a:cxn ang="0">
                  <a:pos x="80" y="405"/>
                </a:cxn>
                <a:cxn ang="0">
                  <a:pos x="0" y="555"/>
                </a:cxn>
                <a:cxn ang="0">
                  <a:pos x="45" y="830"/>
                </a:cxn>
                <a:cxn ang="0">
                  <a:pos x="155" y="890"/>
                </a:cxn>
                <a:cxn ang="0">
                  <a:pos x="185" y="1040"/>
                </a:cxn>
                <a:cxn ang="0">
                  <a:pos x="80" y="1125"/>
                </a:cxn>
                <a:cxn ang="0">
                  <a:pos x="165" y="1296"/>
                </a:cxn>
                <a:cxn ang="0">
                  <a:pos x="290" y="1260"/>
                </a:cxn>
                <a:cxn ang="0">
                  <a:pos x="395" y="1441"/>
                </a:cxn>
                <a:cxn ang="0">
                  <a:pos x="545" y="1551"/>
                </a:cxn>
                <a:cxn ang="0">
                  <a:pos x="665" y="1761"/>
                </a:cxn>
                <a:cxn ang="0">
                  <a:pos x="575" y="1911"/>
                </a:cxn>
                <a:cxn ang="0">
                  <a:pos x="650" y="2001"/>
                </a:cxn>
                <a:cxn ang="0">
                  <a:pos x="660" y="2181"/>
                </a:cxn>
                <a:cxn ang="0">
                  <a:pos x="705" y="2521"/>
                </a:cxn>
              </a:cxnLst>
              <a:rect l="0" t="0" r="r" b="b"/>
              <a:pathLst>
                <a:path w="2704" h="2526">
                  <a:moveTo>
                    <a:pt x="705" y="2521"/>
                  </a:moveTo>
                  <a:lnTo>
                    <a:pt x="840" y="2441"/>
                  </a:lnTo>
                  <a:lnTo>
                    <a:pt x="935" y="2526"/>
                  </a:lnTo>
                  <a:lnTo>
                    <a:pt x="1140" y="2361"/>
                  </a:lnTo>
                  <a:lnTo>
                    <a:pt x="1115" y="2146"/>
                  </a:lnTo>
                  <a:lnTo>
                    <a:pt x="1140" y="1996"/>
                  </a:lnTo>
                  <a:lnTo>
                    <a:pt x="1065" y="1761"/>
                  </a:lnTo>
                  <a:lnTo>
                    <a:pt x="1295" y="1656"/>
                  </a:lnTo>
                  <a:lnTo>
                    <a:pt x="1426" y="1501"/>
                  </a:lnTo>
                  <a:lnTo>
                    <a:pt x="1746" y="1311"/>
                  </a:lnTo>
                  <a:lnTo>
                    <a:pt x="1956" y="1321"/>
                  </a:lnTo>
                  <a:lnTo>
                    <a:pt x="2233" y="1216"/>
                  </a:lnTo>
                  <a:lnTo>
                    <a:pt x="2331" y="1063"/>
                  </a:lnTo>
                  <a:lnTo>
                    <a:pt x="2286" y="885"/>
                  </a:lnTo>
                  <a:lnTo>
                    <a:pt x="2424" y="808"/>
                  </a:lnTo>
                  <a:lnTo>
                    <a:pt x="2514" y="691"/>
                  </a:lnTo>
                  <a:lnTo>
                    <a:pt x="2580" y="558"/>
                  </a:lnTo>
                  <a:lnTo>
                    <a:pt x="2521" y="465"/>
                  </a:lnTo>
                  <a:lnTo>
                    <a:pt x="2671" y="391"/>
                  </a:lnTo>
                  <a:lnTo>
                    <a:pt x="2704" y="235"/>
                  </a:lnTo>
                  <a:lnTo>
                    <a:pt x="2581" y="230"/>
                  </a:lnTo>
                  <a:lnTo>
                    <a:pt x="2476" y="343"/>
                  </a:lnTo>
                  <a:lnTo>
                    <a:pt x="2316" y="351"/>
                  </a:lnTo>
                  <a:lnTo>
                    <a:pt x="2115" y="201"/>
                  </a:lnTo>
                  <a:lnTo>
                    <a:pt x="1980" y="153"/>
                  </a:lnTo>
                  <a:lnTo>
                    <a:pt x="1783" y="177"/>
                  </a:lnTo>
                  <a:lnTo>
                    <a:pt x="1696" y="375"/>
                  </a:lnTo>
                  <a:lnTo>
                    <a:pt x="1564" y="465"/>
                  </a:lnTo>
                  <a:lnTo>
                    <a:pt x="1188" y="441"/>
                  </a:lnTo>
                  <a:lnTo>
                    <a:pt x="903" y="499"/>
                  </a:lnTo>
                  <a:lnTo>
                    <a:pt x="696" y="420"/>
                  </a:lnTo>
                  <a:lnTo>
                    <a:pt x="535" y="195"/>
                  </a:lnTo>
                  <a:lnTo>
                    <a:pt x="324" y="0"/>
                  </a:lnTo>
                  <a:lnTo>
                    <a:pt x="240" y="120"/>
                  </a:lnTo>
                  <a:lnTo>
                    <a:pt x="105" y="185"/>
                  </a:lnTo>
                  <a:lnTo>
                    <a:pt x="80" y="405"/>
                  </a:lnTo>
                  <a:lnTo>
                    <a:pt x="0" y="555"/>
                  </a:lnTo>
                  <a:lnTo>
                    <a:pt x="45" y="830"/>
                  </a:lnTo>
                  <a:lnTo>
                    <a:pt x="155" y="890"/>
                  </a:lnTo>
                  <a:lnTo>
                    <a:pt x="185" y="1040"/>
                  </a:lnTo>
                  <a:lnTo>
                    <a:pt x="80" y="1125"/>
                  </a:lnTo>
                  <a:lnTo>
                    <a:pt x="165" y="1296"/>
                  </a:lnTo>
                  <a:lnTo>
                    <a:pt x="290" y="1260"/>
                  </a:lnTo>
                  <a:lnTo>
                    <a:pt x="395" y="1441"/>
                  </a:lnTo>
                  <a:lnTo>
                    <a:pt x="545" y="1551"/>
                  </a:lnTo>
                  <a:lnTo>
                    <a:pt x="665" y="1761"/>
                  </a:lnTo>
                  <a:lnTo>
                    <a:pt x="575" y="1911"/>
                  </a:lnTo>
                  <a:lnTo>
                    <a:pt x="650" y="2001"/>
                  </a:lnTo>
                  <a:lnTo>
                    <a:pt x="660" y="2181"/>
                  </a:lnTo>
                  <a:lnTo>
                    <a:pt x="705" y="2521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3" name="Freeform 415"/>
            <p:cNvSpPr>
              <a:spLocks/>
            </p:cNvSpPr>
            <p:nvPr/>
          </p:nvSpPr>
          <p:spPr bwMode="auto">
            <a:xfrm>
              <a:off x="4292411" y="1888299"/>
              <a:ext cx="711056" cy="898732"/>
            </a:xfrm>
            <a:custGeom>
              <a:avLst/>
              <a:gdLst/>
              <a:ahLst/>
              <a:cxnLst>
                <a:cxn ang="0">
                  <a:pos x="1072" y="3251"/>
                </a:cxn>
                <a:cxn ang="0">
                  <a:pos x="1032" y="2861"/>
                </a:cxn>
                <a:cxn ang="0">
                  <a:pos x="837" y="2671"/>
                </a:cxn>
                <a:cxn ang="0">
                  <a:pos x="787" y="2276"/>
                </a:cxn>
                <a:cxn ang="0">
                  <a:pos x="592" y="2336"/>
                </a:cxn>
                <a:cxn ang="0">
                  <a:pos x="567" y="2126"/>
                </a:cxn>
                <a:cxn ang="0">
                  <a:pos x="577" y="1846"/>
                </a:cxn>
                <a:cxn ang="0">
                  <a:pos x="147" y="1931"/>
                </a:cxn>
                <a:cxn ang="0">
                  <a:pos x="67" y="1811"/>
                </a:cxn>
                <a:cxn ang="0">
                  <a:pos x="157" y="1645"/>
                </a:cxn>
                <a:cxn ang="0">
                  <a:pos x="417" y="1493"/>
                </a:cxn>
                <a:cxn ang="0">
                  <a:pos x="567" y="1270"/>
                </a:cxn>
                <a:cxn ang="0">
                  <a:pos x="732" y="1000"/>
                </a:cxn>
                <a:cxn ang="0">
                  <a:pos x="712" y="705"/>
                </a:cxn>
                <a:cxn ang="0">
                  <a:pos x="937" y="465"/>
                </a:cxn>
                <a:cxn ang="0">
                  <a:pos x="1152" y="10"/>
                </a:cxn>
                <a:cxn ang="0">
                  <a:pos x="1677" y="0"/>
                </a:cxn>
                <a:cxn ang="0">
                  <a:pos x="1992" y="70"/>
                </a:cxn>
                <a:cxn ang="0">
                  <a:pos x="1927" y="265"/>
                </a:cxn>
                <a:cxn ang="0">
                  <a:pos x="1947" y="375"/>
                </a:cxn>
                <a:cxn ang="0">
                  <a:pos x="1842" y="550"/>
                </a:cxn>
                <a:cxn ang="0">
                  <a:pos x="1957" y="750"/>
                </a:cxn>
                <a:cxn ang="0">
                  <a:pos x="2212" y="1080"/>
                </a:cxn>
                <a:cxn ang="0">
                  <a:pos x="2142" y="1320"/>
                </a:cxn>
                <a:cxn ang="0">
                  <a:pos x="2517" y="1605"/>
                </a:cxn>
                <a:cxn ang="0">
                  <a:pos x="2587" y="1831"/>
                </a:cxn>
                <a:cxn ang="0">
                  <a:pos x="2167" y="1706"/>
                </a:cxn>
                <a:cxn ang="0">
                  <a:pos x="2127" y="1801"/>
                </a:cxn>
                <a:cxn ang="0">
                  <a:pos x="1987" y="1966"/>
                </a:cxn>
                <a:cxn ang="0">
                  <a:pos x="1887" y="2386"/>
                </a:cxn>
                <a:cxn ang="0">
                  <a:pos x="1992" y="2611"/>
                </a:cxn>
                <a:cxn ang="0">
                  <a:pos x="1777" y="2666"/>
                </a:cxn>
                <a:cxn ang="0">
                  <a:pos x="1417" y="3011"/>
                </a:cxn>
                <a:cxn ang="0">
                  <a:pos x="1252" y="3176"/>
                </a:cxn>
                <a:cxn ang="0">
                  <a:pos x="1372" y="3271"/>
                </a:cxn>
              </a:cxnLst>
              <a:rect l="0" t="0" r="r" b="b"/>
              <a:pathLst>
                <a:path w="2692" h="3401">
                  <a:moveTo>
                    <a:pt x="1287" y="3401"/>
                  </a:moveTo>
                  <a:lnTo>
                    <a:pt x="1072" y="3251"/>
                  </a:lnTo>
                  <a:lnTo>
                    <a:pt x="942" y="2956"/>
                  </a:lnTo>
                  <a:lnTo>
                    <a:pt x="1032" y="2861"/>
                  </a:lnTo>
                  <a:lnTo>
                    <a:pt x="982" y="2771"/>
                  </a:lnTo>
                  <a:lnTo>
                    <a:pt x="837" y="2671"/>
                  </a:lnTo>
                  <a:lnTo>
                    <a:pt x="732" y="2381"/>
                  </a:lnTo>
                  <a:lnTo>
                    <a:pt x="787" y="2276"/>
                  </a:lnTo>
                  <a:lnTo>
                    <a:pt x="717" y="2251"/>
                  </a:lnTo>
                  <a:lnTo>
                    <a:pt x="592" y="2336"/>
                  </a:lnTo>
                  <a:lnTo>
                    <a:pt x="537" y="2231"/>
                  </a:lnTo>
                  <a:lnTo>
                    <a:pt x="567" y="2126"/>
                  </a:lnTo>
                  <a:lnTo>
                    <a:pt x="687" y="2021"/>
                  </a:lnTo>
                  <a:lnTo>
                    <a:pt x="577" y="1846"/>
                  </a:lnTo>
                  <a:lnTo>
                    <a:pt x="412" y="1961"/>
                  </a:lnTo>
                  <a:lnTo>
                    <a:pt x="147" y="1931"/>
                  </a:lnTo>
                  <a:lnTo>
                    <a:pt x="0" y="1948"/>
                  </a:lnTo>
                  <a:lnTo>
                    <a:pt x="67" y="1811"/>
                  </a:lnTo>
                  <a:lnTo>
                    <a:pt x="7" y="1721"/>
                  </a:lnTo>
                  <a:lnTo>
                    <a:pt x="157" y="1645"/>
                  </a:lnTo>
                  <a:lnTo>
                    <a:pt x="192" y="1489"/>
                  </a:lnTo>
                  <a:lnTo>
                    <a:pt x="417" y="1493"/>
                  </a:lnTo>
                  <a:lnTo>
                    <a:pt x="462" y="1365"/>
                  </a:lnTo>
                  <a:lnTo>
                    <a:pt x="567" y="1270"/>
                  </a:lnTo>
                  <a:lnTo>
                    <a:pt x="522" y="1110"/>
                  </a:lnTo>
                  <a:lnTo>
                    <a:pt x="732" y="1000"/>
                  </a:lnTo>
                  <a:lnTo>
                    <a:pt x="667" y="880"/>
                  </a:lnTo>
                  <a:lnTo>
                    <a:pt x="712" y="705"/>
                  </a:lnTo>
                  <a:lnTo>
                    <a:pt x="862" y="715"/>
                  </a:lnTo>
                  <a:lnTo>
                    <a:pt x="937" y="465"/>
                  </a:lnTo>
                  <a:lnTo>
                    <a:pt x="967" y="70"/>
                  </a:lnTo>
                  <a:lnTo>
                    <a:pt x="1152" y="10"/>
                  </a:lnTo>
                  <a:lnTo>
                    <a:pt x="1482" y="75"/>
                  </a:lnTo>
                  <a:lnTo>
                    <a:pt x="1677" y="0"/>
                  </a:lnTo>
                  <a:lnTo>
                    <a:pt x="1857" y="30"/>
                  </a:lnTo>
                  <a:lnTo>
                    <a:pt x="1992" y="70"/>
                  </a:lnTo>
                  <a:lnTo>
                    <a:pt x="1882" y="130"/>
                  </a:lnTo>
                  <a:lnTo>
                    <a:pt x="1927" y="265"/>
                  </a:lnTo>
                  <a:lnTo>
                    <a:pt x="2017" y="340"/>
                  </a:lnTo>
                  <a:lnTo>
                    <a:pt x="1947" y="375"/>
                  </a:lnTo>
                  <a:lnTo>
                    <a:pt x="1662" y="400"/>
                  </a:lnTo>
                  <a:lnTo>
                    <a:pt x="1842" y="550"/>
                  </a:lnTo>
                  <a:lnTo>
                    <a:pt x="1807" y="625"/>
                  </a:lnTo>
                  <a:lnTo>
                    <a:pt x="1957" y="750"/>
                  </a:lnTo>
                  <a:lnTo>
                    <a:pt x="2037" y="925"/>
                  </a:lnTo>
                  <a:lnTo>
                    <a:pt x="2212" y="1080"/>
                  </a:lnTo>
                  <a:lnTo>
                    <a:pt x="2107" y="1185"/>
                  </a:lnTo>
                  <a:lnTo>
                    <a:pt x="2142" y="1320"/>
                  </a:lnTo>
                  <a:lnTo>
                    <a:pt x="2347" y="1525"/>
                  </a:lnTo>
                  <a:lnTo>
                    <a:pt x="2517" y="1605"/>
                  </a:lnTo>
                  <a:lnTo>
                    <a:pt x="2692" y="1741"/>
                  </a:lnTo>
                  <a:lnTo>
                    <a:pt x="2587" y="1831"/>
                  </a:lnTo>
                  <a:lnTo>
                    <a:pt x="2292" y="1801"/>
                  </a:lnTo>
                  <a:lnTo>
                    <a:pt x="2167" y="1706"/>
                  </a:lnTo>
                  <a:lnTo>
                    <a:pt x="2092" y="1680"/>
                  </a:lnTo>
                  <a:lnTo>
                    <a:pt x="2127" y="1801"/>
                  </a:lnTo>
                  <a:lnTo>
                    <a:pt x="2022" y="1831"/>
                  </a:lnTo>
                  <a:lnTo>
                    <a:pt x="1987" y="1966"/>
                  </a:lnTo>
                  <a:lnTo>
                    <a:pt x="1902" y="2141"/>
                  </a:lnTo>
                  <a:lnTo>
                    <a:pt x="1887" y="2386"/>
                  </a:lnTo>
                  <a:lnTo>
                    <a:pt x="1942" y="2516"/>
                  </a:lnTo>
                  <a:lnTo>
                    <a:pt x="1992" y="2611"/>
                  </a:lnTo>
                  <a:lnTo>
                    <a:pt x="1902" y="2681"/>
                  </a:lnTo>
                  <a:lnTo>
                    <a:pt x="1777" y="2666"/>
                  </a:lnTo>
                  <a:lnTo>
                    <a:pt x="1612" y="2861"/>
                  </a:lnTo>
                  <a:lnTo>
                    <a:pt x="1417" y="3011"/>
                  </a:lnTo>
                  <a:lnTo>
                    <a:pt x="1242" y="3121"/>
                  </a:lnTo>
                  <a:lnTo>
                    <a:pt x="1252" y="3176"/>
                  </a:lnTo>
                  <a:lnTo>
                    <a:pt x="1347" y="3191"/>
                  </a:lnTo>
                  <a:lnTo>
                    <a:pt x="1372" y="3271"/>
                  </a:lnTo>
                  <a:lnTo>
                    <a:pt x="1287" y="3401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4" name="Freeform 416"/>
            <p:cNvSpPr>
              <a:spLocks/>
            </p:cNvSpPr>
            <p:nvPr/>
          </p:nvSpPr>
          <p:spPr bwMode="auto">
            <a:xfrm>
              <a:off x="3874764" y="2375993"/>
              <a:ext cx="689909" cy="590785"/>
            </a:xfrm>
            <a:custGeom>
              <a:avLst/>
              <a:gdLst/>
              <a:ahLst/>
              <a:cxnLst>
                <a:cxn ang="0">
                  <a:pos x="585" y="2237"/>
                </a:cxn>
                <a:cxn ang="0">
                  <a:pos x="585" y="1852"/>
                </a:cxn>
                <a:cxn ang="0">
                  <a:pos x="340" y="1887"/>
                </a:cxn>
                <a:cxn ang="0">
                  <a:pos x="175" y="1967"/>
                </a:cxn>
                <a:cxn ang="0">
                  <a:pos x="0" y="1937"/>
                </a:cxn>
                <a:cxn ang="0">
                  <a:pos x="206" y="1773"/>
                </a:cxn>
                <a:cxn ang="0">
                  <a:pos x="180" y="1557"/>
                </a:cxn>
                <a:cxn ang="0">
                  <a:pos x="206" y="1407"/>
                </a:cxn>
                <a:cxn ang="0">
                  <a:pos x="130" y="1172"/>
                </a:cxn>
                <a:cxn ang="0">
                  <a:pos x="358" y="1068"/>
                </a:cxn>
                <a:cxn ang="0">
                  <a:pos x="490" y="911"/>
                </a:cxn>
                <a:cxn ang="0">
                  <a:pos x="811" y="722"/>
                </a:cxn>
                <a:cxn ang="0">
                  <a:pos x="1024" y="732"/>
                </a:cxn>
                <a:cxn ang="0">
                  <a:pos x="1300" y="626"/>
                </a:cxn>
                <a:cxn ang="0">
                  <a:pos x="1396" y="476"/>
                </a:cxn>
                <a:cxn ang="0">
                  <a:pos x="1351" y="296"/>
                </a:cxn>
                <a:cxn ang="0">
                  <a:pos x="1486" y="221"/>
                </a:cxn>
                <a:cxn ang="0">
                  <a:pos x="1576" y="106"/>
                </a:cxn>
                <a:cxn ang="0">
                  <a:pos x="1726" y="87"/>
                </a:cxn>
                <a:cxn ang="0">
                  <a:pos x="1990" y="116"/>
                </a:cxn>
                <a:cxn ang="0">
                  <a:pos x="2156" y="0"/>
                </a:cxn>
                <a:cxn ang="0">
                  <a:pos x="2266" y="176"/>
                </a:cxn>
                <a:cxn ang="0">
                  <a:pos x="2146" y="279"/>
                </a:cxn>
                <a:cxn ang="0">
                  <a:pos x="2116" y="387"/>
                </a:cxn>
                <a:cxn ang="0">
                  <a:pos x="2171" y="491"/>
                </a:cxn>
                <a:cxn ang="0">
                  <a:pos x="2297" y="407"/>
                </a:cxn>
                <a:cxn ang="0">
                  <a:pos x="2365" y="431"/>
                </a:cxn>
                <a:cxn ang="0">
                  <a:pos x="2312" y="539"/>
                </a:cxn>
                <a:cxn ang="0">
                  <a:pos x="2416" y="826"/>
                </a:cxn>
                <a:cxn ang="0">
                  <a:pos x="2561" y="927"/>
                </a:cxn>
                <a:cxn ang="0">
                  <a:pos x="2611" y="1017"/>
                </a:cxn>
                <a:cxn ang="0">
                  <a:pos x="2522" y="1113"/>
                </a:cxn>
                <a:cxn ang="0">
                  <a:pos x="2426" y="1187"/>
                </a:cxn>
                <a:cxn ang="0">
                  <a:pos x="2366" y="1382"/>
                </a:cxn>
                <a:cxn ang="0">
                  <a:pos x="2201" y="1622"/>
                </a:cxn>
                <a:cxn ang="0">
                  <a:pos x="2096" y="1872"/>
                </a:cxn>
                <a:cxn ang="0">
                  <a:pos x="1961" y="1962"/>
                </a:cxn>
                <a:cxn ang="0">
                  <a:pos x="1916" y="2147"/>
                </a:cxn>
                <a:cxn ang="0">
                  <a:pos x="1736" y="2097"/>
                </a:cxn>
                <a:cxn ang="0">
                  <a:pos x="1591" y="2177"/>
                </a:cxn>
                <a:cxn ang="0">
                  <a:pos x="1501" y="2132"/>
                </a:cxn>
                <a:cxn ang="0">
                  <a:pos x="1516" y="2027"/>
                </a:cxn>
                <a:cxn ang="0">
                  <a:pos x="1451" y="1992"/>
                </a:cxn>
                <a:cxn ang="0">
                  <a:pos x="1346" y="2042"/>
                </a:cxn>
                <a:cxn ang="0">
                  <a:pos x="1225" y="1907"/>
                </a:cxn>
                <a:cxn ang="0">
                  <a:pos x="1155" y="1962"/>
                </a:cxn>
                <a:cxn ang="0">
                  <a:pos x="1135" y="2037"/>
                </a:cxn>
                <a:cxn ang="0">
                  <a:pos x="975" y="2142"/>
                </a:cxn>
                <a:cxn ang="0">
                  <a:pos x="795" y="2067"/>
                </a:cxn>
                <a:cxn ang="0">
                  <a:pos x="585" y="2237"/>
                </a:cxn>
              </a:cxnLst>
              <a:rect l="0" t="0" r="r" b="b"/>
              <a:pathLst>
                <a:path w="2611" h="2237">
                  <a:moveTo>
                    <a:pt x="585" y="2237"/>
                  </a:moveTo>
                  <a:lnTo>
                    <a:pt x="585" y="1852"/>
                  </a:lnTo>
                  <a:lnTo>
                    <a:pt x="340" y="1887"/>
                  </a:lnTo>
                  <a:lnTo>
                    <a:pt x="175" y="1967"/>
                  </a:lnTo>
                  <a:lnTo>
                    <a:pt x="0" y="1937"/>
                  </a:lnTo>
                  <a:lnTo>
                    <a:pt x="206" y="1773"/>
                  </a:lnTo>
                  <a:lnTo>
                    <a:pt x="180" y="1557"/>
                  </a:lnTo>
                  <a:lnTo>
                    <a:pt x="206" y="1407"/>
                  </a:lnTo>
                  <a:lnTo>
                    <a:pt x="130" y="1172"/>
                  </a:lnTo>
                  <a:lnTo>
                    <a:pt x="358" y="1068"/>
                  </a:lnTo>
                  <a:lnTo>
                    <a:pt x="490" y="911"/>
                  </a:lnTo>
                  <a:lnTo>
                    <a:pt x="811" y="722"/>
                  </a:lnTo>
                  <a:lnTo>
                    <a:pt x="1024" y="732"/>
                  </a:lnTo>
                  <a:lnTo>
                    <a:pt x="1300" y="626"/>
                  </a:lnTo>
                  <a:lnTo>
                    <a:pt x="1396" y="476"/>
                  </a:lnTo>
                  <a:lnTo>
                    <a:pt x="1351" y="296"/>
                  </a:lnTo>
                  <a:lnTo>
                    <a:pt x="1486" y="221"/>
                  </a:lnTo>
                  <a:lnTo>
                    <a:pt x="1576" y="106"/>
                  </a:lnTo>
                  <a:lnTo>
                    <a:pt x="1726" y="87"/>
                  </a:lnTo>
                  <a:lnTo>
                    <a:pt x="1990" y="116"/>
                  </a:lnTo>
                  <a:lnTo>
                    <a:pt x="2156" y="0"/>
                  </a:lnTo>
                  <a:lnTo>
                    <a:pt x="2266" y="176"/>
                  </a:lnTo>
                  <a:lnTo>
                    <a:pt x="2146" y="279"/>
                  </a:lnTo>
                  <a:lnTo>
                    <a:pt x="2116" y="387"/>
                  </a:lnTo>
                  <a:lnTo>
                    <a:pt x="2171" y="491"/>
                  </a:lnTo>
                  <a:lnTo>
                    <a:pt x="2297" y="407"/>
                  </a:lnTo>
                  <a:lnTo>
                    <a:pt x="2365" y="431"/>
                  </a:lnTo>
                  <a:lnTo>
                    <a:pt x="2312" y="539"/>
                  </a:lnTo>
                  <a:lnTo>
                    <a:pt x="2416" y="826"/>
                  </a:lnTo>
                  <a:lnTo>
                    <a:pt x="2561" y="927"/>
                  </a:lnTo>
                  <a:lnTo>
                    <a:pt x="2611" y="1017"/>
                  </a:lnTo>
                  <a:lnTo>
                    <a:pt x="2522" y="1113"/>
                  </a:lnTo>
                  <a:lnTo>
                    <a:pt x="2426" y="1187"/>
                  </a:lnTo>
                  <a:lnTo>
                    <a:pt x="2366" y="1382"/>
                  </a:lnTo>
                  <a:lnTo>
                    <a:pt x="2201" y="1622"/>
                  </a:lnTo>
                  <a:lnTo>
                    <a:pt x="2096" y="1872"/>
                  </a:lnTo>
                  <a:lnTo>
                    <a:pt x="1961" y="1962"/>
                  </a:lnTo>
                  <a:lnTo>
                    <a:pt x="1916" y="2147"/>
                  </a:lnTo>
                  <a:lnTo>
                    <a:pt x="1736" y="2097"/>
                  </a:lnTo>
                  <a:lnTo>
                    <a:pt x="1591" y="2177"/>
                  </a:lnTo>
                  <a:lnTo>
                    <a:pt x="1501" y="2132"/>
                  </a:lnTo>
                  <a:lnTo>
                    <a:pt x="1516" y="2027"/>
                  </a:lnTo>
                  <a:lnTo>
                    <a:pt x="1451" y="1992"/>
                  </a:lnTo>
                  <a:lnTo>
                    <a:pt x="1346" y="2042"/>
                  </a:lnTo>
                  <a:lnTo>
                    <a:pt x="1225" y="1907"/>
                  </a:lnTo>
                  <a:lnTo>
                    <a:pt x="1155" y="1962"/>
                  </a:lnTo>
                  <a:lnTo>
                    <a:pt x="1135" y="2037"/>
                  </a:lnTo>
                  <a:lnTo>
                    <a:pt x="975" y="2142"/>
                  </a:lnTo>
                  <a:lnTo>
                    <a:pt x="795" y="2067"/>
                  </a:lnTo>
                  <a:lnTo>
                    <a:pt x="585" y="2237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5" name="Freeform 417"/>
            <p:cNvSpPr>
              <a:spLocks/>
            </p:cNvSpPr>
            <p:nvPr/>
          </p:nvSpPr>
          <p:spPr bwMode="auto">
            <a:xfrm>
              <a:off x="4380963" y="2669402"/>
              <a:ext cx="289444" cy="376675"/>
            </a:xfrm>
            <a:custGeom>
              <a:avLst/>
              <a:gdLst/>
              <a:ahLst/>
              <a:cxnLst>
                <a:cxn ang="0">
                  <a:pos x="96" y="1425"/>
                </a:cxn>
                <a:cxn ang="0">
                  <a:pos x="391" y="1245"/>
                </a:cxn>
                <a:cxn ang="0">
                  <a:pos x="681" y="1185"/>
                </a:cxn>
                <a:cxn ang="0">
                  <a:pos x="781" y="1110"/>
                </a:cxn>
                <a:cxn ang="0">
                  <a:pos x="816" y="1195"/>
                </a:cxn>
                <a:cxn ang="0">
                  <a:pos x="876" y="1350"/>
                </a:cxn>
                <a:cxn ang="0">
                  <a:pos x="951" y="1185"/>
                </a:cxn>
                <a:cxn ang="0">
                  <a:pos x="891" y="930"/>
                </a:cxn>
                <a:cxn ang="0">
                  <a:pos x="846" y="775"/>
                </a:cxn>
                <a:cxn ang="0">
                  <a:pos x="886" y="685"/>
                </a:cxn>
                <a:cxn ang="0">
                  <a:pos x="931" y="775"/>
                </a:cxn>
                <a:cxn ang="0">
                  <a:pos x="991" y="760"/>
                </a:cxn>
                <a:cxn ang="0">
                  <a:pos x="991" y="670"/>
                </a:cxn>
                <a:cxn ang="0">
                  <a:pos x="946" y="565"/>
                </a:cxn>
                <a:cxn ang="0">
                  <a:pos x="1096" y="570"/>
                </a:cxn>
                <a:cxn ang="0">
                  <a:pos x="1081" y="420"/>
                </a:cxn>
                <a:cxn ang="0">
                  <a:pos x="961" y="450"/>
                </a:cxn>
                <a:cxn ang="0">
                  <a:pos x="736" y="295"/>
                </a:cxn>
                <a:cxn ang="0">
                  <a:pos x="606" y="0"/>
                </a:cxn>
                <a:cxn ang="0">
                  <a:pos x="511" y="75"/>
                </a:cxn>
                <a:cxn ang="0">
                  <a:pos x="451" y="268"/>
                </a:cxn>
                <a:cxn ang="0">
                  <a:pos x="286" y="511"/>
                </a:cxn>
                <a:cxn ang="0">
                  <a:pos x="181" y="762"/>
                </a:cxn>
                <a:cxn ang="0">
                  <a:pos x="45" y="850"/>
                </a:cxn>
                <a:cxn ang="0">
                  <a:pos x="0" y="1033"/>
                </a:cxn>
                <a:cxn ang="0">
                  <a:pos x="111" y="1180"/>
                </a:cxn>
                <a:cxn ang="0">
                  <a:pos x="96" y="1425"/>
                </a:cxn>
              </a:cxnLst>
              <a:rect l="0" t="0" r="r" b="b"/>
              <a:pathLst>
                <a:path w="1096" h="1425">
                  <a:moveTo>
                    <a:pt x="96" y="1425"/>
                  </a:moveTo>
                  <a:lnTo>
                    <a:pt x="391" y="1245"/>
                  </a:lnTo>
                  <a:lnTo>
                    <a:pt x="681" y="1185"/>
                  </a:lnTo>
                  <a:lnTo>
                    <a:pt x="781" y="1110"/>
                  </a:lnTo>
                  <a:lnTo>
                    <a:pt x="816" y="1195"/>
                  </a:lnTo>
                  <a:lnTo>
                    <a:pt x="876" y="1350"/>
                  </a:lnTo>
                  <a:lnTo>
                    <a:pt x="951" y="1185"/>
                  </a:lnTo>
                  <a:lnTo>
                    <a:pt x="891" y="930"/>
                  </a:lnTo>
                  <a:lnTo>
                    <a:pt x="846" y="775"/>
                  </a:lnTo>
                  <a:lnTo>
                    <a:pt x="886" y="685"/>
                  </a:lnTo>
                  <a:lnTo>
                    <a:pt x="931" y="775"/>
                  </a:lnTo>
                  <a:lnTo>
                    <a:pt x="991" y="760"/>
                  </a:lnTo>
                  <a:lnTo>
                    <a:pt x="991" y="670"/>
                  </a:lnTo>
                  <a:lnTo>
                    <a:pt x="946" y="565"/>
                  </a:lnTo>
                  <a:lnTo>
                    <a:pt x="1096" y="570"/>
                  </a:lnTo>
                  <a:lnTo>
                    <a:pt x="1081" y="420"/>
                  </a:lnTo>
                  <a:lnTo>
                    <a:pt x="961" y="450"/>
                  </a:lnTo>
                  <a:lnTo>
                    <a:pt x="736" y="295"/>
                  </a:lnTo>
                  <a:lnTo>
                    <a:pt x="606" y="0"/>
                  </a:lnTo>
                  <a:lnTo>
                    <a:pt x="511" y="75"/>
                  </a:lnTo>
                  <a:lnTo>
                    <a:pt x="451" y="268"/>
                  </a:lnTo>
                  <a:lnTo>
                    <a:pt x="286" y="511"/>
                  </a:lnTo>
                  <a:lnTo>
                    <a:pt x="181" y="762"/>
                  </a:lnTo>
                  <a:lnTo>
                    <a:pt x="45" y="850"/>
                  </a:lnTo>
                  <a:lnTo>
                    <a:pt x="0" y="1033"/>
                  </a:lnTo>
                  <a:lnTo>
                    <a:pt x="111" y="1180"/>
                  </a:lnTo>
                  <a:lnTo>
                    <a:pt x="96" y="1425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6" name="Freeform 418"/>
            <p:cNvSpPr>
              <a:spLocks/>
            </p:cNvSpPr>
            <p:nvPr/>
          </p:nvSpPr>
          <p:spPr bwMode="auto">
            <a:xfrm>
              <a:off x="5261192" y="2342951"/>
              <a:ext cx="338346" cy="103090"/>
            </a:xfrm>
            <a:custGeom>
              <a:avLst/>
              <a:gdLst/>
              <a:ahLst/>
              <a:cxnLst>
                <a:cxn ang="0">
                  <a:pos x="110" y="290"/>
                </a:cxn>
                <a:cxn ang="0">
                  <a:pos x="260" y="270"/>
                </a:cxn>
                <a:cxn ang="0">
                  <a:pos x="365" y="215"/>
                </a:cxn>
                <a:cxn ang="0">
                  <a:pos x="465" y="300"/>
                </a:cxn>
                <a:cxn ang="0">
                  <a:pos x="590" y="255"/>
                </a:cxn>
                <a:cxn ang="0">
                  <a:pos x="1095" y="255"/>
                </a:cxn>
                <a:cxn ang="0">
                  <a:pos x="1205" y="390"/>
                </a:cxn>
                <a:cxn ang="0">
                  <a:pos x="1278" y="370"/>
                </a:cxn>
                <a:cxn ang="0">
                  <a:pos x="1248" y="331"/>
                </a:cxn>
                <a:cxn ang="0">
                  <a:pos x="1208" y="303"/>
                </a:cxn>
                <a:cxn ang="0">
                  <a:pos x="1170" y="256"/>
                </a:cxn>
                <a:cxn ang="0">
                  <a:pos x="1149" y="207"/>
                </a:cxn>
                <a:cxn ang="0">
                  <a:pos x="1157" y="171"/>
                </a:cxn>
                <a:cxn ang="0">
                  <a:pos x="1118" y="127"/>
                </a:cxn>
                <a:cxn ang="0">
                  <a:pos x="1107" y="87"/>
                </a:cxn>
                <a:cxn ang="0">
                  <a:pos x="1143" y="48"/>
                </a:cxn>
                <a:cxn ang="0">
                  <a:pos x="1065" y="35"/>
                </a:cxn>
                <a:cxn ang="0">
                  <a:pos x="980" y="125"/>
                </a:cxn>
                <a:cxn ang="0">
                  <a:pos x="800" y="0"/>
                </a:cxn>
                <a:cxn ang="0">
                  <a:pos x="605" y="15"/>
                </a:cxn>
                <a:cxn ang="0">
                  <a:pos x="525" y="60"/>
                </a:cxn>
                <a:cxn ang="0">
                  <a:pos x="345" y="45"/>
                </a:cxn>
                <a:cxn ang="0">
                  <a:pos x="60" y="0"/>
                </a:cxn>
                <a:cxn ang="0">
                  <a:pos x="0" y="80"/>
                </a:cxn>
                <a:cxn ang="0">
                  <a:pos x="110" y="290"/>
                </a:cxn>
              </a:cxnLst>
              <a:rect l="0" t="0" r="r" b="b"/>
              <a:pathLst>
                <a:path w="1278" h="390">
                  <a:moveTo>
                    <a:pt x="110" y="290"/>
                  </a:moveTo>
                  <a:lnTo>
                    <a:pt x="260" y="270"/>
                  </a:lnTo>
                  <a:lnTo>
                    <a:pt x="365" y="215"/>
                  </a:lnTo>
                  <a:lnTo>
                    <a:pt x="465" y="300"/>
                  </a:lnTo>
                  <a:lnTo>
                    <a:pt x="590" y="255"/>
                  </a:lnTo>
                  <a:lnTo>
                    <a:pt x="1095" y="255"/>
                  </a:lnTo>
                  <a:lnTo>
                    <a:pt x="1205" y="390"/>
                  </a:lnTo>
                  <a:lnTo>
                    <a:pt x="1278" y="370"/>
                  </a:lnTo>
                  <a:lnTo>
                    <a:pt x="1248" y="331"/>
                  </a:lnTo>
                  <a:lnTo>
                    <a:pt x="1208" y="303"/>
                  </a:lnTo>
                  <a:lnTo>
                    <a:pt x="1170" y="256"/>
                  </a:lnTo>
                  <a:lnTo>
                    <a:pt x="1149" y="207"/>
                  </a:lnTo>
                  <a:lnTo>
                    <a:pt x="1157" y="171"/>
                  </a:lnTo>
                  <a:lnTo>
                    <a:pt x="1118" y="127"/>
                  </a:lnTo>
                  <a:lnTo>
                    <a:pt x="1107" y="87"/>
                  </a:lnTo>
                  <a:lnTo>
                    <a:pt x="1143" y="48"/>
                  </a:lnTo>
                  <a:lnTo>
                    <a:pt x="1065" y="35"/>
                  </a:lnTo>
                  <a:lnTo>
                    <a:pt x="980" y="125"/>
                  </a:lnTo>
                  <a:lnTo>
                    <a:pt x="800" y="0"/>
                  </a:lnTo>
                  <a:lnTo>
                    <a:pt x="605" y="15"/>
                  </a:lnTo>
                  <a:lnTo>
                    <a:pt x="525" y="60"/>
                  </a:lnTo>
                  <a:lnTo>
                    <a:pt x="345" y="45"/>
                  </a:lnTo>
                  <a:lnTo>
                    <a:pt x="60" y="0"/>
                  </a:lnTo>
                  <a:lnTo>
                    <a:pt x="0" y="80"/>
                  </a:lnTo>
                  <a:lnTo>
                    <a:pt x="110" y="29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7" name="Freeform 419"/>
            <p:cNvSpPr>
              <a:spLocks/>
            </p:cNvSpPr>
            <p:nvPr/>
          </p:nvSpPr>
          <p:spPr bwMode="auto">
            <a:xfrm>
              <a:off x="5060298" y="2299336"/>
              <a:ext cx="545847" cy="602679"/>
            </a:xfrm>
            <a:custGeom>
              <a:avLst/>
              <a:gdLst/>
              <a:ahLst/>
              <a:cxnLst>
                <a:cxn ang="0">
                  <a:pos x="1900" y="1141"/>
                </a:cxn>
                <a:cxn ang="0">
                  <a:pos x="1575" y="1381"/>
                </a:cxn>
                <a:cxn ang="0">
                  <a:pos x="1230" y="1506"/>
                </a:cxn>
                <a:cxn ang="0">
                  <a:pos x="960" y="1576"/>
                </a:cxn>
                <a:cxn ang="0">
                  <a:pos x="1000" y="1716"/>
                </a:cxn>
                <a:cxn ang="0">
                  <a:pos x="1165" y="1806"/>
                </a:cxn>
                <a:cxn ang="0">
                  <a:pos x="1290" y="2061"/>
                </a:cxn>
                <a:cxn ang="0">
                  <a:pos x="1410" y="2281"/>
                </a:cxn>
                <a:cxn ang="0">
                  <a:pos x="1125" y="2151"/>
                </a:cxn>
                <a:cxn ang="0">
                  <a:pos x="975" y="1906"/>
                </a:cxn>
                <a:cxn ang="0">
                  <a:pos x="630" y="1771"/>
                </a:cxn>
                <a:cxn ang="0">
                  <a:pos x="300" y="1656"/>
                </a:cxn>
                <a:cxn ang="0">
                  <a:pos x="190" y="1596"/>
                </a:cxn>
                <a:cxn ang="0">
                  <a:pos x="0" y="1401"/>
                </a:cxn>
                <a:cxn ang="0">
                  <a:pos x="40" y="1171"/>
                </a:cxn>
                <a:cxn ang="0">
                  <a:pos x="180" y="1146"/>
                </a:cxn>
                <a:cxn ang="0">
                  <a:pos x="160" y="945"/>
                </a:cxn>
                <a:cxn ang="0">
                  <a:pos x="210" y="650"/>
                </a:cxn>
                <a:cxn ang="0">
                  <a:pos x="295" y="425"/>
                </a:cxn>
                <a:cxn ang="0">
                  <a:pos x="435" y="230"/>
                </a:cxn>
                <a:cxn ang="0">
                  <a:pos x="595" y="300"/>
                </a:cxn>
                <a:cxn ang="0">
                  <a:pos x="705" y="20"/>
                </a:cxn>
                <a:cxn ang="0">
                  <a:pos x="900" y="65"/>
                </a:cxn>
                <a:cxn ang="0">
                  <a:pos x="1060" y="170"/>
                </a:cxn>
                <a:cxn ang="0">
                  <a:pos x="1285" y="223"/>
                </a:cxn>
                <a:cxn ang="0">
                  <a:pos x="820" y="165"/>
                </a:cxn>
                <a:cxn ang="0">
                  <a:pos x="870" y="454"/>
                </a:cxn>
                <a:cxn ang="0">
                  <a:pos x="585" y="390"/>
                </a:cxn>
                <a:cxn ang="0">
                  <a:pos x="360" y="560"/>
                </a:cxn>
                <a:cxn ang="0">
                  <a:pos x="285" y="830"/>
                </a:cxn>
                <a:cxn ang="0">
                  <a:pos x="420" y="1171"/>
                </a:cxn>
                <a:cxn ang="0">
                  <a:pos x="570" y="1221"/>
                </a:cxn>
                <a:cxn ang="0">
                  <a:pos x="730" y="1416"/>
                </a:cxn>
                <a:cxn ang="0">
                  <a:pos x="940" y="1236"/>
                </a:cxn>
                <a:cxn ang="0">
                  <a:pos x="1150" y="1171"/>
                </a:cxn>
                <a:cxn ang="0">
                  <a:pos x="1365" y="1176"/>
                </a:cxn>
                <a:cxn ang="0">
                  <a:pos x="1770" y="1055"/>
                </a:cxn>
                <a:cxn ang="0">
                  <a:pos x="1975" y="990"/>
                </a:cxn>
                <a:cxn ang="0">
                  <a:pos x="1995" y="1236"/>
                </a:cxn>
              </a:cxnLst>
              <a:rect l="0" t="0" r="r" b="b"/>
              <a:pathLst>
                <a:path w="2065" h="2281">
                  <a:moveTo>
                    <a:pt x="1995" y="1236"/>
                  </a:moveTo>
                  <a:lnTo>
                    <a:pt x="1900" y="1141"/>
                  </a:lnTo>
                  <a:lnTo>
                    <a:pt x="1755" y="1125"/>
                  </a:lnTo>
                  <a:lnTo>
                    <a:pt x="1575" y="1381"/>
                  </a:lnTo>
                  <a:lnTo>
                    <a:pt x="1360" y="1506"/>
                  </a:lnTo>
                  <a:lnTo>
                    <a:pt x="1230" y="1506"/>
                  </a:lnTo>
                  <a:lnTo>
                    <a:pt x="1110" y="1666"/>
                  </a:lnTo>
                  <a:lnTo>
                    <a:pt x="960" y="1576"/>
                  </a:lnTo>
                  <a:lnTo>
                    <a:pt x="930" y="1651"/>
                  </a:lnTo>
                  <a:lnTo>
                    <a:pt x="1000" y="1716"/>
                  </a:lnTo>
                  <a:lnTo>
                    <a:pt x="1075" y="1776"/>
                  </a:lnTo>
                  <a:lnTo>
                    <a:pt x="1165" y="1806"/>
                  </a:lnTo>
                  <a:lnTo>
                    <a:pt x="1240" y="1951"/>
                  </a:lnTo>
                  <a:lnTo>
                    <a:pt x="1290" y="2061"/>
                  </a:lnTo>
                  <a:lnTo>
                    <a:pt x="1470" y="2191"/>
                  </a:lnTo>
                  <a:lnTo>
                    <a:pt x="1410" y="2281"/>
                  </a:lnTo>
                  <a:lnTo>
                    <a:pt x="1285" y="2181"/>
                  </a:lnTo>
                  <a:lnTo>
                    <a:pt x="1125" y="2151"/>
                  </a:lnTo>
                  <a:lnTo>
                    <a:pt x="1155" y="2046"/>
                  </a:lnTo>
                  <a:lnTo>
                    <a:pt x="975" y="1906"/>
                  </a:lnTo>
                  <a:lnTo>
                    <a:pt x="865" y="1891"/>
                  </a:lnTo>
                  <a:lnTo>
                    <a:pt x="630" y="1771"/>
                  </a:lnTo>
                  <a:lnTo>
                    <a:pt x="480" y="1651"/>
                  </a:lnTo>
                  <a:lnTo>
                    <a:pt x="300" y="1656"/>
                  </a:lnTo>
                  <a:lnTo>
                    <a:pt x="220" y="1711"/>
                  </a:lnTo>
                  <a:lnTo>
                    <a:pt x="190" y="1596"/>
                  </a:lnTo>
                  <a:lnTo>
                    <a:pt x="130" y="1461"/>
                  </a:lnTo>
                  <a:lnTo>
                    <a:pt x="0" y="1401"/>
                  </a:lnTo>
                  <a:lnTo>
                    <a:pt x="25" y="1281"/>
                  </a:lnTo>
                  <a:lnTo>
                    <a:pt x="40" y="1171"/>
                  </a:lnTo>
                  <a:lnTo>
                    <a:pt x="120" y="1055"/>
                  </a:lnTo>
                  <a:lnTo>
                    <a:pt x="180" y="1146"/>
                  </a:lnTo>
                  <a:lnTo>
                    <a:pt x="225" y="1080"/>
                  </a:lnTo>
                  <a:lnTo>
                    <a:pt x="160" y="945"/>
                  </a:lnTo>
                  <a:lnTo>
                    <a:pt x="180" y="780"/>
                  </a:lnTo>
                  <a:lnTo>
                    <a:pt x="210" y="650"/>
                  </a:lnTo>
                  <a:lnTo>
                    <a:pt x="180" y="545"/>
                  </a:lnTo>
                  <a:lnTo>
                    <a:pt x="295" y="425"/>
                  </a:lnTo>
                  <a:lnTo>
                    <a:pt x="325" y="335"/>
                  </a:lnTo>
                  <a:lnTo>
                    <a:pt x="435" y="230"/>
                  </a:lnTo>
                  <a:lnTo>
                    <a:pt x="495" y="305"/>
                  </a:lnTo>
                  <a:lnTo>
                    <a:pt x="595" y="300"/>
                  </a:lnTo>
                  <a:lnTo>
                    <a:pt x="670" y="155"/>
                  </a:lnTo>
                  <a:lnTo>
                    <a:pt x="705" y="20"/>
                  </a:lnTo>
                  <a:lnTo>
                    <a:pt x="820" y="0"/>
                  </a:lnTo>
                  <a:lnTo>
                    <a:pt x="900" y="65"/>
                  </a:lnTo>
                  <a:lnTo>
                    <a:pt x="1000" y="65"/>
                  </a:lnTo>
                  <a:lnTo>
                    <a:pt x="1060" y="170"/>
                  </a:lnTo>
                  <a:lnTo>
                    <a:pt x="1260" y="105"/>
                  </a:lnTo>
                  <a:lnTo>
                    <a:pt x="1285" y="223"/>
                  </a:lnTo>
                  <a:lnTo>
                    <a:pt x="1104" y="210"/>
                  </a:lnTo>
                  <a:lnTo>
                    <a:pt x="820" y="165"/>
                  </a:lnTo>
                  <a:lnTo>
                    <a:pt x="760" y="245"/>
                  </a:lnTo>
                  <a:lnTo>
                    <a:pt x="870" y="454"/>
                  </a:lnTo>
                  <a:lnTo>
                    <a:pt x="765" y="465"/>
                  </a:lnTo>
                  <a:lnTo>
                    <a:pt x="585" y="390"/>
                  </a:lnTo>
                  <a:lnTo>
                    <a:pt x="445" y="455"/>
                  </a:lnTo>
                  <a:lnTo>
                    <a:pt x="360" y="560"/>
                  </a:lnTo>
                  <a:lnTo>
                    <a:pt x="310" y="680"/>
                  </a:lnTo>
                  <a:lnTo>
                    <a:pt x="285" y="830"/>
                  </a:lnTo>
                  <a:lnTo>
                    <a:pt x="330" y="1020"/>
                  </a:lnTo>
                  <a:lnTo>
                    <a:pt x="420" y="1171"/>
                  </a:lnTo>
                  <a:lnTo>
                    <a:pt x="495" y="1171"/>
                  </a:lnTo>
                  <a:lnTo>
                    <a:pt x="570" y="1221"/>
                  </a:lnTo>
                  <a:lnTo>
                    <a:pt x="600" y="1386"/>
                  </a:lnTo>
                  <a:lnTo>
                    <a:pt x="730" y="1416"/>
                  </a:lnTo>
                  <a:lnTo>
                    <a:pt x="840" y="1401"/>
                  </a:lnTo>
                  <a:lnTo>
                    <a:pt x="940" y="1236"/>
                  </a:lnTo>
                  <a:lnTo>
                    <a:pt x="1060" y="1110"/>
                  </a:lnTo>
                  <a:lnTo>
                    <a:pt x="1150" y="1171"/>
                  </a:lnTo>
                  <a:lnTo>
                    <a:pt x="1255" y="1191"/>
                  </a:lnTo>
                  <a:lnTo>
                    <a:pt x="1365" y="1176"/>
                  </a:lnTo>
                  <a:lnTo>
                    <a:pt x="1405" y="1085"/>
                  </a:lnTo>
                  <a:lnTo>
                    <a:pt x="1770" y="1055"/>
                  </a:lnTo>
                  <a:lnTo>
                    <a:pt x="1875" y="975"/>
                  </a:lnTo>
                  <a:lnTo>
                    <a:pt x="1975" y="990"/>
                  </a:lnTo>
                  <a:lnTo>
                    <a:pt x="2065" y="1055"/>
                  </a:lnTo>
                  <a:lnTo>
                    <a:pt x="1995" y="1236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8" name="Freeform 420"/>
            <p:cNvSpPr>
              <a:spLocks/>
            </p:cNvSpPr>
            <p:nvPr/>
          </p:nvSpPr>
          <p:spPr bwMode="auto">
            <a:xfrm>
              <a:off x="5261192" y="2867652"/>
              <a:ext cx="266976" cy="265655"/>
            </a:xfrm>
            <a:custGeom>
              <a:avLst/>
              <a:gdLst/>
              <a:ahLst/>
              <a:cxnLst>
                <a:cxn ang="0">
                  <a:pos x="561" y="989"/>
                </a:cxn>
                <a:cxn ang="0">
                  <a:pos x="456" y="1004"/>
                </a:cxn>
                <a:cxn ang="0">
                  <a:pos x="301" y="939"/>
                </a:cxn>
                <a:cxn ang="0">
                  <a:pos x="271" y="789"/>
                </a:cxn>
                <a:cxn ang="0">
                  <a:pos x="366" y="624"/>
                </a:cxn>
                <a:cxn ang="0">
                  <a:pos x="231" y="549"/>
                </a:cxn>
                <a:cxn ang="0">
                  <a:pos x="0" y="326"/>
                </a:cxn>
                <a:cxn ang="0">
                  <a:pos x="366" y="0"/>
                </a:cxn>
                <a:cxn ang="0">
                  <a:pos x="528" y="30"/>
                </a:cxn>
                <a:cxn ang="0">
                  <a:pos x="654" y="131"/>
                </a:cxn>
                <a:cxn ang="0">
                  <a:pos x="681" y="264"/>
                </a:cxn>
                <a:cxn ang="0">
                  <a:pos x="661" y="389"/>
                </a:cxn>
                <a:cxn ang="0">
                  <a:pos x="816" y="509"/>
                </a:cxn>
                <a:cxn ang="0">
                  <a:pos x="901" y="624"/>
                </a:cxn>
                <a:cxn ang="0">
                  <a:pos x="1011" y="699"/>
                </a:cxn>
                <a:cxn ang="0">
                  <a:pos x="961" y="779"/>
                </a:cxn>
                <a:cxn ang="0">
                  <a:pos x="841" y="774"/>
                </a:cxn>
                <a:cxn ang="0">
                  <a:pos x="621" y="809"/>
                </a:cxn>
                <a:cxn ang="0">
                  <a:pos x="561" y="899"/>
                </a:cxn>
                <a:cxn ang="0">
                  <a:pos x="561" y="989"/>
                </a:cxn>
              </a:cxnLst>
              <a:rect l="0" t="0" r="r" b="b"/>
              <a:pathLst>
                <a:path w="1011" h="1004">
                  <a:moveTo>
                    <a:pt x="561" y="989"/>
                  </a:moveTo>
                  <a:lnTo>
                    <a:pt x="456" y="1004"/>
                  </a:lnTo>
                  <a:lnTo>
                    <a:pt x="301" y="939"/>
                  </a:lnTo>
                  <a:lnTo>
                    <a:pt x="271" y="789"/>
                  </a:lnTo>
                  <a:lnTo>
                    <a:pt x="366" y="624"/>
                  </a:lnTo>
                  <a:lnTo>
                    <a:pt x="231" y="549"/>
                  </a:lnTo>
                  <a:lnTo>
                    <a:pt x="0" y="326"/>
                  </a:lnTo>
                  <a:lnTo>
                    <a:pt x="366" y="0"/>
                  </a:lnTo>
                  <a:lnTo>
                    <a:pt x="528" y="30"/>
                  </a:lnTo>
                  <a:lnTo>
                    <a:pt x="654" y="131"/>
                  </a:lnTo>
                  <a:lnTo>
                    <a:pt x="681" y="264"/>
                  </a:lnTo>
                  <a:lnTo>
                    <a:pt x="661" y="389"/>
                  </a:lnTo>
                  <a:lnTo>
                    <a:pt x="816" y="509"/>
                  </a:lnTo>
                  <a:lnTo>
                    <a:pt x="901" y="624"/>
                  </a:lnTo>
                  <a:lnTo>
                    <a:pt x="1011" y="699"/>
                  </a:lnTo>
                  <a:lnTo>
                    <a:pt x="961" y="779"/>
                  </a:lnTo>
                  <a:lnTo>
                    <a:pt x="841" y="774"/>
                  </a:lnTo>
                  <a:lnTo>
                    <a:pt x="621" y="809"/>
                  </a:lnTo>
                  <a:lnTo>
                    <a:pt x="561" y="899"/>
                  </a:lnTo>
                  <a:lnTo>
                    <a:pt x="561" y="98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9" name="Freeform 421"/>
            <p:cNvSpPr>
              <a:spLocks/>
            </p:cNvSpPr>
            <p:nvPr/>
          </p:nvSpPr>
          <p:spPr bwMode="auto">
            <a:xfrm>
              <a:off x="3906484" y="3405570"/>
              <a:ext cx="498267" cy="239222"/>
            </a:xfrm>
            <a:custGeom>
              <a:avLst/>
              <a:gdLst/>
              <a:ahLst/>
              <a:cxnLst>
                <a:cxn ang="0">
                  <a:pos x="1772" y="815"/>
                </a:cxn>
                <a:cxn ang="0">
                  <a:pos x="1887" y="765"/>
                </a:cxn>
                <a:cxn ang="0">
                  <a:pos x="1802" y="650"/>
                </a:cxn>
                <a:cxn ang="0">
                  <a:pos x="1812" y="515"/>
                </a:cxn>
                <a:cxn ang="0">
                  <a:pos x="1617" y="425"/>
                </a:cxn>
                <a:cxn ang="0">
                  <a:pos x="1161" y="450"/>
                </a:cxn>
                <a:cxn ang="0">
                  <a:pos x="1021" y="365"/>
                </a:cxn>
                <a:cxn ang="0">
                  <a:pos x="871" y="155"/>
                </a:cxn>
                <a:cxn ang="0">
                  <a:pos x="856" y="45"/>
                </a:cxn>
                <a:cxn ang="0">
                  <a:pos x="676" y="30"/>
                </a:cxn>
                <a:cxn ang="0">
                  <a:pos x="481" y="0"/>
                </a:cxn>
                <a:cxn ang="0">
                  <a:pos x="341" y="14"/>
                </a:cxn>
                <a:cxn ang="0">
                  <a:pos x="371" y="104"/>
                </a:cxn>
                <a:cxn ang="0">
                  <a:pos x="294" y="182"/>
                </a:cxn>
                <a:cxn ang="0">
                  <a:pos x="158" y="195"/>
                </a:cxn>
                <a:cxn ang="0">
                  <a:pos x="101" y="255"/>
                </a:cxn>
                <a:cxn ang="0">
                  <a:pos x="151" y="375"/>
                </a:cxn>
                <a:cxn ang="0">
                  <a:pos x="191" y="510"/>
                </a:cxn>
                <a:cxn ang="0">
                  <a:pos x="76" y="570"/>
                </a:cxn>
                <a:cxn ang="0">
                  <a:pos x="0" y="675"/>
                </a:cxn>
                <a:cxn ang="0">
                  <a:pos x="556" y="720"/>
                </a:cxn>
                <a:cxn ang="0">
                  <a:pos x="1001" y="815"/>
                </a:cxn>
                <a:cxn ang="0">
                  <a:pos x="1106" y="725"/>
                </a:cxn>
                <a:cxn ang="0">
                  <a:pos x="1307" y="735"/>
                </a:cxn>
                <a:cxn ang="0">
                  <a:pos x="1467" y="870"/>
                </a:cxn>
                <a:cxn ang="0">
                  <a:pos x="1772" y="905"/>
                </a:cxn>
                <a:cxn ang="0">
                  <a:pos x="1772" y="815"/>
                </a:cxn>
              </a:cxnLst>
              <a:rect l="0" t="0" r="r" b="b"/>
              <a:pathLst>
                <a:path w="1887" h="905">
                  <a:moveTo>
                    <a:pt x="1772" y="815"/>
                  </a:moveTo>
                  <a:lnTo>
                    <a:pt x="1887" y="765"/>
                  </a:lnTo>
                  <a:lnTo>
                    <a:pt x="1802" y="650"/>
                  </a:lnTo>
                  <a:lnTo>
                    <a:pt x="1812" y="515"/>
                  </a:lnTo>
                  <a:lnTo>
                    <a:pt x="1617" y="425"/>
                  </a:lnTo>
                  <a:lnTo>
                    <a:pt x="1161" y="450"/>
                  </a:lnTo>
                  <a:lnTo>
                    <a:pt x="1021" y="365"/>
                  </a:lnTo>
                  <a:lnTo>
                    <a:pt x="871" y="155"/>
                  </a:lnTo>
                  <a:lnTo>
                    <a:pt x="856" y="45"/>
                  </a:lnTo>
                  <a:lnTo>
                    <a:pt x="676" y="30"/>
                  </a:lnTo>
                  <a:lnTo>
                    <a:pt x="481" y="0"/>
                  </a:lnTo>
                  <a:lnTo>
                    <a:pt x="341" y="14"/>
                  </a:lnTo>
                  <a:lnTo>
                    <a:pt x="371" y="104"/>
                  </a:lnTo>
                  <a:lnTo>
                    <a:pt x="294" y="182"/>
                  </a:lnTo>
                  <a:lnTo>
                    <a:pt x="158" y="195"/>
                  </a:lnTo>
                  <a:lnTo>
                    <a:pt x="101" y="255"/>
                  </a:lnTo>
                  <a:lnTo>
                    <a:pt x="151" y="375"/>
                  </a:lnTo>
                  <a:lnTo>
                    <a:pt x="191" y="510"/>
                  </a:lnTo>
                  <a:lnTo>
                    <a:pt x="76" y="570"/>
                  </a:lnTo>
                  <a:lnTo>
                    <a:pt x="0" y="675"/>
                  </a:lnTo>
                  <a:lnTo>
                    <a:pt x="556" y="720"/>
                  </a:lnTo>
                  <a:lnTo>
                    <a:pt x="1001" y="815"/>
                  </a:lnTo>
                  <a:lnTo>
                    <a:pt x="1106" y="725"/>
                  </a:lnTo>
                  <a:lnTo>
                    <a:pt x="1307" y="735"/>
                  </a:lnTo>
                  <a:lnTo>
                    <a:pt x="1467" y="870"/>
                  </a:lnTo>
                  <a:lnTo>
                    <a:pt x="1772" y="905"/>
                  </a:lnTo>
                  <a:lnTo>
                    <a:pt x="1772" y="815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70" name="Freeform 422"/>
            <p:cNvSpPr>
              <a:spLocks/>
            </p:cNvSpPr>
            <p:nvPr/>
          </p:nvSpPr>
          <p:spPr bwMode="auto">
            <a:xfrm>
              <a:off x="4988929" y="3735986"/>
              <a:ext cx="260368" cy="130845"/>
            </a:xfrm>
            <a:custGeom>
              <a:avLst/>
              <a:gdLst/>
              <a:ahLst/>
              <a:cxnLst>
                <a:cxn ang="0">
                  <a:pos x="126" y="95"/>
                </a:cxn>
                <a:cxn ang="0">
                  <a:pos x="107" y="69"/>
                </a:cxn>
                <a:cxn ang="0">
                  <a:pos x="65" y="47"/>
                </a:cxn>
                <a:cxn ang="0">
                  <a:pos x="20" y="47"/>
                </a:cxn>
                <a:cxn ang="0">
                  <a:pos x="0" y="22"/>
                </a:cxn>
                <a:cxn ang="0">
                  <a:pos x="41" y="8"/>
                </a:cxn>
                <a:cxn ang="0">
                  <a:pos x="83" y="9"/>
                </a:cxn>
                <a:cxn ang="0">
                  <a:pos x="107" y="0"/>
                </a:cxn>
                <a:cxn ang="0">
                  <a:pos x="119" y="12"/>
                </a:cxn>
                <a:cxn ang="0">
                  <a:pos x="134" y="27"/>
                </a:cxn>
                <a:cxn ang="0">
                  <a:pos x="156" y="36"/>
                </a:cxn>
                <a:cxn ang="0">
                  <a:pos x="197" y="80"/>
                </a:cxn>
                <a:cxn ang="0">
                  <a:pos x="165" y="99"/>
                </a:cxn>
                <a:cxn ang="0">
                  <a:pos x="126" y="95"/>
                </a:cxn>
              </a:cxnLst>
              <a:rect l="0" t="0" r="r" b="b"/>
              <a:pathLst>
                <a:path w="197" h="99">
                  <a:moveTo>
                    <a:pt x="126" y="95"/>
                  </a:moveTo>
                  <a:lnTo>
                    <a:pt x="107" y="69"/>
                  </a:lnTo>
                  <a:lnTo>
                    <a:pt x="65" y="47"/>
                  </a:lnTo>
                  <a:lnTo>
                    <a:pt x="20" y="47"/>
                  </a:lnTo>
                  <a:lnTo>
                    <a:pt x="0" y="22"/>
                  </a:lnTo>
                  <a:lnTo>
                    <a:pt x="41" y="8"/>
                  </a:lnTo>
                  <a:lnTo>
                    <a:pt x="83" y="9"/>
                  </a:lnTo>
                  <a:lnTo>
                    <a:pt x="107" y="0"/>
                  </a:lnTo>
                  <a:lnTo>
                    <a:pt x="119" y="12"/>
                  </a:lnTo>
                  <a:lnTo>
                    <a:pt x="134" y="27"/>
                  </a:lnTo>
                  <a:lnTo>
                    <a:pt x="156" y="36"/>
                  </a:lnTo>
                  <a:lnTo>
                    <a:pt x="197" y="80"/>
                  </a:lnTo>
                  <a:lnTo>
                    <a:pt x="165" y="99"/>
                  </a:lnTo>
                  <a:lnTo>
                    <a:pt x="126" y="9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1" name="Freeform 423"/>
            <p:cNvSpPr>
              <a:spLocks/>
            </p:cNvSpPr>
            <p:nvPr/>
          </p:nvSpPr>
          <p:spPr bwMode="auto">
            <a:xfrm>
              <a:off x="4579212" y="3585317"/>
              <a:ext cx="107054" cy="99125"/>
            </a:xfrm>
            <a:custGeom>
              <a:avLst/>
              <a:gdLst/>
              <a:ahLst/>
              <a:cxnLst>
                <a:cxn ang="0">
                  <a:pos x="0" y="66"/>
                </a:cxn>
                <a:cxn ang="0">
                  <a:pos x="19" y="47"/>
                </a:cxn>
                <a:cxn ang="0">
                  <a:pos x="21" y="24"/>
                </a:cxn>
                <a:cxn ang="0">
                  <a:pos x="37" y="0"/>
                </a:cxn>
                <a:cxn ang="0">
                  <a:pos x="64" y="0"/>
                </a:cxn>
                <a:cxn ang="0">
                  <a:pos x="81" y="17"/>
                </a:cxn>
                <a:cxn ang="0">
                  <a:pos x="63" y="59"/>
                </a:cxn>
                <a:cxn ang="0">
                  <a:pos x="49" y="75"/>
                </a:cxn>
                <a:cxn ang="0">
                  <a:pos x="28" y="75"/>
                </a:cxn>
                <a:cxn ang="0">
                  <a:pos x="0" y="66"/>
                </a:cxn>
              </a:cxnLst>
              <a:rect l="0" t="0" r="r" b="b"/>
              <a:pathLst>
                <a:path w="81" h="75">
                  <a:moveTo>
                    <a:pt x="0" y="66"/>
                  </a:moveTo>
                  <a:lnTo>
                    <a:pt x="19" y="47"/>
                  </a:lnTo>
                  <a:lnTo>
                    <a:pt x="21" y="24"/>
                  </a:lnTo>
                  <a:lnTo>
                    <a:pt x="37" y="0"/>
                  </a:lnTo>
                  <a:lnTo>
                    <a:pt x="64" y="0"/>
                  </a:lnTo>
                  <a:lnTo>
                    <a:pt x="81" y="17"/>
                  </a:lnTo>
                  <a:lnTo>
                    <a:pt x="63" y="59"/>
                  </a:lnTo>
                  <a:lnTo>
                    <a:pt x="49" y="75"/>
                  </a:lnTo>
                  <a:lnTo>
                    <a:pt x="28" y="7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2" name="Freeform 424"/>
            <p:cNvSpPr>
              <a:spLocks/>
            </p:cNvSpPr>
            <p:nvPr/>
          </p:nvSpPr>
          <p:spPr bwMode="auto">
            <a:xfrm>
              <a:off x="4691553" y="3605141"/>
              <a:ext cx="210144" cy="99125"/>
            </a:xfrm>
            <a:custGeom>
              <a:avLst/>
              <a:gdLst/>
              <a:ahLst/>
              <a:cxnLst>
                <a:cxn ang="0">
                  <a:pos x="0" y="63"/>
                </a:cxn>
                <a:cxn ang="0">
                  <a:pos x="9" y="26"/>
                </a:cxn>
                <a:cxn ang="0">
                  <a:pos x="33" y="15"/>
                </a:cxn>
                <a:cxn ang="0">
                  <a:pos x="45" y="0"/>
                </a:cxn>
                <a:cxn ang="0">
                  <a:pos x="62" y="11"/>
                </a:cxn>
                <a:cxn ang="0">
                  <a:pos x="86" y="12"/>
                </a:cxn>
                <a:cxn ang="0">
                  <a:pos x="102" y="33"/>
                </a:cxn>
                <a:cxn ang="0">
                  <a:pos x="128" y="41"/>
                </a:cxn>
                <a:cxn ang="0">
                  <a:pos x="158" y="32"/>
                </a:cxn>
                <a:cxn ang="0">
                  <a:pos x="159" y="50"/>
                </a:cxn>
                <a:cxn ang="0">
                  <a:pos x="126" y="59"/>
                </a:cxn>
                <a:cxn ang="0">
                  <a:pos x="101" y="57"/>
                </a:cxn>
                <a:cxn ang="0">
                  <a:pos x="78" y="68"/>
                </a:cxn>
                <a:cxn ang="0">
                  <a:pos x="43" y="75"/>
                </a:cxn>
                <a:cxn ang="0">
                  <a:pos x="0" y="63"/>
                </a:cxn>
              </a:cxnLst>
              <a:rect l="0" t="0" r="r" b="b"/>
              <a:pathLst>
                <a:path w="159" h="75">
                  <a:moveTo>
                    <a:pt x="0" y="63"/>
                  </a:moveTo>
                  <a:lnTo>
                    <a:pt x="9" y="26"/>
                  </a:lnTo>
                  <a:lnTo>
                    <a:pt x="33" y="15"/>
                  </a:lnTo>
                  <a:lnTo>
                    <a:pt x="45" y="0"/>
                  </a:lnTo>
                  <a:lnTo>
                    <a:pt x="62" y="11"/>
                  </a:lnTo>
                  <a:lnTo>
                    <a:pt x="86" y="12"/>
                  </a:lnTo>
                  <a:lnTo>
                    <a:pt x="102" y="33"/>
                  </a:lnTo>
                  <a:lnTo>
                    <a:pt x="128" y="41"/>
                  </a:lnTo>
                  <a:lnTo>
                    <a:pt x="158" y="32"/>
                  </a:lnTo>
                  <a:lnTo>
                    <a:pt x="159" y="50"/>
                  </a:lnTo>
                  <a:lnTo>
                    <a:pt x="126" y="59"/>
                  </a:lnTo>
                  <a:lnTo>
                    <a:pt x="101" y="57"/>
                  </a:lnTo>
                  <a:lnTo>
                    <a:pt x="78" y="68"/>
                  </a:lnTo>
                  <a:lnTo>
                    <a:pt x="43" y="75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3" name="Freeform 425"/>
            <p:cNvSpPr>
              <a:spLocks/>
            </p:cNvSpPr>
            <p:nvPr/>
          </p:nvSpPr>
          <p:spPr bwMode="auto">
            <a:xfrm>
              <a:off x="4809182" y="3565491"/>
              <a:ext cx="206180" cy="103090"/>
            </a:xfrm>
            <a:custGeom>
              <a:avLst/>
              <a:gdLst/>
              <a:ahLst/>
              <a:cxnLst>
                <a:cxn ang="0">
                  <a:pos x="91" y="78"/>
                </a:cxn>
                <a:cxn ang="0">
                  <a:pos x="88" y="57"/>
                </a:cxn>
                <a:cxn ang="0">
                  <a:pos x="43" y="39"/>
                </a:cxn>
                <a:cxn ang="0">
                  <a:pos x="0" y="15"/>
                </a:cxn>
                <a:cxn ang="0">
                  <a:pos x="21" y="9"/>
                </a:cxn>
                <a:cxn ang="0">
                  <a:pos x="45" y="0"/>
                </a:cxn>
                <a:cxn ang="0">
                  <a:pos x="72" y="33"/>
                </a:cxn>
                <a:cxn ang="0">
                  <a:pos x="87" y="26"/>
                </a:cxn>
                <a:cxn ang="0">
                  <a:pos x="103" y="26"/>
                </a:cxn>
                <a:cxn ang="0">
                  <a:pos x="111" y="54"/>
                </a:cxn>
                <a:cxn ang="0">
                  <a:pos x="124" y="32"/>
                </a:cxn>
                <a:cxn ang="0">
                  <a:pos x="144" y="26"/>
                </a:cxn>
                <a:cxn ang="0">
                  <a:pos x="148" y="50"/>
                </a:cxn>
                <a:cxn ang="0">
                  <a:pos x="156" y="65"/>
                </a:cxn>
                <a:cxn ang="0">
                  <a:pos x="121" y="69"/>
                </a:cxn>
                <a:cxn ang="0">
                  <a:pos x="91" y="78"/>
                </a:cxn>
              </a:cxnLst>
              <a:rect l="0" t="0" r="r" b="b"/>
              <a:pathLst>
                <a:path w="156" h="78">
                  <a:moveTo>
                    <a:pt x="91" y="78"/>
                  </a:moveTo>
                  <a:lnTo>
                    <a:pt x="88" y="57"/>
                  </a:lnTo>
                  <a:lnTo>
                    <a:pt x="43" y="39"/>
                  </a:lnTo>
                  <a:lnTo>
                    <a:pt x="0" y="15"/>
                  </a:lnTo>
                  <a:lnTo>
                    <a:pt x="21" y="9"/>
                  </a:lnTo>
                  <a:lnTo>
                    <a:pt x="45" y="0"/>
                  </a:lnTo>
                  <a:lnTo>
                    <a:pt x="72" y="33"/>
                  </a:lnTo>
                  <a:lnTo>
                    <a:pt x="87" y="26"/>
                  </a:lnTo>
                  <a:lnTo>
                    <a:pt x="103" y="26"/>
                  </a:lnTo>
                  <a:lnTo>
                    <a:pt x="111" y="54"/>
                  </a:lnTo>
                  <a:lnTo>
                    <a:pt x="124" y="32"/>
                  </a:lnTo>
                  <a:lnTo>
                    <a:pt x="144" y="26"/>
                  </a:lnTo>
                  <a:lnTo>
                    <a:pt x="148" y="50"/>
                  </a:lnTo>
                  <a:lnTo>
                    <a:pt x="156" y="65"/>
                  </a:lnTo>
                  <a:lnTo>
                    <a:pt x="121" y="69"/>
                  </a:lnTo>
                  <a:lnTo>
                    <a:pt x="91" y="78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4" name="Freeform 426"/>
            <p:cNvSpPr>
              <a:spLocks/>
            </p:cNvSpPr>
            <p:nvPr/>
          </p:nvSpPr>
          <p:spPr bwMode="auto">
            <a:xfrm>
              <a:off x="5107878" y="3593247"/>
              <a:ext cx="408394" cy="89873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9" y="56"/>
                </a:cxn>
                <a:cxn ang="0">
                  <a:pos x="57" y="59"/>
                </a:cxn>
                <a:cxn ang="0">
                  <a:pos x="83" y="56"/>
                </a:cxn>
                <a:cxn ang="0">
                  <a:pos x="122" y="68"/>
                </a:cxn>
                <a:cxn ang="0">
                  <a:pos x="150" y="66"/>
                </a:cxn>
                <a:cxn ang="0">
                  <a:pos x="167" y="54"/>
                </a:cxn>
                <a:cxn ang="0">
                  <a:pos x="200" y="60"/>
                </a:cxn>
                <a:cxn ang="0">
                  <a:pos x="252" y="48"/>
                </a:cxn>
                <a:cxn ang="0">
                  <a:pos x="309" y="36"/>
                </a:cxn>
                <a:cxn ang="0">
                  <a:pos x="303" y="14"/>
                </a:cxn>
                <a:cxn ang="0">
                  <a:pos x="276" y="17"/>
                </a:cxn>
                <a:cxn ang="0">
                  <a:pos x="275" y="36"/>
                </a:cxn>
                <a:cxn ang="0">
                  <a:pos x="245" y="38"/>
                </a:cxn>
                <a:cxn ang="0">
                  <a:pos x="225" y="21"/>
                </a:cxn>
                <a:cxn ang="0">
                  <a:pos x="189" y="24"/>
                </a:cxn>
                <a:cxn ang="0">
                  <a:pos x="170" y="36"/>
                </a:cxn>
                <a:cxn ang="0">
                  <a:pos x="155" y="27"/>
                </a:cxn>
                <a:cxn ang="0">
                  <a:pos x="92" y="0"/>
                </a:cxn>
                <a:cxn ang="0">
                  <a:pos x="44" y="2"/>
                </a:cxn>
                <a:cxn ang="0">
                  <a:pos x="27" y="18"/>
                </a:cxn>
                <a:cxn ang="0">
                  <a:pos x="0" y="39"/>
                </a:cxn>
              </a:cxnLst>
              <a:rect l="0" t="0" r="r" b="b"/>
              <a:pathLst>
                <a:path w="309" h="68">
                  <a:moveTo>
                    <a:pt x="0" y="39"/>
                  </a:moveTo>
                  <a:lnTo>
                    <a:pt x="9" y="56"/>
                  </a:lnTo>
                  <a:lnTo>
                    <a:pt x="57" y="59"/>
                  </a:lnTo>
                  <a:lnTo>
                    <a:pt x="83" y="56"/>
                  </a:lnTo>
                  <a:lnTo>
                    <a:pt x="122" y="68"/>
                  </a:lnTo>
                  <a:lnTo>
                    <a:pt x="150" y="66"/>
                  </a:lnTo>
                  <a:lnTo>
                    <a:pt x="167" y="54"/>
                  </a:lnTo>
                  <a:lnTo>
                    <a:pt x="200" y="60"/>
                  </a:lnTo>
                  <a:lnTo>
                    <a:pt x="252" y="48"/>
                  </a:lnTo>
                  <a:lnTo>
                    <a:pt x="309" y="36"/>
                  </a:lnTo>
                  <a:lnTo>
                    <a:pt x="303" y="14"/>
                  </a:lnTo>
                  <a:lnTo>
                    <a:pt x="276" y="17"/>
                  </a:lnTo>
                  <a:lnTo>
                    <a:pt x="275" y="36"/>
                  </a:lnTo>
                  <a:lnTo>
                    <a:pt x="245" y="38"/>
                  </a:lnTo>
                  <a:lnTo>
                    <a:pt x="225" y="21"/>
                  </a:lnTo>
                  <a:lnTo>
                    <a:pt x="189" y="24"/>
                  </a:lnTo>
                  <a:lnTo>
                    <a:pt x="170" y="36"/>
                  </a:lnTo>
                  <a:lnTo>
                    <a:pt x="155" y="27"/>
                  </a:lnTo>
                  <a:lnTo>
                    <a:pt x="92" y="0"/>
                  </a:lnTo>
                  <a:lnTo>
                    <a:pt x="44" y="2"/>
                  </a:lnTo>
                  <a:lnTo>
                    <a:pt x="27" y="18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5" name="Freeform 427"/>
            <p:cNvSpPr>
              <a:spLocks/>
            </p:cNvSpPr>
            <p:nvPr/>
          </p:nvSpPr>
          <p:spPr bwMode="auto">
            <a:xfrm>
              <a:off x="5484553" y="3080441"/>
              <a:ext cx="83264" cy="174460"/>
            </a:xfrm>
            <a:custGeom>
              <a:avLst/>
              <a:gdLst/>
              <a:ahLst/>
              <a:cxnLst>
                <a:cxn ang="0">
                  <a:pos x="17" y="132"/>
                </a:cxn>
                <a:cxn ang="0">
                  <a:pos x="0" y="112"/>
                </a:cxn>
                <a:cxn ang="0">
                  <a:pos x="29" y="70"/>
                </a:cxn>
                <a:cxn ang="0">
                  <a:pos x="35" y="1"/>
                </a:cxn>
                <a:cxn ang="0">
                  <a:pos x="56" y="0"/>
                </a:cxn>
                <a:cxn ang="0">
                  <a:pos x="63" y="24"/>
                </a:cxn>
                <a:cxn ang="0">
                  <a:pos x="42" y="40"/>
                </a:cxn>
                <a:cxn ang="0">
                  <a:pos x="45" y="67"/>
                </a:cxn>
                <a:cxn ang="0">
                  <a:pos x="59" y="96"/>
                </a:cxn>
                <a:cxn ang="0">
                  <a:pos x="38" y="96"/>
                </a:cxn>
                <a:cxn ang="0">
                  <a:pos x="24" y="105"/>
                </a:cxn>
                <a:cxn ang="0">
                  <a:pos x="30" y="117"/>
                </a:cxn>
                <a:cxn ang="0">
                  <a:pos x="17" y="132"/>
                </a:cxn>
              </a:cxnLst>
              <a:rect l="0" t="0" r="r" b="b"/>
              <a:pathLst>
                <a:path w="63" h="132">
                  <a:moveTo>
                    <a:pt x="17" y="132"/>
                  </a:moveTo>
                  <a:lnTo>
                    <a:pt x="0" y="112"/>
                  </a:lnTo>
                  <a:lnTo>
                    <a:pt x="29" y="70"/>
                  </a:lnTo>
                  <a:lnTo>
                    <a:pt x="35" y="1"/>
                  </a:lnTo>
                  <a:lnTo>
                    <a:pt x="56" y="0"/>
                  </a:lnTo>
                  <a:lnTo>
                    <a:pt x="63" y="24"/>
                  </a:lnTo>
                  <a:lnTo>
                    <a:pt x="42" y="40"/>
                  </a:lnTo>
                  <a:lnTo>
                    <a:pt x="45" y="67"/>
                  </a:lnTo>
                  <a:lnTo>
                    <a:pt x="59" y="96"/>
                  </a:lnTo>
                  <a:lnTo>
                    <a:pt x="38" y="96"/>
                  </a:lnTo>
                  <a:lnTo>
                    <a:pt x="24" y="105"/>
                  </a:lnTo>
                  <a:lnTo>
                    <a:pt x="30" y="117"/>
                  </a:lnTo>
                  <a:lnTo>
                    <a:pt x="17" y="132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6" name="Freeform 428"/>
            <p:cNvSpPr>
              <a:spLocks/>
            </p:cNvSpPr>
            <p:nvPr/>
          </p:nvSpPr>
          <p:spPr bwMode="auto">
            <a:xfrm>
              <a:off x="5444903" y="3104230"/>
              <a:ext cx="63440" cy="95160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14" y="39"/>
                </a:cxn>
                <a:cxn ang="0">
                  <a:pos x="2" y="22"/>
                </a:cxn>
                <a:cxn ang="0">
                  <a:pos x="20" y="10"/>
                </a:cxn>
                <a:cxn ang="0">
                  <a:pos x="38" y="0"/>
                </a:cxn>
                <a:cxn ang="0">
                  <a:pos x="48" y="30"/>
                </a:cxn>
                <a:cxn ang="0">
                  <a:pos x="30" y="51"/>
                </a:cxn>
                <a:cxn ang="0">
                  <a:pos x="30" y="72"/>
                </a:cxn>
                <a:cxn ang="0">
                  <a:pos x="0" y="70"/>
                </a:cxn>
              </a:cxnLst>
              <a:rect l="0" t="0" r="r" b="b"/>
              <a:pathLst>
                <a:path w="48" h="72">
                  <a:moveTo>
                    <a:pt x="0" y="70"/>
                  </a:moveTo>
                  <a:lnTo>
                    <a:pt x="14" y="39"/>
                  </a:lnTo>
                  <a:lnTo>
                    <a:pt x="2" y="22"/>
                  </a:lnTo>
                  <a:lnTo>
                    <a:pt x="20" y="10"/>
                  </a:lnTo>
                  <a:lnTo>
                    <a:pt x="38" y="0"/>
                  </a:lnTo>
                  <a:lnTo>
                    <a:pt x="48" y="30"/>
                  </a:lnTo>
                  <a:lnTo>
                    <a:pt x="30" y="51"/>
                  </a:lnTo>
                  <a:lnTo>
                    <a:pt x="30" y="72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7" name="Freeform 429"/>
            <p:cNvSpPr>
              <a:spLocks/>
            </p:cNvSpPr>
            <p:nvPr/>
          </p:nvSpPr>
          <p:spPr bwMode="auto">
            <a:xfrm>
              <a:off x="5381463" y="3165027"/>
              <a:ext cx="34363" cy="58153"/>
            </a:xfrm>
            <a:custGeom>
              <a:avLst/>
              <a:gdLst/>
              <a:ahLst/>
              <a:cxnLst>
                <a:cxn ang="0">
                  <a:pos x="17" y="44"/>
                </a:cxn>
                <a:cxn ang="0">
                  <a:pos x="26" y="27"/>
                </a:cxn>
                <a:cxn ang="0">
                  <a:pos x="20" y="0"/>
                </a:cxn>
                <a:cxn ang="0">
                  <a:pos x="0" y="6"/>
                </a:cxn>
                <a:cxn ang="0">
                  <a:pos x="6" y="26"/>
                </a:cxn>
                <a:cxn ang="0">
                  <a:pos x="17" y="44"/>
                </a:cxn>
              </a:cxnLst>
              <a:rect l="0" t="0" r="r" b="b"/>
              <a:pathLst>
                <a:path w="26" h="44">
                  <a:moveTo>
                    <a:pt x="17" y="44"/>
                  </a:moveTo>
                  <a:lnTo>
                    <a:pt x="26" y="27"/>
                  </a:lnTo>
                  <a:lnTo>
                    <a:pt x="20" y="0"/>
                  </a:lnTo>
                  <a:lnTo>
                    <a:pt x="0" y="6"/>
                  </a:lnTo>
                  <a:lnTo>
                    <a:pt x="6" y="26"/>
                  </a:lnTo>
                  <a:lnTo>
                    <a:pt x="17" y="4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8" name="Freeform 430"/>
            <p:cNvSpPr>
              <a:spLocks/>
            </p:cNvSpPr>
            <p:nvPr/>
          </p:nvSpPr>
          <p:spPr bwMode="auto">
            <a:xfrm>
              <a:off x="5947135" y="2891442"/>
              <a:ext cx="171816" cy="105733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3" y="50"/>
                </a:cxn>
                <a:cxn ang="0">
                  <a:pos x="46" y="71"/>
                </a:cxn>
                <a:cxn ang="0">
                  <a:pos x="90" y="80"/>
                </a:cxn>
                <a:cxn ang="0">
                  <a:pos x="108" y="62"/>
                </a:cxn>
                <a:cxn ang="0">
                  <a:pos x="130" y="51"/>
                </a:cxn>
                <a:cxn ang="0">
                  <a:pos x="111" y="30"/>
                </a:cxn>
                <a:cxn ang="0">
                  <a:pos x="108" y="11"/>
                </a:cxn>
                <a:cxn ang="0">
                  <a:pos x="69" y="0"/>
                </a:cxn>
                <a:cxn ang="0">
                  <a:pos x="30" y="8"/>
                </a:cxn>
                <a:cxn ang="0">
                  <a:pos x="1" y="9"/>
                </a:cxn>
                <a:cxn ang="0">
                  <a:pos x="0" y="26"/>
                </a:cxn>
              </a:cxnLst>
              <a:rect l="0" t="0" r="r" b="b"/>
              <a:pathLst>
                <a:path w="130" h="80">
                  <a:moveTo>
                    <a:pt x="0" y="26"/>
                  </a:moveTo>
                  <a:lnTo>
                    <a:pt x="13" y="50"/>
                  </a:lnTo>
                  <a:lnTo>
                    <a:pt x="46" y="71"/>
                  </a:lnTo>
                  <a:lnTo>
                    <a:pt x="90" y="80"/>
                  </a:lnTo>
                  <a:lnTo>
                    <a:pt x="108" y="62"/>
                  </a:lnTo>
                  <a:lnTo>
                    <a:pt x="130" y="51"/>
                  </a:lnTo>
                  <a:lnTo>
                    <a:pt x="111" y="30"/>
                  </a:lnTo>
                  <a:lnTo>
                    <a:pt x="108" y="11"/>
                  </a:lnTo>
                  <a:lnTo>
                    <a:pt x="69" y="0"/>
                  </a:lnTo>
                  <a:lnTo>
                    <a:pt x="30" y="8"/>
                  </a:lnTo>
                  <a:lnTo>
                    <a:pt x="1" y="9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9" name="Freeform 431"/>
            <p:cNvSpPr>
              <a:spLocks/>
            </p:cNvSpPr>
            <p:nvPr/>
          </p:nvSpPr>
          <p:spPr bwMode="auto">
            <a:xfrm>
              <a:off x="6189000" y="2854435"/>
              <a:ext cx="416324" cy="144062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21" y="57"/>
                </a:cxn>
                <a:cxn ang="0">
                  <a:pos x="37" y="33"/>
                </a:cxn>
                <a:cxn ang="0">
                  <a:pos x="67" y="76"/>
                </a:cxn>
                <a:cxn ang="0">
                  <a:pos x="90" y="61"/>
                </a:cxn>
                <a:cxn ang="0">
                  <a:pos x="109" y="46"/>
                </a:cxn>
                <a:cxn ang="0">
                  <a:pos x="135" y="61"/>
                </a:cxn>
                <a:cxn ang="0">
                  <a:pos x="177" y="70"/>
                </a:cxn>
                <a:cxn ang="0">
                  <a:pos x="177" y="52"/>
                </a:cxn>
                <a:cxn ang="0">
                  <a:pos x="201" y="57"/>
                </a:cxn>
                <a:cxn ang="0">
                  <a:pos x="231" y="70"/>
                </a:cxn>
                <a:cxn ang="0">
                  <a:pos x="261" y="85"/>
                </a:cxn>
                <a:cxn ang="0">
                  <a:pos x="307" y="109"/>
                </a:cxn>
                <a:cxn ang="0">
                  <a:pos x="315" y="73"/>
                </a:cxn>
                <a:cxn ang="0">
                  <a:pos x="292" y="70"/>
                </a:cxn>
                <a:cxn ang="0">
                  <a:pos x="283" y="40"/>
                </a:cxn>
                <a:cxn ang="0">
                  <a:pos x="258" y="26"/>
                </a:cxn>
                <a:cxn ang="0">
                  <a:pos x="225" y="32"/>
                </a:cxn>
                <a:cxn ang="0">
                  <a:pos x="201" y="14"/>
                </a:cxn>
                <a:cxn ang="0">
                  <a:pos x="174" y="0"/>
                </a:cxn>
                <a:cxn ang="0">
                  <a:pos x="144" y="16"/>
                </a:cxn>
                <a:cxn ang="0">
                  <a:pos x="118" y="14"/>
                </a:cxn>
                <a:cxn ang="0">
                  <a:pos x="82" y="6"/>
                </a:cxn>
                <a:cxn ang="0">
                  <a:pos x="37" y="14"/>
                </a:cxn>
                <a:cxn ang="0">
                  <a:pos x="0" y="46"/>
                </a:cxn>
              </a:cxnLst>
              <a:rect l="0" t="0" r="r" b="b"/>
              <a:pathLst>
                <a:path w="315" h="109">
                  <a:moveTo>
                    <a:pt x="0" y="46"/>
                  </a:moveTo>
                  <a:lnTo>
                    <a:pt x="21" y="57"/>
                  </a:lnTo>
                  <a:lnTo>
                    <a:pt x="37" y="33"/>
                  </a:lnTo>
                  <a:lnTo>
                    <a:pt x="67" y="76"/>
                  </a:lnTo>
                  <a:lnTo>
                    <a:pt x="90" y="61"/>
                  </a:lnTo>
                  <a:lnTo>
                    <a:pt x="109" y="46"/>
                  </a:lnTo>
                  <a:lnTo>
                    <a:pt x="135" y="61"/>
                  </a:lnTo>
                  <a:lnTo>
                    <a:pt x="177" y="70"/>
                  </a:lnTo>
                  <a:lnTo>
                    <a:pt x="177" y="52"/>
                  </a:lnTo>
                  <a:lnTo>
                    <a:pt x="201" y="57"/>
                  </a:lnTo>
                  <a:lnTo>
                    <a:pt x="231" y="70"/>
                  </a:lnTo>
                  <a:lnTo>
                    <a:pt x="261" y="85"/>
                  </a:lnTo>
                  <a:lnTo>
                    <a:pt x="307" y="109"/>
                  </a:lnTo>
                  <a:lnTo>
                    <a:pt x="315" y="73"/>
                  </a:lnTo>
                  <a:lnTo>
                    <a:pt x="292" y="70"/>
                  </a:lnTo>
                  <a:lnTo>
                    <a:pt x="283" y="40"/>
                  </a:lnTo>
                  <a:lnTo>
                    <a:pt x="258" y="26"/>
                  </a:lnTo>
                  <a:lnTo>
                    <a:pt x="225" y="32"/>
                  </a:lnTo>
                  <a:lnTo>
                    <a:pt x="201" y="14"/>
                  </a:lnTo>
                  <a:lnTo>
                    <a:pt x="174" y="0"/>
                  </a:lnTo>
                  <a:lnTo>
                    <a:pt x="144" y="16"/>
                  </a:lnTo>
                  <a:lnTo>
                    <a:pt x="118" y="14"/>
                  </a:lnTo>
                  <a:lnTo>
                    <a:pt x="82" y="6"/>
                  </a:lnTo>
                  <a:lnTo>
                    <a:pt x="37" y="14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0" name="Freeform 432"/>
            <p:cNvSpPr>
              <a:spLocks/>
            </p:cNvSpPr>
            <p:nvPr/>
          </p:nvSpPr>
          <p:spPr bwMode="auto">
            <a:xfrm>
              <a:off x="6134812" y="2189638"/>
              <a:ext cx="182390" cy="395178"/>
            </a:xfrm>
            <a:custGeom>
              <a:avLst/>
              <a:gdLst/>
              <a:ahLst/>
              <a:cxnLst>
                <a:cxn ang="0">
                  <a:pos x="77" y="299"/>
                </a:cxn>
                <a:cxn ang="0">
                  <a:pos x="48" y="266"/>
                </a:cxn>
                <a:cxn ang="0">
                  <a:pos x="27" y="240"/>
                </a:cxn>
                <a:cxn ang="0">
                  <a:pos x="33" y="213"/>
                </a:cxn>
                <a:cxn ang="0">
                  <a:pos x="29" y="185"/>
                </a:cxn>
                <a:cxn ang="0">
                  <a:pos x="17" y="176"/>
                </a:cxn>
                <a:cxn ang="0">
                  <a:pos x="15" y="158"/>
                </a:cxn>
                <a:cxn ang="0">
                  <a:pos x="27" y="138"/>
                </a:cxn>
                <a:cxn ang="0">
                  <a:pos x="8" y="114"/>
                </a:cxn>
                <a:cxn ang="0">
                  <a:pos x="0" y="95"/>
                </a:cxn>
                <a:cxn ang="0">
                  <a:pos x="14" y="59"/>
                </a:cxn>
                <a:cxn ang="0">
                  <a:pos x="38" y="21"/>
                </a:cxn>
                <a:cxn ang="0">
                  <a:pos x="54" y="0"/>
                </a:cxn>
                <a:cxn ang="0">
                  <a:pos x="60" y="11"/>
                </a:cxn>
                <a:cxn ang="0">
                  <a:pos x="45" y="32"/>
                </a:cxn>
                <a:cxn ang="0">
                  <a:pos x="63" y="50"/>
                </a:cxn>
                <a:cxn ang="0">
                  <a:pos x="56" y="89"/>
                </a:cxn>
                <a:cxn ang="0">
                  <a:pos x="27" y="117"/>
                </a:cxn>
                <a:cxn ang="0">
                  <a:pos x="38" y="141"/>
                </a:cxn>
                <a:cxn ang="0">
                  <a:pos x="51" y="135"/>
                </a:cxn>
                <a:cxn ang="0">
                  <a:pos x="60" y="113"/>
                </a:cxn>
                <a:cxn ang="0">
                  <a:pos x="86" y="105"/>
                </a:cxn>
                <a:cxn ang="0">
                  <a:pos x="83" y="83"/>
                </a:cxn>
                <a:cxn ang="0">
                  <a:pos x="104" y="65"/>
                </a:cxn>
                <a:cxn ang="0">
                  <a:pos x="131" y="58"/>
                </a:cxn>
                <a:cxn ang="0">
                  <a:pos x="131" y="113"/>
                </a:cxn>
                <a:cxn ang="0">
                  <a:pos x="89" y="132"/>
                </a:cxn>
                <a:cxn ang="0">
                  <a:pos x="85" y="149"/>
                </a:cxn>
                <a:cxn ang="0">
                  <a:pos x="138" y="168"/>
                </a:cxn>
                <a:cxn ang="0">
                  <a:pos x="123" y="183"/>
                </a:cxn>
                <a:cxn ang="0">
                  <a:pos x="89" y="179"/>
                </a:cxn>
                <a:cxn ang="0">
                  <a:pos x="60" y="165"/>
                </a:cxn>
                <a:cxn ang="0">
                  <a:pos x="45" y="182"/>
                </a:cxn>
                <a:cxn ang="0">
                  <a:pos x="54" y="198"/>
                </a:cxn>
                <a:cxn ang="0">
                  <a:pos x="50" y="222"/>
                </a:cxn>
                <a:cxn ang="0">
                  <a:pos x="65" y="257"/>
                </a:cxn>
                <a:cxn ang="0">
                  <a:pos x="81" y="281"/>
                </a:cxn>
                <a:cxn ang="0">
                  <a:pos x="77" y="299"/>
                </a:cxn>
              </a:cxnLst>
              <a:rect l="0" t="0" r="r" b="b"/>
              <a:pathLst>
                <a:path w="138" h="299">
                  <a:moveTo>
                    <a:pt x="77" y="299"/>
                  </a:moveTo>
                  <a:lnTo>
                    <a:pt x="48" y="266"/>
                  </a:lnTo>
                  <a:lnTo>
                    <a:pt x="27" y="240"/>
                  </a:lnTo>
                  <a:lnTo>
                    <a:pt x="33" y="213"/>
                  </a:lnTo>
                  <a:lnTo>
                    <a:pt x="29" y="185"/>
                  </a:lnTo>
                  <a:lnTo>
                    <a:pt x="17" y="176"/>
                  </a:lnTo>
                  <a:lnTo>
                    <a:pt x="15" y="158"/>
                  </a:lnTo>
                  <a:lnTo>
                    <a:pt x="27" y="138"/>
                  </a:lnTo>
                  <a:lnTo>
                    <a:pt x="8" y="114"/>
                  </a:lnTo>
                  <a:lnTo>
                    <a:pt x="0" y="95"/>
                  </a:lnTo>
                  <a:lnTo>
                    <a:pt x="14" y="59"/>
                  </a:lnTo>
                  <a:lnTo>
                    <a:pt x="38" y="21"/>
                  </a:lnTo>
                  <a:lnTo>
                    <a:pt x="54" y="0"/>
                  </a:lnTo>
                  <a:lnTo>
                    <a:pt x="60" y="11"/>
                  </a:lnTo>
                  <a:lnTo>
                    <a:pt x="45" y="32"/>
                  </a:lnTo>
                  <a:lnTo>
                    <a:pt x="63" y="50"/>
                  </a:lnTo>
                  <a:lnTo>
                    <a:pt x="56" y="89"/>
                  </a:lnTo>
                  <a:lnTo>
                    <a:pt x="27" y="117"/>
                  </a:lnTo>
                  <a:lnTo>
                    <a:pt x="38" y="141"/>
                  </a:lnTo>
                  <a:lnTo>
                    <a:pt x="51" y="135"/>
                  </a:lnTo>
                  <a:lnTo>
                    <a:pt x="60" y="113"/>
                  </a:lnTo>
                  <a:lnTo>
                    <a:pt x="86" y="105"/>
                  </a:lnTo>
                  <a:lnTo>
                    <a:pt x="83" y="83"/>
                  </a:lnTo>
                  <a:lnTo>
                    <a:pt x="104" y="65"/>
                  </a:lnTo>
                  <a:lnTo>
                    <a:pt x="131" y="58"/>
                  </a:lnTo>
                  <a:lnTo>
                    <a:pt x="131" y="113"/>
                  </a:lnTo>
                  <a:lnTo>
                    <a:pt x="89" y="132"/>
                  </a:lnTo>
                  <a:lnTo>
                    <a:pt x="85" y="149"/>
                  </a:lnTo>
                  <a:lnTo>
                    <a:pt x="138" y="168"/>
                  </a:lnTo>
                  <a:lnTo>
                    <a:pt x="123" y="183"/>
                  </a:lnTo>
                  <a:lnTo>
                    <a:pt x="89" y="179"/>
                  </a:lnTo>
                  <a:lnTo>
                    <a:pt x="60" y="165"/>
                  </a:lnTo>
                  <a:lnTo>
                    <a:pt x="45" y="182"/>
                  </a:lnTo>
                  <a:lnTo>
                    <a:pt x="54" y="198"/>
                  </a:lnTo>
                  <a:lnTo>
                    <a:pt x="50" y="222"/>
                  </a:lnTo>
                  <a:lnTo>
                    <a:pt x="65" y="257"/>
                  </a:lnTo>
                  <a:lnTo>
                    <a:pt x="81" y="281"/>
                  </a:lnTo>
                  <a:lnTo>
                    <a:pt x="77" y="29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1" name="Freeform 433"/>
            <p:cNvSpPr>
              <a:spLocks/>
            </p:cNvSpPr>
            <p:nvPr/>
          </p:nvSpPr>
          <p:spPr bwMode="auto">
            <a:xfrm>
              <a:off x="6244510" y="2130163"/>
              <a:ext cx="63440" cy="77979"/>
            </a:xfrm>
            <a:custGeom>
              <a:avLst/>
              <a:gdLst/>
              <a:ahLst/>
              <a:cxnLst>
                <a:cxn ang="0">
                  <a:pos x="2" y="57"/>
                </a:cxn>
                <a:cxn ang="0">
                  <a:pos x="0" y="27"/>
                </a:cxn>
                <a:cxn ang="0">
                  <a:pos x="25" y="0"/>
                </a:cxn>
                <a:cxn ang="0">
                  <a:pos x="48" y="12"/>
                </a:cxn>
                <a:cxn ang="0">
                  <a:pos x="48" y="30"/>
                </a:cxn>
                <a:cxn ang="0">
                  <a:pos x="30" y="59"/>
                </a:cxn>
                <a:cxn ang="0">
                  <a:pos x="2" y="57"/>
                </a:cxn>
              </a:cxnLst>
              <a:rect l="0" t="0" r="r" b="b"/>
              <a:pathLst>
                <a:path w="48" h="59">
                  <a:moveTo>
                    <a:pt x="2" y="57"/>
                  </a:moveTo>
                  <a:lnTo>
                    <a:pt x="0" y="27"/>
                  </a:lnTo>
                  <a:lnTo>
                    <a:pt x="25" y="0"/>
                  </a:lnTo>
                  <a:lnTo>
                    <a:pt x="48" y="12"/>
                  </a:lnTo>
                  <a:lnTo>
                    <a:pt x="48" y="30"/>
                  </a:lnTo>
                  <a:lnTo>
                    <a:pt x="30" y="59"/>
                  </a:lnTo>
                  <a:lnTo>
                    <a:pt x="2" y="57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2" name="Freeform 434"/>
            <p:cNvSpPr>
              <a:spLocks/>
            </p:cNvSpPr>
            <p:nvPr/>
          </p:nvSpPr>
          <p:spPr bwMode="auto">
            <a:xfrm>
              <a:off x="6134812" y="2656186"/>
              <a:ext cx="105733" cy="63440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2" y="13"/>
                </a:cxn>
                <a:cxn ang="0">
                  <a:pos x="24" y="0"/>
                </a:cxn>
                <a:cxn ang="0">
                  <a:pos x="80" y="27"/>
                </a:cxn>
                <a:cxn ang="0">
                  <a:pos x="71" y="43"/>
                </a:cxn>
                <a:cxn ang="0">
                  <a:pos x="36" y="36"/>
                </a:cxn>
                <a:cxn ang="0">
                  <a:pos x="20" y="48"/>
                </a:cxn>
                <a:cxn ang="0">
                  <a:pos x="0" y="31"/>
                </a:cxn>
              </a:cxnLst>
              <a:rect l="0" t="0" r="r" b="b"/>
              <a:pathLst>
                <a:path w="80" h="48">
                  <a:moveTo>
                    <a:pt x="0" y="31"/>
                  </a:moveTo>
                  <a:lnTo>
                    <a:pt x="2" y="13"/>
                  </a:lnTo>
                  <a:lnTo>
                    <a:pt x="24" y="0"/>
                  </a:lnTo>
                  <a:lnTo>
                    <a:pt x="80" y="27"/>
                  </a:lnTo>
                  <a:lnTo>
                    <a:pt x="71" y="43"/>
                  </a:lnTo>
                  <a:lnTo>
                    <a:pt x="36" y="36"/>
                  </a:lnTo>
                  <a:lnTo>
                    <a:pt x="20" y="48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3" name="Freeform 435"/>
            <p:cNvSpPr>
              <a:spLocks/>
            </p:cNvSpPr>
            <p:nvPr/>
          </p:nvSpPr>
          <p:spPr bwMode="auto">
            <a:xfrm>
              <a:off x="6463907" y="2705088"/>
              <a:ext cx="81943" cy="46259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3" y="12"/>
                </a:cxn>
                <a:cxn ang="0">
                  <a:pos x="24" y="9"/>
                </a:cxn>
                <a:cxn ang="0">
                  <a:pos x="53" y="0"/>
                </a:cxn>
                <a:cxn ang="0">
                  <a:pos x="62" y="33"/>
                </a:cxn>
                <a:cxn ang="0">
                  <a:pos x="36" y="34"/>
                </a:cxn>
                <a:cxn ang="0">
                  <a:pos x="18" y="35"/>
                </a:cxn>
                <a:cxn ang="0">
                  <a:pos x="0" y="29"/>
                </a:cxn>
              </a:cxnLst>
              <a:rect l="0" t="0" r="r" b="b"/>
              <a:pathLst>
                <a:path w="62" h="35">
                  <a:moveTo>
                    <a:pt x="0" y="29"/>
                  </a:moveTo>
                  <a:lnTo>
                    <a:pt x="3" y="12"/>
                  </a:lnTo>
                  <a:lnTo>
                    <a:pt x="24" y="9"/>
                  </a:lnTo>
                  <a:lnTo>
                    <a:pt x="53" y="0"/>
                  </a:lnTo>
                  <a:lnTo>
                    <a:pt x="62" y="33"/>
                  </a:lnTo>
                  <a:lnTo>
                    <a:pt x="36" y="34"/>
                  </a:lnTo>
                  <a:lnTo>
                    <a:pt x="18" y="35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4" name="Freeform 436"/>
            <p:cNvSpPr>
              <a:spLocks/>
            </p:cNvSpPr>
            <p:nvPr/>
          </p:nvSpPr>
          <p:spPr bwMode="auto">
            <a:xfrm>
              <a:off x="5721131" y="2702444"/>
              <a:ext cx="126880" cy="46259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3" y="0"/>
                </a:cxn>
                <a:cxn ang="0">
                  <a:pos x="24" y="2"/>
                </a:cxn>
                <a:cxn ang="0">
                  <a:pos x="69" y="1"/>
                </a:cxn>
                <a:cxn ang="0">
                  <a:pos x="91" y="8"/>
                </a:cxn>
                <a:cxn ang="0">
                  <a:pos x="96" y="16"/>
                </a:cxn>
                <a:cxn ang="0">
                  <a:pos x="72" y="25"/>
                </a:cxn>
                <a:cxn ang="0">
                  <a:pos x="37" y="23"/>
                </a:cxn>
                <a:cxn ang="0">
                  <a:pos x="21" y="35"/>
                </a:cxn>
                <a:cxn ang="0">
                  <a:pos x="0" y="29"/>
                </a:cxn>
              </a:cxnLst>
              <a:rect l="0" t="0" r="r" b="b"/>
              <a:pathLst>
                <a:path w="96" h="35">
                  <a:moveTo>
                    <a:pt x="0" y="29"/>
                  </a:moveTo>
                  <a:lnTo>
                    <a:pt x="3" y="0"/>
                  </a:lnTo>
                  <a:lnTo>
                    <a:pt x="24" y="2"/>
                  </a:lnTo>
                  <a:lnTo>
                    <a:pt x="69" y="1"/>
                  </a:lnTo>
                  <a:lnTo>
                    <a:pt x="91" y="8"/>
                  </a:lnTo>
                  <a:lnTo>
                    <a:pt x="96" y="16"/>
                  </a:lnTo>
                  <a:lnTo>
                    <a:pt x="72" y="25"/>
                  </a:lnTo>
                  <a:lnTo>
                    <a:pt x="37" y="23"/>
                  </a:lnTo>
                  <a:lnTo>
                    <a:pt x="21" y="35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5" name="Freeform 437"/>
            <p:cNvSpPr>
              <a:spLocks/>
            </p:cNvSpPr>
            <p:nvPr/>
          </p:nvSpPr>
          <p:spPr bwMode="auto">
            <a:xfrm>
              <a:off x="6549815" y="2485691"/>
              <a:ext cx="116307" cy="51545"/>
            </a:xfrm>
            <a:custGeom>
              <a:avLst/>
              <a:gdLst/>
              <a:ahLst/>
              <a:cxnLst>
                <a:cxn ang="0">
                  <a:pos x="12" y="25"/>
                </a:cxn>
                <a:cxn ang="0">
                  <a:pos x="0" y="7"/>
                </a:cxn>
                <a:cxn ang="0">
                  <a:pos x="29" y="10"/>
                </a:cxn>
                <a:cxn ang="0">
                  <a:pos x="30" y="21"/>
                </a:cxn>
                <a:cxn ang="0">
                  <a:pos x="52" y="0"/>
                </a:cxn>
                <a:cxn ang="0">
                  <a:pos x="76" y="6"/>
                </a:cxn>
                <a:cxn ang="0">
                  <a:pos x="88" y="31"/>
                </a:cxn>
                <a:cxn ang="0">
                  <a:pos x="62" y="32"/>
                </a:cxn>
                <a:cxn ang="0">
                  <a:pos x="33" y="39"/>
                </a:cxn>
                <a:cxn ang="0">
                  <a:pos x="12" y="25"/>
                </a:cxn>
              </a:cxnLst>
              <a:rect l="0" t="0" r="r" b="b"/>
              <a:pathLst>
                <a:path w="88" h="39">
                  <a:moveTo>
                    <a:pt x="12" y="25"/>
                  </a:moveTo>
                  <a:lnTo>
                    <a:pt x="0" y="7"/>
                  </a:lnTo>
                  <a:lnTo>
                    <a:pt x="29" y="10"/>
                  </a:lnTo>
                  <a:lnTo>
                    <a:pt x="30" y="21"/>
                  </a:lnTo>
                  <a:lnTo>
                    <a:pt x="52" y="0"/>
                  </a:lnTo>
                  <a:lnTo>
                    <a:pt x="76" y="6"/>
                  </a:lnTo>
                  <a:lnTo>
                    <a:pt x="88" y="31"/>
                  </a:lnTo>
                  <a:lnTo>
                    <a:pt x="62" y="32"/>
                  </a:lnTo>
                  <a:lnTo>
                    <a:pt x="33" y="39"/>
                  </a:lnTo>
                  <a:lnTo>
                    <a:pt x="12" y="2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6" name="Freeform 438"/>
            <p:cNvSpPr>
              <a:spLocks/>
            </p:cNvSpPr>
            <p:nvPr/>
          </p:nvSpPr>
          <p:spPr bwMode="auto">
            <a:xfrm>
              <a:off x="4154957" y="3405570"/>
              <a:ext cx="174460" cy="37007"/>
            </a:xfrm>
            <a:custGeom>
              <a:avLst/>
              <a:gdLst/>
              <a:ahLst/>
              <a:cxnLst>
                <a:cxn ang="0">
                  <a:pos x="18" y="3"/>
                </a:cxn>
                <a:cxn ang="0">
                  <a:pos x="0" y="27"/>
                </a:cxn>
                <a:cxn ang="0">
                  <a:pos x="55" y="28"/>
                </a:cxn>
                <a:cxn ang="0">
                  <a:pos x="99" y="24"/>
                </a:cxn>
                <a:cxn ang="0">
                  <a:pos x="132" y="0"/>
                </a:cxn>
                <a:cxn ang="0">
                  <a:pos x="78" y="0"/>
                </a:cxn>
                <a:cxn ang="0">
                  <a:pos x="18" y="3"/>
                </a:cxn>
              </a:cxnLst>
              <a:rect l="0" t="0" r="r" b="b"/>
              <a:pathLst>
                <a:path w="132" h="28">
                  <a:moveTo>
                    <a:pt x="18" y="3"/>
                  </a:moveTo>
                  <a:lnTo>
                    <a:pt x="0" y="27"/>
                  </a:lnTo>
                  <a:lnTo>
                    <a:pt x="55" y="28"/>
                  </a:lnTo>
                  <a:lnTo>
                    <a:pt x="99" y="24"/>
                  </a:lnTo>
                  <a:lnTo>
                    <a:pt x="132" y="0"/>
                  </a:lnTo>
                  <a:lnTo>
                    <a:pt x="78" y="0"/>
                  </a:lnTo>
                  <a:lnTo>
                    <a:pt x="18" y="3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7" name="Freeform 439"/>
            <p:cNvSpPr>
              <a:spLocks/>
            </p:cNvSpPr>
            <p:nvPr/>
          </p:nvSpPr>
          <p:spPr bwMode="auto">
            <a:xfrm>
              <a:off x="5615398" y="3695014"/>
              <a:ext cx="220718" cy="190320"/>
            </a:xfrm>
            <a:custGeom>
              <a:avLst/>
              <a:gdLst/>
              <a:ahLst/>
              <a:cxnLst>
                <a:cxn ang="0">
                  <a:pos x="25" y="144"/>
                </a:cxn>
                <a:cxn ang="0">
                  <a:pos x="0" y="133"/>
                </a:cxn>
                <a:cxn ang="0">
                  <a:pos x="15" y="109"/>
                </a:cxn>
                <a:cxn ang="0">
                  <a:pos x="3" y="96"/>
                </a:cxn>
                <a:cxn ang="0">
                  <a:pos x="18" y="60"/>
                </a:cxn>
                <a:cxn ang="0">
                  <a:pos x="45" y="31"/>
                </a:cxn>
                <a:cxn ang="0">
                  <a:pos x="93" y="25"/>
                </a:cxn>
                <a:cxn ang="0">
                  <a:pos x="135" y="0"/>
                </a:cxn>
                <a:cxn ang="0">
                  <a:pos x="167" y="34"/>
                </a:cxn>
                <a:cxn ang="0">
                  <a:pos x="152" y="52"/>
                </a:cxn>
                <a:cxn ang="0">
                  <a:pos x="141" y="69"/>
                </a:cxn>
                <a:cxn ang="0">
                  <a:pos x="110" y="90"/>
                </a:cxn>
                <a:cxn ang="0">
                  <a:pos x="89" y="118"/>
                </a:cxn>
                <a:cxn ang="0">
                  <a:pos x="56" y="124"/>
                </a:cxn>
                <a:cxn ang="0">
                  <a:pos x="25" y="144"/>
                </a:cxn>
              </a:cxnLst>
              <a:rect l="0" t="0" r="r" b="b"/>
              <a:pathLst>
                <a:path w="167" h="144">
                  <a:moveTo>
                    <a:pt x="25" y="144"/>
                  </a:moveTo>
                  <a:lnTo>
                    <a:pt x="0" y="133"/>
                  </a:lnTo>
                  <a:lnTo>
                    <a:pt x="15" y="109"/>
                  </a:lnTo>
                  <a:lnTo>
                    <a:pt x="3" y="96"/>
                  </a:lnTo>
                  <a:lnTo>
                    <a:pt x="18" y="60"/>
                  </a:lnTo>
                  <a:lnTo>
                    <a:pt x="45" y="31"/>
                  </a:lnTo>
                  <a:lnTo>
                    <a:pt x="93" y="25"/>
                  </a:lnTo>
                  <a:lnTo>
                    <a:pt x="135" y="0"/>
                  </a:lnTo>
                  <a:lnTo>
                    <a:pt x="167" y="34"/>
                  </a:lnTo>
                  <a:lnTo>
                    <a:pt x="152" y="52"/>
                  </a:lnTo>
                  <a:lnTo>
                    <a:pt x="141" y="69"/>
                  </a:lnTo>
                  <a:lnTo>
                    <a:pt x="110" y="90"/>
                  </a:lnTo>
                  <a:lnTo>
                    <a:pt x="89" y="118"/>
                  </a:lnTo>
                  <a:lnTo>
                    <a:pt x="56" y="124"/>
                  </a:lnTo>
                  <a:lnTo>
                    <a:pt x="25" y="14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8" name="Freeform 440"/>
            <p:cNvSpPr>
              <a:spLocks/>
            </p:cNvSpPr>
            <p:nvPr/>
          </p:nvSpPr>
          <p:spPr bwMode="auto">
            <a:xfrm>
              <a:off x="5919381" y="3504695"/>
              <a:ext cx="124237" cy="47580"/>
            </a:xfrm>
            <a:custGeom>
              <a:avLst/>
              <a:gdLst/>
              <a:ahLst/>
              <a:cxnLst>
                <a:cxn ang="0">
                  <a:pos x="4" y="36"/>
                </a:cxn>
                <a:cxn ang="0">
                  <a:pos x="0" y="25"/>
                </a:cxn>
                <a:cxn ang="0">
                  <a:pos x="21" y="4"/>
                </a:cxn>
                <a:cxn ang="0">
                  <a:pos x="45" y="9"/>
                </a:cxn>
                <a:cxn ang="0">
                  <a:pos x="74" y="0"/>
                </a:cxn>
                <a:cxn ang="0">
                  <a:pos x="94" y="13"/>
                </a:cxn>
                <a:cxn ang="0">
                  <a:pos x="57" y="34"/>
                </a:cxn>
                <a:cxn ang="0">
                  <a:pos x="25" y="27"/>
                </a:cxn>
                <a:cxn ang="0">
                  <a:pos x="4" y="36"/>
                </a:cxn>
              </a:cxnLst>
              <a:rect l="0" t="0" r="r" b="b"/>
              <a:pathLst>
                <a:path w="94" h="36">
                  <a:moveTo>
                    <a:pt x="4" y="36"/>
                  </a:moveTo>
                  <a:lnTo>
                    <a:pt x="0" y="25"/>
                  </a:lnTo>
                  <a:lnTo>
                    <a:pt x="21" y="4"/>
                  </a:lnTo>
                  <a:lnTo>
                    <a:pt x="45" y="9"/>
                  </a:lnTo>
                  <a:lnTo>
                    <a:pt x="74" y="0"/>
                  </a:lnTo>
                  <a:lnTo>
                    <a:pt x="94" y="13"/>
                  </a:lnTo>
                  <a:lnTo>
                    <a:pt x="57" y="34"/>
                  </a:lnTo>
                  <a:lnTo>
                    <a:pt x="25" y="27"/>
                  </a:lnTo>
                  <a:lnTo>
                    <a:pt x="4" y="3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9" name="Freeform 441"/>
            <p:cNvSpPr>
              <a:spLocks/>
            </p:cNvSpPr>
            <p:nvPr/>
          </p:nvSpPr>
          <p:spPr bwMode="auto">
            <a:xfrm>
              <a:off x="5709236" y="3573421"/>
              <a:ext cx="125558" cy="47580"/>
            </a:xfrm>
            <a:custGeom>
              <a:avLst/>
              <a:gdLst/>
              <a:ahLst/>
              <a:cxnLst>
                <a:cxn ang="0">
                  <a:pos x="5" y="36"/>
                </a:cxn>
                <a:cxn ang="0">
                  <a:pos x="0" y="24"/>
                </a:cxn>
                <a:cxn ang="0">
                  <a:pos x="15" y="18"/>
                </a:cxn>
                <a:cxn ang="0">
                  <a:pos x="22" y="4"/>
                </a:cxn>
                <a:cxn ang="0">
                  <a:pos x="46" y="9"/>
                </a:cxn>
                <a:cxn ang="0">
                  <a:pos x="75" y="0"/>
                </a:cxn>
                <a:cxn ang="0">
                  <a:pos x="95" y="13"/>
                </a:cxn>
                <a:cxn ang="0">
                  <a:pos x="61" y="30"/>
                </a:cxn>
                <a:cxn ang="0">
                  <a:pos x="26" y="27"/>
                </a:cxn>
                <a:cxn ang="0">
                  <a:pos x="5" y="36"/>
                </a:cxn>
              </a:cxnLst>
              <a:rect l="0" t="0" r="r" b="b"/>
              <a:pathLst>
                <a:path w="95" h="36">
                  <a:moveTo>
                    <a:pt x="5" y="36"/>
                  </a:moveTo>
                  <a:lnTo>
                    <a:pt x="0" y="24"/>
                  </a:lnTo>
                  <a:lnTo>
                    <a:pt x="15" y="18"/>
                  </a:lnTo>
                  <a:lnTo>
                    <a:pt x="22" y="4"/>
                  </a:lnTo>
                  <a:lnTo>
                    <a:pt x="46" y="9"/>
                  </a:lnTo>
                  <a:lnTo>
                    <a:pt x="75" y="0"/>
                  </a:lnTo>
                  <a:lnTo>
                    <a:pt x="95" y="13"/>
                  </a:lnTo>
                  <a:lnTo>
                    <a:pt x="61" y="30"/>
                  </a:lnTo>
                  <a:lnTo>
                    <a:pt x="26" y="27"/>
                  </a:lnTo>
                  <a:lnTo>
                    <a:pt x="5" y="3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0" name="Freeform 442"/>
            <p:cNvSpPr>
              <a:spLocks/>
            </p:cNvSpPr>
            <p:nvPr/>
          </p:nvSpPr>
          <p:spPr bwMode="auto">
            <a:xfrm>
              <a:off x="6630437" y="3429360"/>
              <a:ext cx="85908" cy="146705"/>
            </a:xfrm>
            <a:custGeom>
              <a:avLst/>
              <a:gdLst/>
              <a:ahLst/>
              <a:cxnLst>
                <a:cxn ang="0">
                  <a:pos x="24" y="100"/>
                </a:cxn>
                <a:cxn ang="0">
                  <a:pos x="41" y="73"/>
                </a:cxn>
                <a:cxn ang="0">
                  <a:pos x="65" y="54"/>
                </a:cxn>
                <a:cxn ang="0">
                  <a:pos x="62" y="28"/>
                </a:cxn>
                <a:cxn ang="0">
                  <a:pos x="60" y="0"/>
                </a:cxn>
                <a:cxn ang="0">
                  <a:pos x="47" y="27"/>
                </a:cxn>
                <a:cxn ang="0">
                  <a:pos x="23" y="39"/>
                </a:cxn>
                <a:cxn ang="0">
                  <a:pos x="6" y="91"/>
                </a:cxn>
                <a:cxn ang="0">
                  <a:pos x="0" y="111"/>
                </a:cxn>
                <a:cxn ang="0">
                  <a:pos x="24" y="100"/>
                </a:cxn>
              </a:cxnLst>
              <a:rect l="0" t="0" r="r" b="b"/>
              <a:pathLst>
                <a:path w="65" h="111">
                  <a:moveTo>
                    <a:pt x="24" y="100"/>
                  </a:moveTo>
                  <a:lnTo>
                    <a:pt x="41" y="73"/>
                  </a:lnTo>
                  <a:lnTo>
                    <a:pt x="65" y="54"/>
                  </a:lnTo>
                  <a:lnTo>
                    <a:pt x="62" y="28"/>
                  </a:lnTo>
                  <a:lnTo>
                    <a:pt x="60" y="0"/>
                  </a:lnTo>
                  <a:lnTo>
                    <a:pt x="47" y="27"/>
                  </a:lnTo>
                  <a:lnTo>
                    <a:pt x="23" y="39"/>
                  </a:lnTo>
                  <a:lnTo>
                    <a:pt x="6" y="91"/>
                  </a:lnTo>
                  <a:lnTo>
                    <a:pt x="0" y="111"/>
                  </a:lnTo>
                  <a:lnTo>
                    <a:pt x="24" y="100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1" name="Freeform 443"/>
            <p:cNvSpPr>
              <a:spLocks/>
            </p:cNvSpPr>
            <p:nvPr/>
          </p:nvSpPr>
          <p:spPr bwMode="auto">
            <a:xfrm>
              <a:off x="7037510" y="3314375"/>
              <a:ext cx="51545" cy="96482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1" y="30"/>
                </a:cxn>
                <a:cxn ang="0">
                  <a:pos x="9" y="0"/>
                </a:cxn>
                <a:cxn ang="0">
                  <a:pos x="39" y="30"/>
                </a:cxn>
                <a:cxn ang="0">
                  <a:pos x="28" y="58"/>
                </a:cxn>
                <a:cxn ang="0">
                  <a:pos x="12" y="73"/>
                </a:cxn>
                <a:cxn ang="0">
                  <a:pos x="0" y="54"/>
                </a:cxn>
              </a:cxnLst>
              <a:rect l="0" t="0" r="r" b="b"/>
              <a:pathLst>
                <a:path w="39" h="73">
                  <a:moveTo>
                    <a:pt x="0" y="54"/>
                  </a:moveTo>
                  <a:lnTo>
                    <a:pt x="1" y="30"/>
                  </a:lnTo>
                  <a:lnTo>
                    <a:pt x="9" y="0"/>
                  </a:lnTo>
                  <a:lnTo>
                    <a:pt x="39" y="30"/>
                  </a:lnTo>
                  <a:lnTo>
                    <a:pt x="28" y="58"/>
                  </a:lnTo>
                  <a:lnTo>
                    <a:pt x="12" y="73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2" name="Freeform 444"/>
            <p:cNvSpPr>
              <a:spLocks/>
            </p:cNvSpPr>
            <p:nvPr/>
          </p:nvSpPr>
          <p:spPr bwMode="auto">
            <a:xfrm>
              <a:off x="7074516" y="3211285"/>
              <a:ext cx="51545" cy="7533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" y="21"/>
                </a:cxn>
                <a:cxn ang="0">
                  <a:pos x="20" y="0"/>
                </a:cxn>
                <a:cxn ang="0">
                  <a:pos x="39" y="21"/>
                </a:cxn>
                <a:cxn ang="0">
                  <a:pos x="28" y="49"/>
                </a:cxn>
                <a:cxn ang="0">
                  <a:pos x="8" y="57"/>
                </a:cxn>
                <a:cxn ang="0">
                  <a:pos x="0" y="45"/>
                </a:cxn>
              </a:cxnLst>
              <a:rect l="0" t="0" r="r" b="b"/>
              <a:pathLst>
                <a:path w="39" h="57">
                  <a:moveTo>
                    <a:pt x="0" y="45"/>
                  </a:moveTo>
                  <a:lnTo>
                    <a:pt x="1" y="21"/>
                  </a:lnTo>
                  <a:lnTo>
                    <a:pt x="20" y="0"/>
                  </a:lnTo>
                  <a:lnTo>
                    <a:pt x="39" y="21"/>
                  </a:lnTo>
                  <a:lnTo>
                    <a:pt x="28" y="49"/>
                  </a:lnTo>
                  <a:lnTo>
                    <a:pt x="8" y="57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3" name="Freeform 445"/>
            <p:cNvSpPr>
              <a:spLocks/>
            </p:cNvSpPr>
            <p:nvPr/>
          </p:nvSpPr>
          <p:spPr bwMode="auto">
            <a:xfrm>
              <a:off x="7078481" y="3285298"/>
              <a:ext cx="50223" cy="50223"/>
            </a:xfrm>
            <a:custGeom>
              <a:avLst/>
              <a:gdLst/>
              <a:ahLst/>
              <a:cxnLst>
                <a:cxn ang="0">
                  <a:pos x="12" y="35"/>
                </a:cxn>
                <a:cxn ang="0">
                  <a:pos x="0" y="13"/>
                </a:cxn>
                <a:cxn ang="0">
                  <a:pos x="33" y="0"/>
                </a:cxn>
                <a:cxn ang="0">
                  <a:pos x="38" y="25"/>
                </a:cxn>
                <a:cxn ang="0">
                  <a:pos x="30" y="38"/>
                </a:cxn>
                <a:cxn ang="0">
                  <a:pos x="12" y="35"/>
                </a:cxn>
              </a:cxnLst>
              <a:rect l="0" t="0" r="r" b="b"/>
              <a:pathLst>
                <a:path w="38" h="38">
                  <a:moveTo>
                    <a:pt x="12" y="35"/>
                  </a:moveTo>
                  <a:lnTo>
                    <a:pt x="0" y="13"/>
                  </a:lnTo>
                  <a:lnTo>
                    <a:pt x="33" y="0"/>
                  </a:lnTo>
                  <a:lnTo>
                    <a:pt x="38" y="25"/>
                  </a:lnTo>
                  <a:lnTo>
                    <a:pt x="30" y="38"/>
                  </a:lnTo>
                  <a:lnTo>
                    <a:pt x="12" y="3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4" name="Freeform 446"/>
            <p:cNvSpPr>
              <a:spLocks/>
            </p:cNvSpPr>
            <p:nvPr/>
          </p:nvSpPr>
          <p:spPr bwMode="auto">
            <a:xfrm>
              <a:off x="2042937" y="2284798"/>
              <a:ext cx="100447" cy="103090"/>
            </a:xfrm>
            <a:custGeom>
              <a:avLst/>
              <a:gdLst/>
              <a:ahLst/>
              <a:cxnLst>
                <a:cxn ang="0">
                  <a:pos x="51" y="77"/>
                </a:cxn>
                <a:cxn ang="0">
                  <a:pos x="44" y="60"/>
                </a:cxn>
                <a:cxn ang="0">
                  <a:pos x="14" y="34"/>
                </a:cxn>
                <a:cxn ang="0">
                  <a:pos x="0" y="4"/>
                </a:cxn>
                <a:cxn ang="0">
                  <a:pos x="26" y="0"/>
                </a:cxn>
                <a:cxn ang="0">
                  <a:pos x="76" y="44"/>
                </a:cxn>
                <a:cxn ang="0">
                  <a:pos x="74" y="78"/>
                </a:cxn>
                <a:cxn ang="0">
                  <a:pos x="51" y="77"/>
                </a:cxn>
              </a:cxnLst>
              <a:rect l="0" t="0" r="r" b="b"/>
              <a:pathLst>
                <a:path w="76" h="78">
                  <a:moveTo>
                    <a:pt x="51" y="77"/>
                  </a:moveTo>
                  <a:lnTo>
                    <a:pt x="44" y="60"/>
                  </a:lnTo>
                  <a:lnTo>
                    <a:pt x="14" y="34"/>
                  </a:lnTo>
                  <a:lnTo>
                    <a:pt x="0" y="4"/>
                  </a:lnTo>
                  <a:lnTo>
                    <a:pt x="26" y="0"/>
                  </a:lnTo>
                  <a:lnTo>
                    <a:pt x="76" y="44"/>
                  </a:lnTo>
                  <a:lnTo>
                    <a:pt x="74" y="78"/>
                  </a:lnTo>
                  <a:lnTo>
                    <a:pt x="51" y="77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5" name="Freeform 447"/>
            <p:cNvSpPr>
              <a:spLocks/>
            </p:cNvSpPr>
            <p:nvPr/>
          </p:nvSpPr>
          <p:spPr bwMode="auto">
            <a:xfrm>
              <a:off x="2230613" y="2601998"/>
              <a:ext cx="105733" cy="129523"/>
            </a:xfrm>
            <a:custGeom>
              <a:avLst/>
              <a:gdLst/>
              <a:ahLst/>
              <a:cxnLst>
                <a:cxn ang="0">
                  <a:pos x="56" y="98"/>
                </a:cxn>
                <a:cxn ang="0">
                  <a:pos x="32" y="70"/>
                </a:cxn>
                <a:cxn ang="0">
                  <a:pos x="0" y="26"/>
                </a:cxn>
                <a:cxn ang="0">
                  <a:pos x="22" y="6"/>
                </a:cxn>
                <a:cxn ang="0">
                  <a:pos x="42" y="0"/>
                </a:cxn>
                <a:cxn ang="0">
                  <a:pos x="56" y="50"/>
                </a:cxn>
                <a:cxn ang="0">
                  <a:pos x="80" y="92"/>
                </a:cxn>
                <a:cxn ang="0">
                  <a:pos x="56" y="98"/>
                </a:cxn>
              </a:cxnLst>
              <a:rect l="0" t="0" r="r" b="b"/>
              <a:pathLst>
                <a:path w="80" h="98">
                  <a:moveTo>
                    <a:pt x="56" y="98"/>
                  </a:moveTo>
                  <a:lnTo>
                    <a:pt x="32" y="70"/>
                  </a:lnTo>
                  <a:lnTo>
                    <a:pt x="0" y="26"/>
                  </a:lnTo>
                  <a:lnTo>
                    <a:pt x="22" y="6"/>
                  </a:lnTo>
                  <a:lnTo>
                    <a:pt x="42" y="0"/>
                  </a:lnTo>
                  <a:lnTo>
                    <a:pt x="56" y="50"/>
                  </a:lnTo>
                  <a:lnTo>
                    <a:pt x="80" y="92"/>
                  </a:lnTo>
                  <a:lnTo>
                    <a:pt x="56" y="9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6" name="Freeform 448"/>
            <p:cNvSpPr>
              <a:spLocks/>
            </p:cNvSpPr>
            <p:nvPr/>
          </p:nvSpPr>
          <p:spPr bwMode="auto">
            <a:xfrm>
              <a:off x="7267479" y="2584816"/>
              <a:ext cx="84587" cy="59475"/>
            </a:xfrm>
            <a:custGeom>
              <a:avLst/>
              <a:gdLst/>
              <a:ahLst/>
              <a:cxnLst>
                <a:cxn ang="0">
                  <a:pos x="1" y="27"/>
                </a:cxn>
                <a:cxn ang="0">
                  <a:pos x="0" y="7"/>
                </a:cxn>
                <a:cxn ang="0">
                  <a:pos x="13" y="0"/>
                </a:cxn>
                <a:cxn ang="0">
                  <a:pos x="28" y="15"/>
                </a:cxn>
                <a:cxn ang="0">
                  <a:pos x="46" y="25"/>
                </a:cxn>
                <a:cxn ang="0">
                  <a:pos x="64" y="34"/>
                </a:cxn>
                <a:cxn ang="0">
                  <a:pos x="51" y="45"/>
                </a:cxn>
                <a:cxn ang="0">
                  <a:pos x="27" y="35"/>
                </a:cxn>
                <a:cxn ang="0">
                  <a:pos x="7" y="43"/>
                </a:cxn>
                <a:cxn ang="0">
                  <a:pos x="1" y="27"/>
                </a:cxn>
              </a:cxnLst>
              <a:rect l="0" t="0" r="r" b="b"/>
              <a:pathLst>
                <a:path w="64" h="45">
                  <a:moveTo>
                    <a:pt x="1" y="27"/>
                  </a:moveTo>
                  <a:lnTo>
                    <a:pt x="0" y="7"/>
                  </a:lnTo>
                  <a:lnTo>
                    <a:pt x="13" y="0"/>
                  </a:lnTo>
                  <a:lnTo>
                    <a:pt x="28" y="15"/>
                  </a:lnTo>
                  <a:lnTo>
                    <a:pt x="46" y="25"/>
                  </a:lnTo>
                  <a:lnTo>
                    <a:pt x="64" y="34"/>
                  </a:lnTo>
                  <a:lnTo>
                    <a:pt x="51" y="45"/>
                  </a:lnTo>
                  <a:lnTo>
                    <a:pt x="27" y="35"/>
                  </a:lnTo>
                  <a:lnTo>
                    <a:pt x="7" y="43"/>
                  </a:lnTo>
                  <a:lnTo>
                    <a:pt x="1" y="27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7" name="Freeform 449"/>
            <p:cNvSpPr>
              <a:spLocks/>
            </p:cNvSpPr>
            <p:nvPr/>
          </p:nvSpPr>
          <p:spPr bwMode="auto">
            <a:xfrm>
              <a:off x="7268800" y="2699801"/>
              <a:ext cx="141418" cy="37007"/>
            </a:xfrm>
            <a:custGeom>
              <a:avLst/>
              <a:gdLst/>
              <a:ahLst/>
              <a:cxnLst>
                <a:cxn ang="0">
                  <a:pos x="66" y="28"/>
                </a:cxn>
                <a:cxn ang="0">
                  <a:pos x="26" y="16"/>
                </a:cxn>
                <a:cxn ang="0">
                  <a:pos x="0" y="9"/>
                </a:cxn>
                <a:cxn ang="0">
                  <a:pos x="20" y="0"/>
                </a:cxn>
                <a:cxn ang="0">
                  <a:pos x="60" y="10"/>
                </a:cxn>
                <a:cxn ang="0">
                  <a:pos x="107" y="10"/>
                </a:cxn>
                <a:cxn ang="0">
                  <a:pos x="96" y="22"/>
                </a:cxn>
                <a:cxn ang="0">
                  <a:pos x="66" y="28"/>
                </a:cxn>
              </a:cxnLst>
              <a:rect l="0" t="0" r="r" b="b"/>
              <a:pathLst>
                <a:path w="107" h="28">
                  <a:moveTo>
                    <a:pt x="66" y="28"/>
                  </a:moveTo>
                  <a:lnTo>
                    <a:pt x="26" y="16"/>
                  </a:lnTo>
                  <a:lnTo>
                    <a:pt x="0" y="9"/>
                  </a:lnTo>
                  <a:lnTo>
                    <a:pt x="20" y="0"/>
                  </a:lnTo>
                  <a:lnTo>
                    <a:pt x="60" y="10"/>
                  </a:lnTo>
                  <a:lnTo>
                    <a:pt x="107" y="10"/>
                  </a:lnTo>
                  <a:lnTo>
                    <a:pt x="96" y="22"/>
                  </a:lnTo>
                  <a:lnTo>
                    <a:pt x="66" y="28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8" name="Freeform 450"/>
            <p:cNvSpPr>
              <a:spLocks/>
            </p:cNvSpPr>
            <p:nvPr/>
          </p:nvSpPr>
          <p:spPr bwMode="auto">
            <a:xfrm>
              <a:off x="4382284" y="3572100"/>
              <a:ext cx="185033" cy="77979"/>
            </a:xfrm>
            <a:custGeom>
              <a:avLst/>
              <a:gdLst/>
              <a:ahLst/>
              <a:cxnLst>
                <a:cxn ang="0">
                  <a:pos x="699" y="139"/>
                </a:cxn>
                <a:cxn ang="0">
                  <a:pos x="559" y="39"/>
                </a:cxn>
                <a:cxn ang="0">
                  <a:pos x="430" y="0"/>
                </a:cxn>
                <a:cxn ang="0">
                  <a:pos x="232" y="19"/>
                </a:cxn>
                <a:cxn ang="0">
                  <a:pos x="0" y="22"/>
                </a:cxn>
                <a:cxn ang="0">
                  <a:pos x="85" y="135"/>
                </a:cxn>
                <a:cxn ang="0">
                  <a:pos x="430" y="298"/>
                </a:cxn>
                <a:cxn ang="0">
                  <a:pos x="532" y="232"/>
                </a:cxn>
                <a:cxn ang="0">
                  <a:pos x="699" y="139"/>
                </a:cxn>
              </a:cxnLst>
              <a:rect l="0" t="0" r="r" b="b"/>
              <a:pathLst>
                <a:path w="699" h="298">
                  <a:moveTo>
                    <a:pt x="699" y="139"/>
                  </a:moveTo>
                  <a:lnTo>
                    <a:pt x="559" y="39"/>
                  </a:lnTo>
                  <a:lnTo>
                    <a:pt x="430" y="0"/>
                  </a:lnTo>
                  <a:lnTo>
                    <a:pt x="232" y="19"/>
                  </a:lnTo>
                  <a:lnTo>
                    <a:pt x="0" y="22"/>
                  </a:lnTo>
                  <a:lnTo>
                    <a:pt x="85" y="135"/>
                  </a:lnTo>
                  <a:lnTo>
                    <a:pt x="430" y="298"/>
                  </a:lnTo>
                  <a:lnTo>
                    <a:pt x="532" y="232"/>
                  </a:lnTo>
                  <a:lnTo>
                    <a:pt x="699" y="13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9" name="Freeform 451"/>
            <p:cNvSpPr>
              <a:spLocks/>
            </p:cNvSpPr>
            <p:nvPr/>
          </p:nvSpPr>
          <p:spPr bwMode="auto">
            <a:xfrm>
              <a:off x="3787535" y="3500730"/>
              <a:ext cx="101768" cy="77979"/>
            </a:xfrm>
            <a:custGeom>
              <a:avLst/>
              <a:gdLst/>
              <a:ahLst/>
              <a:cxnLst>
                <a:cxn ang="0">
                  <a:pos x="389" y="290"/>
                </a:cxn>
                <a:cxn ang="0">
                  <a:pos x="270" y="293"/>
                </a:cxn>
                <a:cxn ang="0">
                  <a:pos x="109" y="248"/>
                </a:cxn>
                <a:cxn ang="0">
                  <a:pos x="0" y="149"/>
                </a:cxn>
                <a:cxn ang="0">
                  <a:pos x="75" y="66"/>
                </a:cxn>
                <a:cxn ang="0">
                  <a:pos x="166" y="0"/>
                </a:cxn>
                <a:cxn ang="0">
                  <a:pos x="355" y="134"/>
                </a:cxn>
                <a:cxn ang="0">
                  <a:pos x="389" y="290"/>
                </a:cxn>
              </a:cxnLst>
              <a:rect l="0" t="0" r="r" b="b"/>
              <a:pathLst>
                <a:path w="389" h="293">
                  <a:moveTo>
                    <a:pt x="389" y="290"/>
                  </a:moveTo>
                  <a:lnTo>
                    <a:pt x="270" y="293"/>
                  </a:lnTo>
                  <a:lnTo>
                    <a:pt x="109" y="248"/>
                  </a:lnTo>
                  <a:lnTo>
                    <a:pt x="0" y="149"/>
                  </a:lnTo>
                  <a:lnTo>
                    <a:pt x="75" y="66"/>
                  </a:lnTo>
                  <a:lnTo>
                    <a:pt x="166" y="0"/>
                  </a:lnTo>
                  <a:lnTo>
                    <a:pt x="355" y="134"/>
                  </a:lnTo>
                  <a:lnTo>
                    <a:pt x="389" y="29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0" name="Freeform 453"/>
            <p:cNvSpPr>
              <a:spLocks/>
            </p:cNvSpPr>
            <p:nvPr/>
          </p:nvSpPr>
          <p:spPr bwMode="auto">
            <a:xfrm>
              <a:off x="3172961" y="3272082"/>
              <a:ext cx="181068" cy="149349"/>
            </a:xfrm>
            <a:custGeom>
              <a:avLst/>
              <a:gdLst/>
              <a:ahLst/>
              <a:cxnLst>
                <a:cxn ang="0">
                  <a:pos x="664" y="21"/>
                </a:cxn>
                <a:cxn ang="0">
                  <a:pos x="463" y="68"/>
                </a:cxn>
                <a:cxn ang="0">
                  <a:pos x="283" y="0"/>
                </a:cxn>
                <a:cxn ang="0">
                  <a:pos x="190" y="105"/>
                </a:cxn>
                <a:cxn ang="0">
                  <a:pos x="163" y="279"/>
                </a:cxn>
                <a:cxn ang="0">
                  <a:pos x="63" y="276"/>
                </a:cxn>
                <a:cxn ang="0">
                  <a:pos x="0" y="494"/>
                </a:cxn>
                <a:cxn ang="0">
                  <a:pos x="255" y="489"/>
                </a:cxn>
                <a:cxn ang="0">
                  <a:pos x="429" y="564"/>
                </a:cxn>
                <a:cxn ang="0">
                  <a:pos x="522" y="540"/>
                </a:cxn>
                <a:cxn ang="0">
                  <a:pos x="489" y="410"/>
                </a:cxn>
                <a:cxn ang="0">
                  <a:pos x="481" y="326"/>
                </a:cxn>
                <a:cxn ang="0">
                  <a:pos x="501" y="210"/>
                </a:cxn>
                <a:cxn ang="0">
                  <a:pos x="601" y="210"/>
                </a:cxn>
                <a:cxn ang="0">
                  <a:pos x="685" y="158"/>
                </a:cxn>
                <a:cxn ang="0">
                  <a:pos x="664" y="21"/>
                </a:cxn>
              </a:cxnLst>
              <a:rect l="0" t="0" r="r" b="b"/>
              <a:pathLst>
                <a:path w="685" h="564">
                  <a:moveTo>
                    <a:pt x="664" y="21"/>
                  </a:moveTo>
                  <a:lnTo>
                    <a:pt x="463" y="68"/>
                  </a:lnTo>
                  <a:lnTo>
                    <a:pt x="283" y="0"/>
                  </a:lnTo>
                  <a:lnTo>
                    <a:pt x="190" y="105"/>
                  </a:lnTo>
                  <a:lnTo>
                    <a:pt x="163" y="279"/>
                  </a:lnTo>
                  <a:lnTo>
                    <a:pt x="63" y="276"/>
                  </a:lnTo>
                  <a:lnTo>
                    <a:pt x="0" y="494"/>
                  </a:lnTo>
                  <a:lnTo>
                    <a:pt x="255" y="489"/>
                  </a:lnTo>
                  <a:lnTo>
                    <a:pt x="429" y="564"/>
                  </a:lnTo>
                  <a:lnTo>
                    <a:pt x="522" y="540"/>
                  </a:lnTo>
                  <a:lnTo>
                    <a:pt x="489" y="410"/>
                  </a:lnTo>
                  <a:lnTo>
                    <a:pt x="481" y="326"/>
                  </a:lnTo>
                  <a:lnTo>
                    <a:pt x="501" y="210"/>
                  </a:lnTo>
                  <a:lnTo>
                    <a:pt x="601" y="210"/>
                  </a:lnTo>
                  <a:lnTo>
                    <a:pt x="685" y="158"/>
                  </a:lnTo>
                  <a:lnTo>
                    <a:pt x="664" y="21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1" name="Freeform 454"/>
            <p:cNvSpPr>
              <a:spLocks/>
            </p:cNvSpPr>
            <p:nvPr/>
          </p:nvSpPr>
          <p:spPr bwMode="auto">
            <a:xfrm>
              <a:off x="6574927" y="2522698"/>
              <a:ext cx="589463" cy="510163"/>
            </a:xfrm>
            <a:custGeom>
              <a:avLst/>
              <a:gdLst/>
              <a:ahLst/>
              <a:cxnLst>
                <a:cxn ang="0">
                  <a:pos x="1138" y="1662"/>
                </a:cxn>
                <a:cxn ang="0">
                  <a:pos x="1020" y="1530"/>
                </a:cxn>
                <a:cxn ang="0">
                  <a:pos x="873" y="1363"/>
                </a:cxn>
                <a:cxn ang="0">
                  <a:pos x="673" y="1240"/>
                </a:cxn>
                <a:cxn ang="0">
                  <a:pos x="1057" y="1275"/>
                </a:cxn>
                <a:cxn ang="0">
                  <a:pos x="1474" y="1158"/>
                </a:cxn>
                <a:cxn ang="0">
                  <a:pos x="1663" y="1102"/>
                </a:cxn>
                <a:cxn ang="0">
                  <a:pos x="1546" y="961"/>
                </a:cxn>
                <a:cxn ang="0">
                  <a:pos x="1152" y="990"/>
                </a:cxn>
                <a:cxn ang="0">
                  <a:pos x="831" y="1005"/>
                </a:cxn>
                <a:cxn ang="0">
                  <a:pos x="697" y="684"/>
                </a:cxn>
                <a:cxn ang="0">
                  <a:pos x="280" y="610"/>
                </a:cxn>
                <a:cxn ang="0">
                  <a:pos x="0" y="369"/>
                </a:cxn>
                <a:cxn ang="0">
                  <a:pos x="178" y="310"/>
                </a:cxn>
                <a:cxn ang="0">
                  <a:pos x="283" y="444"/>
                </a:cxn>
                <a:cxn ang="0">
                  <a:pos x="598" y="205"/>
                </a:cxn>
                <a:cxn ang="0">
                  <a:pos x="870" y="0"/>
                </a:cxn>
                <a:cxn ang="0">
                  <a:pos x="1329" y="160"/>
                </a:cxn>
                <a:cxn ang="0">
                  <a:pos x="1642" y="187"/>
                </a:cxn>
                <a:cxn ang="0">
                  <a:pos x="1852" y="553"/>
                </a:cxn>
                <a:cxn ang="0">
                  <a:pos x="1809" y="1068"/>
                </a:cxn>
                <a:cxn ang="0">
                  <a:pos x="1993" y="1224"/>
                </a:cxn>
                <a:cxn ang="0">
                  <a:pos x="2034" y="1140"/>
                </a:cxn>
                <a:cxn ang="0">
                  <a:pos x="2062" y="1398"/>
                </a:cxn>
                <a:cxn ang="0">
                  <a:pos x="2076" y="1545"/>
                </a:cxn>
                <a:cxn ang="0">
                  <a:pos x="2098" y="1666"/>
                </a:cxn>
                <a:cxn ang="0">
                  <a:pos x="2146" y="1762"/>
                </a:cxn>
                <a:cxn ang="0">
                  <a:pos x="2230" y="1815"/>
                </a:cxn>
                <a:cxn ang="0">
                  <a:pos x="2002" y="1869"/>
                </a:cxn>
                <a:cxn ang="0">
                  <a:pos x="1855" y="1860"/>
                </a:cxn>
                <a:cxn ang="0">
                  <a:pos x="1705" y="1747"/>
                </a:cxn>
                <a:cxn ang="0">
                  <a:pos x="1485" y="1635"/>
                </a:cxn>
                <a:cxn ang="0">
                  <a:pos x="1425" y="1798"/>
                </a:cxn>
                <a:cxn ang="0">
                  <a:pos x="1135" y="1932"/>
                </a:cxn>
              </a:cxnLst>
              <a:rect l="0" t="0" r="r" b="b"/>
              <a:pathLst>
                <a:path w="2230" h="1932">
                  <a:moveTo>
                    <a:pt x="1087" y="1750"/>
                  </a:moveTo>
                  <a:lnTo>
                    <a:pt x="1138" y="1662"/>
                  </a:lnTo>
                  <a:lnTo>
                    <a:pt x="1120" y="1585"/>
                  </a:lnTo>
                  <a:lnTo>
                    <a:pt x="1020" y="1530"/>
                  </a:lnTo>
                  <a:lnTo>
                    <a:pt x="957" y="1423"/>
                  </a:lnTo>
                  <a:lnTo>
                    <a:pt x="873" y="1363"/>
                  </a:lnTo>
                  <a:lnTo>
                    <a:pt x="741" y="1345"/>
                  </a:lnTo>
                  <a:lnTo>
                    <a:pt x="673" y="1240"/>
                  </a:lnTo>
                  <a:lnTo>
                    <a:pt x="897" y="1183"/>
                  </a:lnTo>
                  <a:lnTo>
                    <a:pt x="1057" y="1275"/>
                  </a:lnTo>
                  <a:lnTo>
                    <a:pt x="1240" y="1090"/>
                  </a:lnTo>
                  <a:lnTo>
                    <a:pt x="1474" y="1158"/>
                  </a:lnTo>
                  <a:lnTo>
                    <a:pt x="1569" y="1198"/>
                  </a:lnTo>
                  <a:lnTo>
                    <a:pt x="1663" y="1102"/>
                  </a:lnTo>
                  <a:lnTo>
                    <a:pt x="1692" y="910"/>
                  </a:lnTo>
                  <a:lnTo>
                    <a:pt x="1546" y="961"/>
                  </a:lnTo>
                  <a:lnTo>
                    <a:pt x="1348" y="955"/>
                  </a:lnTo>
                  <a:lnTo>
                    <a:pt x="1152" y="990"/>
                  </a:lnTo>
                  <a:lnTo>
                    <a:pt x="970" y="939"/>
                  </a:lnTo>
                  <a:lnTo>
                    <a:pt x="831" y="1005"/>
                  </a:lnTo>
                  <a:lnTo>
                    <a:pt x="673" y="840"/>
                  </a:lnTo>
                  <a:lnTo>
                    <a:pt x="697" y="684"/>
                  </a:lnTo>
                  <a:lnTo>
                    <a:pt x="342" y="534"/>
                  </a:lnTo>
                  <a:lnTo>
                    <a:pt x="280" y="610"/>
                  </a:lnTo>
                  <a:lnTo>
                    <a:pt x="132" y="520"/>
                  </a:lnTo>
                  <a:lnTo>
                    <a:pt x="0" y="369"/>
                  </a:lnTo>
                  <a:lnTo>
                    <a:pt x="88" y="283"/>
                  </a:lnTo>
                  <a:lnTo>
                    <a:pt x="178" y="310"/>
                  </a:lnTo>
                  <a:lnTo>
                    <a:pt x="187" y="489"/>
                  </a:lnTo>
                  <a:lnTo>
                    <a:pt x="283" y="444"/>
                  </a:lnTo>
                  <a:lnTo>
                    <a:pt x="324" y="241"/>
                  </a:lnTo>
                  <a:lnTo>
                    <a:pt x="598" y="205"/>
                  </a:lnTo>
                  <a:lnTo>
                    <a:pt x="733" y="90"/>
                  </a:lnTo>
                  <a:lnTo>
                    <a:pt x="870" y="0"/>
                  </a:lnTo>
                  <a:lnTo>
                    <a:pt x="1057" y="39"/>
                  </a:lnTo>
                  <a:lnTo>
                    <a:pt x="1329" y="160"/>
                  </a:lnTo>
                  <a:lnTo>
                    <a:pt x="1456" y="234"/>
                  </a:lnTo>
                  <a:lnTo>
                    <a:pt x="1642" y="187"/>
                  </a:lnTo>
                  <a:lnTo>
                    <a:pt x="1752" y="387"/>
                  </a:lnTo>
                  <a:lnTo>
                    <a:pt x="1852" y="553"/>
                  </a:lnTo>
                  <a:lnTo>
                    <a:pt x="1752" y="675"/>
                  </a:lnTo>
                  <a:lnTo>
                    <a:pt x="1809" y="1068"/>
                  </a:lnTo>
                  <a:lnTo>
                    <a:pt x="1929" y="1314"/>
                  </a:lnTo>
                  <a:lnTo>
                    <a:pt x="1993" y="1224"/>
                  </a:lnTo>
                  <a:lnTo>
                    <a:pt x="1980" y="1141"/>
                  </a:lnTo>
                  <a:lnTo>
                    <a:pt x="2034" y="1140"/>
                  </a:lnTo>
                  <a:lnTo>
                    <a:pt x="2065" y="1314"/>
                  </a:lnTo>
                  <a:lnTo>
                    <a:pt x="2062" y="1398"/>
                  </a:lnTo>
                  <a:lnTo>
                    <a:pt x="2068" y="1455"/>
                  </a:lnTo>
                  <a:lnTo>
                    <a:pt x="2076" y="1545"/>
                  </a:lnTo>
                  <a:lnTo>
                    <a:pt x="2085" y="1608"/>
                  </a:lnTo>
                  <a:lnTo>
                    <a:pt x="2098" y="1666"/>
                  </a:lnTo>
                  <a:lnTo>
                    <a:pt x="2112" y="1722"/>
                  </a:lnTo>
                  <a:lnTo>
                    <a:pt x="2146" y="1762"/>
                  </a:lnTo>
                  <a:lnTo>
                    <a:pt x="2184" y="1789"/>
                  </a:lnTo>
                  <a:lnTo>
                    <a:pt x="2230" y="1815"/>
                  </a:lnTo>
                  <a:lnTo>
                    <a:pt x="2080" y="1810"/>
                  </a:lnTo>
                  <a:lnTo>
                    <a:pt x="2002" y="1869"/>
                  </a:lnTo>
                  <a:lnTo>
                    <a:pt x="1926" y="1825"/>
                  </a:lnTo>
                  <a:lnTo>
                    <a:pt x="1855" y="1860"/>
                  </a:lnTo>
                  <a:lnTo>
                    <a:pt x="1809" y="1770"/>
                  </a:lnTo>
                  <a:lnTo>
                    <a:pt x="1705" y="1747"/>
                  </a:lnTo>
                  <a:lnTo>
                    <a:pt x="1630" y="1678"/>
                  </a:lnTo>
                  <a:lnTo>
                    <a:pt x="1485" y="1635"/>
                  </a:lnTo>
                  <a:lnTo>
                    <a:pt x="1402" y="1725"/>
                  </a:lnTo>
                  <a:lnTo>
                    <a:pt x="1425" y="1798"/>
                  </a:lnTo>
                  <a:lnTo>
                    <a:pt x="1372" y="1875"/>
                  </a:lnTo>
                  <a:lnTo>
                    <a:pt x="1135" y="1932"/>
                  </a:lnTo>
                  <a:lnTo>
                    <a:pt x="1087" y="1750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2" name="Freeform 455"/>
            <p:cNvSpPr>
              <a:spLocks/>
            </p:cNvSpPr>
            <p:nvPr/>
          </p:nvSpPr>
          <p:spPr bwMode="auto">
            <a:xfrm>
              <a:off x="7120774" y="2676011"/>
              <a:ext cx="856439" cy="1042794"/>
            </a:xfrm>
            <a:custGeom>
              <a:avLst/>
              <a:gdLst/>
              <a:ahLst/>
              <a:cxnLst>
                <a:cxn ang="0">
                  <a:pos x="3227" y="3946"/>
                </a:cxn>
                <a:cxn ang="0">
                  <a:pos x="3242" y="606"/>
                </a:cxn>
                <a:cxn ang="0">
                  <a:pos x="2796" y="436"/>
                </a:cxn>
                <a:cxn ang="0">
                  <a:pos x="2633" y="484"/>
                </a:cxn>
                <a:cxn ang="0">
                  <a:pos x="2090" y="232"/>
                </a:cxn>
                <a:cxn ang="0">
                  <a:pos x="1602" y="0"/>
                </a:cxn>
                <a:cxn ang="0">
                  <a:pos x="1277" y="150"/>
                </a:cxn>
                <a:cxn ang="0">
                  <a:pos x="1305" y="330"/>
                </a:cxn>
                <a:cxn ang="0">
                  <a:pos x="1050" y="393"/>
                </a:cxn>
                <a:cxn ang="0">
                  <a:pos x="861" y="382"/>
                </a:cxn>
                <a:cxn ang="0">
                  <a:pos x="848" y="541"/>
                </a:cxn>
                <a:cxn ang="0">
                  <a:pos x="660" y="634"/>
                </a:cxn>
                <a:cxn ang="0">
                  <a:pos x="600" y="787"/>
                </a:cxn>
                <a:cxn ang="0">
                  <a:pos x="396" y="975"/>
                </a:cxn>
                <a:cxn ang="0">
                  <a:pos x="200" y="975"/>
                </a:cxn>
                <a:cxn ang="0">
                  <a:pos x="60" y="876"/>
                </a:cxn>
                <a:cxn ang="0">
                  <a:pos x="93" y="754"/>
                </a:cxn>
                <a:cxn ang="0">
                  <a:pos x="3" y="735"/>
                </a:cxn>
                <a:cxn ang="0">
                  <a:pos x="0" y="816"/>
                </a:cxn>
                <a:cxn ang="0">
                  <a:pos x="20" y="1018"/>
                </a:cxn>
                <a:cxn ang="0">
                  <a:pos x="50" y="1144"/>
                </a:cxn>
                <a:cxn ang="0">
                  <a:pos x="89" y="1188"/>
                </a:cxn>
                <a:cxn ang="0">
                  <a:pos x="167" y="1236"/>
                </a:cxn>
                <a:cxn ang="0">
                  <a:pos x="5" y="1324"/>
                </a:cxn>
                <a:cxn ang="0">
                  <a:pos x="14" y="1393"/>
                </a:cxn>
                <a:cxn ang="0">
                  <a:pos x="123" y="1470"/>
                </a:cxn>
                <a:cxn ang="0">
                  <a:pos x="278" y="1519"/>
                </a:cxn>
                <a:cxn ang="0">
                  <a:pos x="621" y="1521"/>
                </a:cxn>
                <a:cxn ang="0">
                  <a:pos x="855" y="1669"/>
                </a:cxn>
                <a:cxn ang="0">
                  <a:pos x="1349" y="1821"/>
                </a:cxn>
                <a:cxn ang="0">
                  <a:pos x="1689" y="2026"/>
                </a:cxn>
                <a:cxn ang="0">
                  <a:pos x="1728" y="2184"/>
                </a:cxn>
                <a:cxn ang="0">
                  <a:pos x="1866" y="2271"/>
                </a:cxn>
                <a:cxn ang="0">
                  <a:pos x="1943" y="2521"/>
                </a:cxn>
                <a:cxn ang="0">
                  <a:pos x="2063" y="2626"/>
                </a:cxn>
                <a:cxn ang="0">
                  <a:pos x="2063" y="2991"/>
                </a:cxn>
                <a:cxn ang="0">
                  <a:pos x="1820" y="3078"/>
                </a:cxn>
                <a:cxn ang="0">
                  <a:pos x="1673" y="3171"/>
                </a:cxn>
                <a:cxn ang="0">
                  <a:pos x="1547" y="3384"/>
                </a:cxn>
                <a:cxn ang="0">
                  <a:pos x="1518" y="3561"/>
                </a:cxn>
                <a:cxn ang="0">
                  <a:pos x="1695" y="3532"/>
                </a:cxn>
                <a:cxn ang="0">
                  <a:pos x="1917" y="3531"/>
                </a:cxn>
                <a:cxn ang="0">
                  <a:pos x="2124" y="3543"/>
                </a:cxn>
                <a:cxn ang="0">
                  <a:pos x="2160" y="3472"/>
                </a:cxn>
                <a:cxn ang="0">
                  <a:pos x="2280" y="3366"/>
                </a:cxn>
                <a:cxn ang="0">
                  <a:pos x="2370" y="3454"/>
                </a:cxn>
                <a:cxn ang="0">
                  <a:pos x="2688" y="3421"/>
                </a:cxn>
                <a:cxn ang="0">
                  <a:pos x="2936" y="3652"/>
                </a:cxn>
                <a:cxn ang="0">
                  <a:pos x="3227" y="3946"/>
                </a:cxn>
              </a:cxnLst>
              <a:rect l="0" t="0" r="r" b="b"/>
              <a:pathLst>
                <a:path w="3242" h="3946">
                  <a:moveTo>
                    <a:pt x="3227" y="3946"/>
                  </a:moveTo>
                  <a:lnTo>
                    <a:pt x="3242" y="606"/>
                  </a:lnTo>
                  <a:lnTo>
                    <a:pt x="2796" y="436"/>
                  </a:lnTo>
                  <a:lnTo>
                    <a:pt x="2633" y="484"/>
                  </a:lnTo>
                  <a:lnTo>
                    <a:pt x="2090" y="232"/>
                  </a:lnTo>
                  <a:lnTo>
                    <a:pt x="1602" y="0"/>
                  </a:lnTo>
                  <a:lnTo>
                    <a:pt x="1277" y="150"/>
                  </a:lnTo>
                  <a:lnTo>
                    <a:pt x="1305" y="330"/>
                  </a:lnTo>
                  <a:lnTo>
                    <a:pt x="1050" y="393"/>
                  </a:lnTo>
                  <a:lnTo>
                    <a:pt x="861" y="382"/>
                  </a:lnTo>
                  <a:lnTo>
                    <a:pt x="848" y="541"/>
                  </a:lnTo>
                  <a:lnTo>
                    <a:pt x="660" y="634"/>
                  </a:lnTo>
                  <a:lnTo>
                    <a:pt x="600" y="787"/>
                  </a:lnTo>
                  <a:lnTo>
                    <a:pt x="396" y="975"/>
                  </a:lnTo>
                  <a:lnTo>
                    <a:pt x="200" y="975"/>
                  </a:lnTo>
                  <a:lnTo>
                    <a:pt x="60" y="876"/>
                  </a:lnTo>
                  <a:lnTo>
                    <a:pt x="93" y="754"/>
                  </a:lnTo>
                  <a:lnTo>
                    <a:pt x="3" y="735"/>
                  </a:lnTo>
                  <a:lnTo>
                    <a:pt x="0" y="816"/>
                  </a:lnTo>
                  <a:lnTo>
                    <a:pt x="20" y="1018"/>
                  </a:lnTo>
                  <a:lnTo>
                    <a:pt x="50" y="1144"/>
                  </a:lnTo>
                  <a:lnTo>
                    <a:pt x="89" y="1188"/>
                  </a:lnTo>
                  <a:lnTo>
                    <a:pt x="167" y="1236"/>
                  </a:lnTo>
                  <a:lnTo>
                    <a:pt x="5" y="1324"/>
                  </a:lnTo>
                  <a:lnTo>
                    <a:pt x="14" y="1393"/>
                  </a:lnTo>
                  <a:lnTo>
                    <a:pt x="123" y="1470"/>
                  </a:lnTo>
                  <a:lnTo>
                    <a:pt x="278" y="1519"/>
                  </a:lnTo>
                  <a:lnTo>
                    <a:pt x="621" y="1521"/>
                  </a:lnTo>
                  <a:lnTo>
                    <a:pt x="855" y="1669"/>
                  </a:lnTo>
                  <a:lnTo>
                    <a:pt x="1349" y="1821"/>
                  </a:lnTo>
                  <a:lnTo>
                    <a:pt x="1689" y="2026"/>
                  </a:lnTo>
                  <a:lnTo>
                    <a:pt x="1728" y="2184"/>
                  </a:lnTo>
                  <a:lnTo>
                    <a:pt x="1866" y="2271"/>
                  </a:lnTo>
                  <a:lnTo>
                    <a:pt x="1943" y="2521"/>
                  </a:lnTo>
                  <a:lnTo>
                    <a:pt x="2063" y="2626"/>
                  </a:lnTo>
                  <a:lnTo>
                    <a:pt x="2063" y="2991"/>
                  </a:lnTo>
                  <a:lnTo>
                    <a:pt x="1820" y="3078"/>
                  </a:lnTo>
                  <a:lnTo>
                    <a:pt x="1673" y="3171"/>
                  </a:lnTo>
                  <a:lnTo>
                    <a:pt x="1547" y="3384"/>
                  </a:lnTo>
                  <a:lnTo>
                    <a:pt x="1518" y="3561"/>
                  </a:lnTo>
                  <a:lnTo>
                    <a:pt x="1695" y="3532"/>
                  </a:lnTo>
                  <a:lnTo>
                    <a:pt x="1917" y="3531"/>
                  </a:lnTo>
                  <a:lnTo>
                    <a:pt x="2124" y="3543"/>
                  </a:lnTo>
                  <a:lnTo>
                    <a:pt x="2160" y="3472"/>
                  </a:lnTo>
                  <a:lnTo>
                    <a:pt x="2280" y="3366"/>
                  </a:lnTo>
                  <a:lnTo>
                    <a:pt x="2370" y="3454"/>
                  </a:lnTo>
                  <a:lnTo>
                    <a:pt x="2688" y="3421"/>
                  </a:lnTo>
                  <a:lnTo>
                    <a:pt x="2936" y="3652"/>
                  </a:lnTo>
                  <a:lnTo>
                    <a:pt x="3227" y="394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3" name="Freeform 456"/>
            <p:cNvSpPr>
              <a:spLocks/>
            </p:cNvSpPr>
            <p:nvPr/>
          </p:nvSpPr>
          <p:spPr bwMode="auto">
            <a:xfrm>
              <a:off x="6092519" y="2513446"/>
              <a:ext cx="107054" cy="75335"/>
            </a:xfrm>
            <a:custGeom>
              <a:avLst/>
              <a:gdLst/>
              <a:ahLst/>
              <a:cxnLst>
                <a:cxn ang="0">
                  <a:pos x="266" y="59"/>
                </a:cxn>
                <a:cxn ang="0">
                  <a:pos x="186" y="60"/>
                </a:cxn>
                <a:cxn ang="0">
                  <a:pos x="102" y="90"/>
                </a:cxn>
                <a:cxn ang="0">
                  <a:pos x="6" y="0"/>
                </a:cxn>
                <a:cxn ang="0">
                  <a:pos x="0" y="126"/>
                </a:cxn>
                <a:cxn ang="0">
                  <a:pos x="84" y="138"/>
                </a:cxn>
                <a:cxn ang="0">
                  <a:pos x="144" y="144"/>
                </a:cxn>
                <a:cxn ang="0">
                  <a:pos x="150" y="192"/>
                </a:cxn>
                <a:cxn ang="0">
                  <a:pos x="210" y="252"/>
                </a:cxn>
                <a:cxn ang="0">
                  <a:pos x="276" y="270"/>
                </a:cxn>
                <a:cxn ang="0">
                  <a:pos x="357" y="285"/>
                </a:cxn>
                <a:cxn ang="0">
                  <a:pos x="402" y="234"/>
                </a:cxn>
                <a:cxn ang="0">
                  <a:pos x="348" y="240"/>
                </a:cxn>
                <a:cxn ang="0">
                  <a:pos x="300" y="240"/>
                </a:cxn>
                <a:cxn ang="0">
                  <a:pos x="270" y="192"/>
                </a:cxn>
                <a:cxn ang="0">
                  <a:pos x="264" y="126"/>
                </a:cxn>
                <a:cxn ang="0">
                  <a:pos x="266" y="59"/>
                </a:cxn>
              </a:cxnLst>
              <a:rect l="0" t="0" r="r" b="b"/>
              <a:pathLst>
                <a:path w="402" h="285">
                  <a:moveTo>
                    <a:pt x="266" y="59"/>
                  </a:moveTo>
                  <a:lnTo>
                    <a:pt x="186" y="60"/>
                  </a:lnTo>
                  <a:lnTo>
                    <a:pt x="102" y="90"/>
                  </a:lnTo>
                  <a:lnTo>
                    <a:pt x="6" y="0"/>
                  </a:lnTo>
                  <a:lnTo>
                    <a:pt x="0" y="126"/>
                  </a:lnTo>
                  <a:lnTo>
                    <a:pt x="84" y="138"/>
                  </a:lnTo>
                  <a:lnTo>
                    <a:pt x="144" y="144"/>
                  </a:lnTo>
                  <a:lnTo>
                    <a:pt x="150" y="192"/>
                  </a:lnTo>
                  <a:lnTo>
                    <a:pt x="210" y="252"/>
                  </a:lnTo>
                  <a:lnTo>
                    <a:pt x="276" y="270"/>
                  </a:lnTo>
                  <a:lnTo>
                    <a:pt x="357" y="285"/>
                  </a:lnTo>
                  <a:lnTo>
                    <a:pt x="402" y="234"/>
                  </a:lnTo>
                  <a:lnTo>
                    <a:pt x="348" y="240"/>
                  </a:lnTo>
                  <a:lnTo>
                    <a:pt x="300" y="240"/>
                  </a:lnTo>
                  <a:lnTo>
                    <a:pt x="270" y="192"/>
                  </a:lnTo>
                  <a:lnTo>
                    <a:pt x="264" y="126"/>
                  </a:lnTo>
                  <a:lnTo>
                    <a:pt x="266" y="5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4" name="Freeform 457"/>
            <p:cNvSpPr>
              <a:spLocks/>
            </p:cNvSpPr>
            <p:nvPr/>
          </p:nvSpPr>
          <p:spPr bwMode="auto">
            <a:xfrm>
              <a:off x="1842043" y="2085226"/>
              <a:ext cx="113663" cy="81943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0" y="96"/>
                </a:cxn>
                <a:cxn ang="0">
                  <a:pos x="64" y="136"/>
                </a:cxn>
                <a:cxn ang="0">
                  <a:pos x="144" y="176"/>
                </a:cxn>
                <a:cxn ang="0">
                  <a:pos x="232" y="208"/>
                </a:cxn>
                <a:cxn ang="0">
                  <a:pos x="360" y="312"/>
                </a:cxn>
                <a:cxn ang="0">
                  <a:pos x="427" y="227"/>
                </a:cxn>
                <a:cxn ang="0">
                  <a:pos x="360" y="208"/>
                </a:cxn>
                <a:cxn ang="0">
                  <a:pos x="280" y="152"/>
                </a:cxn>
                <a:cxn ang="0">
                  <a:pos x="152" y="88"/>
                </a:cxn>
                <a:cxn ang="0">
                  <a:pos x="64" y="0"/>
                </a:cxn>
              </a:cxnLst>
              <a:rect l="0" t="0" r="r" b="b"/>
              <a:pathLst>
                <a:path w="427" h="312">
                  <a:moveTo>
                    <a:pt x="64" y="0"/>
                  </a:moveTo>
                  <a:lnTo>
                    <a:pt x="0" y="96"/>
                  </a:lnTo>
                  <a:lnTo>
                    <a:pt x="64" y="136"/>
                  </a:lnTo>
                  <a:lnTo>
                    <a:pt x="144" y="176"/>
                  </a:lnTo>
                  <a:lnTo>
                    <a:pt x="232" y="208"/>
                  </a:lnTo>
                  <a:lnTo>
                    <a:pt x="360" y="312"/>
                  </a:lnTo>
                  <a:lnTo>
                    <a:pt x="427" y="227"/>
                  </a:lnTo>
                  <a:lnTo>
                    <a:pt x="360" y="208"/>
                  </a:lnTo>
                  <a:lnTo>
                    <a:pt x="280" y="152"/>
                  </a:lnTo>
                  <a:lnTo>
                    <a:pt x="152" y="8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5" name="Freeform 458"/>
            <p:cNvSpPr>
              <a:spLocks/>
            </p:cNvSpPr>
            <p:nvPr/>
          </p:nvSpPr>
          <p:spPr bwMode="auto">
            <a:xfrm>
              <a:off x="3010395" y="2324448"/>
              <a:ext cx="47580" cy="37007"/>
            </a:xfrm>
            <a:custGeom>
              <a:avLst/>
              <a:gdLst/>
              <a:ahLst/>
              <a:cxnLst>
                <a:cxn ang="0">
                  <a:pos x="157" y="140"/>
                </a:cxn>
                <a:cxn ang="0">
                  <a:pos x="181" y="45"/>
                </a:cxn>
                <a:cxn ang="0">
                  <a:pos x="91" y="0"/>
                </a:cxn>
                <a:cxn ang="0">
                  <a:pos x="0" y="45"/>
                </a:cxn>
                <a:cxn ang="0">
                  <a:pos x="69" y="84"/>
                </a:cxn>
                <a:cxn ang="0">
                  <a:pos x="157" y="140"/>
                </a:cxn>
              </a:cxnLst>
              <a:rect l="0" t="0" r="r" b="b"/>
              <a:pathLst>
                <a:path w="181" h="140">
                  <a:moveTo>
                    <a:pt x="157" y="140"/>
                  </a:moveTo>
                  <a:lnTo>
                    <a:pt x="181" y="45"/>
                  </a:lnTo>
                  <a:lnTo>
                    <a:pt x="91" y="0"/>
                  </a:lnTo>
                  <a:lnTo>
                    <a:pt x="0" y="45"/>
                  </a:lnTo>
                  <a:lnTo>
                    <a:pt x="69" y="84"/>
                  </a:lnTo>
                  <a:lnTo>
                    <a:pt x="157" y="14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6" name="Freeform 459"/>
            <p:cNvSpPr>
              <a:spLocks/>
            </p:cNvSpPr>
            <p:nvPr/>
          </p:nvSpPr>
          <p:spPr bwMode="auto">
            <a:xfrm>
              <a:off x="2620505" y="2194925"/>
              <a:ext cx="42293" cy="50223"/>
            </a:xfrm>
            <a:custGeom>
              <a:avLst/>
              <a:gdLst/>
              <a:ahLst/>
              <a:cxnLst>
                <a:cxn ang="0">
                  <a:pos x="159" y="38"/>
                </a:cxn>
                <a:cxn ang="0">
                  <a:pos x="80" y="0"/>
                </a:cxn>
                <a:cxn ang="0">
                  <a:pos x="23" y="38"/>
                </a:cxn>
                <a:cxn ang="0">
                  <a:pos x="0" y="120"/>
                </a:cxn>
                <a:cxn ang="0">
                  <a:pos x="23" y="174"/>
                </a:cxn>
                <a:cxn ang="0">
                  <a:pos x="88" y="192"/>
                </a:cxn>
                <a:cxn ang="0">
                  <a:pos x="144" y="160"/>
                </a:cxn>
                <a:cxn ang="0">
                  <a:pos x="159" y="38"/>
                </a:cxn>
              </a:cxnLst>
              <a:rect l="0" t="0" r="r" b="b"/>
              <a:pathLst>
                <a:path w="159" h="192">
                  <a:moveTo>
                    <a:pt x="159" y="38"/>
                  </a:moveTo>
                  <a:lnTo>
                    <a:pt x="80" y="0"/>
                  </a:lnTo>
                  <a:lnTo>
                    <a:pt x="23" y="38"/>
                  </a:lnTo>
                  <a:lnTo>
                    <a:pt x="0" y="120"/>
                  </a:lnTo>
                  <a:lnTo>
                    <a:pt x="23" y="174"/>
                  </a:lnTo>
                  <a:lnTo>
                    <a:pt x="88" y="192"/>
                  </a:lnTo>
                  <a:lnTo>
                    <a:pt x="144" y="160"/>
                  </a:lnTo>
                  <a:lnTo>
                    <a:pt x="159" y="3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7" name="Freeform 460"/>
            <p:cNvSpPr>
              <a:spLocks/>
            </p:cNvSpPr>
            <p:nvPr/>
          </p:nvSpPr>
          <p:spPr bwMode="auto">
            <a:xfrm>
              <a:off x="2732846" y="2288763"/>
              <a:ext cx="25111" cy="58153"/>
            </a:xfrm>
            <a:custGeom>
              <a:avLst/>
              <a:gdLst/>
              <a:ahLst/>
              <a:cxnLst>
                <a:cxn ang="0">
                  <a:pos x="96" y="125"/>
                </a:cxn>
                <a:cxn ang="0">
                  <a:pos x="8" y="0"/>
                </a:cxn>
                <a:cxn ang="0">
                  <a:pos x="0" y="117"/>
                </a:cxn>
                <a:cxn ang="0">
                  <a:pos x="32" y="221"/>
                </a:cxn>
                <a:cxn ang="0">
                  <a:pos x="96" y="205"/>
                </a:cxn>
                <a:cxn ang="0">
                  <a:pos x="96" y="125"/>
                </a:cxn>
              </a:cxnLst>
              <a:rect l="0" t="0" r="r" b="b"/>
              <a:pathLst>
                <a:path w="96" h="221">
                  <a:moveTo>
                    <a:pt x="96" y="125"/>
                  </a:moveTo>
                  <a:lnTo>
                    <a:pt x="8" y="0"/>
                  </a:lnTo>
                  <a:lnTo>
                    <a:pt x="0" y="117"/>
                  </a:lnTo>
                  <a:lnTo>
                    <a:pt x="32" y="221"/>
                  </a:lnTo>
                  <a:lnTo>
                    <a:pt x="96" y="205"/>
                  </a:lnTo>
                  <a:lnTo>
                    <a:pt x="96" y="125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8" name="Freeform 461"/>
            <p:cNvSpPr>
              <a:spLocks/>
            </p:cNvSpPr>
            <p:nvPr/>
          </p:nvSpPr>
          <p:spPr bwMode="auto">
            <a:xfrm>
              <a:off x="2768531" y="2344273"/>
              <a:ext cx="52867" cy="30399"/>
            </a:xfrm>
            <a:custGeom>
              <a:avLst/>
              <a:gdLst/>
              <a:ahLst/>
              <a:cxnLst>
                <a:cxn ang="0">
                  <a:pos x="200" y="96"/>
                </a:cxn>
                <a:cxn ang="0">
                  <a:pos x="112" y="24"/>
                </a:cxn>
                <a:cxn ang="0">
                  <a:pos x="40" y="0"/>
                </a:cxn>
                <a:cxn ang="0">
                  <a:pos x="8" y="24"/>
                </a:cxn>
                <a:cxn ang="0">
                  <a:pos x="0" y="112"/>
                </a:cxn>
                <a:cxn ang="0">
                  <a:pos x="112" y="104"/>
                </a:cxn>
                <a:cxn ang="0">
                  <a:pos x="200" y="96"/>
                </a:cxn>
              </a:cxnLst>
              <a:rect l="0" t="0" r="r" b="b"/>
              <a:pathLst>
                <a:path w="200" h="112">
                  <a:moveTo>
                    <a:pt x="200" y="96"/>
                  </a:moveTo>
                  <a:lnTo>
                    <a:pt x="112" y="24"/>
                  </a:lnTo>
                  <a:lnTo>
                    <a:pt x="40" y="0"/>
                  </a:lnTo>
                  <a:lnTo>
                    <a:pt x="8" y="24"/>
                  </a:lnTo>
                  <a:lnTo>
                    <a:pt x="0" y="112"/>
                  </a:lnTo>
                  <a:lnTo>
                    <a:pt x="112" y="104"/>
                  </a:lnTo>
                  <a:lnTo>
                    <a:pt x="200" y="9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9" name="Freeform 462"/>
            <p:cNvSpPr>
              <a:spLocks/>
            </p:cNvSpPr>
            <p:nvPr/>
          </p:nvSpPr>
          <p:spPr bwMode="auto">
            <a:xfrm>
              <a:off x="2808181" y="2329735"/>
              <a:ext cx="38328" cy="30399"/>
            </a:xfrm>
            <a:custGeom>
              <a:avLst/>
              <a:gdLst/>
              <a:ahLst/>
              <a:cxnLst>
                <a:cxn ang="0">
                  <a:pos x="144" y="88"/>
                </a:cxn>
                <a:cxn ang="0">
                  <a:pos x="64" y="0"/>
                </a:cxn>
                <a:cxn ang="0">
                  <a:pos x="0" y="8"/>
                </a:cxn>
                <a:cxn ang="0">
                  <a:pos x="64" y="72"/>
                </a:cxn>
                <a:cxn ang="0">
                  <a:pos x="104" y="112"/>
                </a:cxn>
                <a:cxn ang="0">
                  <a:pos x="144" y="88"/>
                </a:cxn>
              </a:cxnLst>
              <a:rect l="0" t="0" r="r" b="b"/>
              <a:pathLst>
                <a:path w="144" h="112">
                  <a:moveTo>
                    <a:pt x="144" y="88"/>
                  </a:moveTo>
                  <a:lnTo>
                    <a:pt x="64" y="0"/>
                  </a:lnTo>
                  <a:lnTo>
                    <a:pt x="0" y="8"/>
                  </a:lnTo>
                  <a:lnTo>
                    <a:pt x="64" y="72"/>
                  </a:lnTo>
                  <a:lnTo>
                    <a:pt x="104" y="112"/>
                  </a:lnTo>
                  <a:lnTo>
                    <a:pt x="144" y="8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0" name="Freeform 463"/>
            <p:cNvSpPr>
              <a:spLocks/>
            </p:cNvSpPr>
            <p:nvPr/>
          </p:nvSpPr>
          <p:spPr bwMode="auto">
            <a:xfrm>
              <a:off x="2962815" y="2324448"/>
              <a:ext cx="23790" cy="30399"/>
            </a:xfrm>
            <a:custGeom>
              <a:avLst/>
              <a:gdLst/>
              <a:ahLst/>
              <a:cxnLst>
                <a:cxn ang="0">
                  <a:pos x="91" y="84"/>
                </a:cxn>
                <a:cxn ang="0">
                  <a:pos x="91" y="0"/>
                </a:cxn>
                <a:cxn ang="0">
                  <a:pos x="0" y="0"/>
                </a:cxn>
                <a:cxn ang="0">
                  <a:pos x="19" y="76"/>
                </a:cxn>
                <a:cxn ang="0">
                  <a:pos x="51" y="116"/>
                </a:cxn>
                <a:cxn ang="0">
                  <a:pos x="91" y="84"/>
                </a:cxn>
              </a:cxnLst>
              <a:rect l="0" t="0" r="r" b="b"/>
              <a:pathLst>
                <a:path w="91" h="116">
                  <a:moveTo>
                    <a:pt x="91" y="84"/>
                  </a:moveTo>
                  <a:lnTo>
                    <a:pt x="91" y="0"/>
                  </a:lnTo>
                  <a:lnTo>
                    <a:pt x="0" y="0"/>
                  </a:lnTo>
                  <a:lnTo>
                    <a:pt x="19" y="76"/>
                  </a:lnTo>
                  <a:lnTo>
                    <a:pt x="51" y="116"/>
                  </a:lnTo>
                  <a:lnTo>
                    <a:pt x="91" y="84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1" name="Freeform 464"/>
            <p:cNvSpPr>
              <a:spLocks/>
            </p:cNvSpPr>
            <p:nvPr/>
          </p:nvSpPr>
          <p:spPr bwMode="auto">
            <a:xfrm>
              <a:off x="3022291" y="2480405"/>
              <a:ext cx="35685" cy="71370"/>
            </a:xfrm>
            <a:custGeom>
              <a:avLst/>
              <a:gdLst/>
              <a:ahLst/>
              <a:cxnLst>
                <a:cxn ang="0">
                  <a:pos x="46" y="272"/>
                </a:cxn>
                <a:cxn ang="0">
                  <a:pos x="0" y="227"/>
                </a:cxn>
                <a:cxn ang="0">
                  <a:pos x="40" y="167"/>
                </a:cxn>
                <a:cxn ang="0">
                  <a:pos x="46" y="46"/>
                </a:cxn>
                <a:cxn ang="0">
                  <a:pos x="91" y="0"/>
                </a:cxn>
                <a:cxn ang="0">
                  <a:pos x="136" y="46"/>
                </a:cxn>
                <a:cxn ang="0">
                  <a:pos x="120" y="175"/>
                </a:cxn>
                <a:cxn ang="0">
                  <a:pos x="46" y="272"/>
                </a:cxn>
              </a:cxnLst>
              <a:rect l="0" t="0" r="r" b="b"/>
              <a:pathLst>
                <a:path w="136" h="272">
                  <a:moveTo>
                    <a:pt x="46" y="272"/>
                  </a:moveTo>
                  <a:lnTo>
                    <a:pt x="0" y="227"/>
                  </a:lnTo>
                  <a:lnTo>
                    <a:pt x="40" y="167"/>
                  </a:lnTo>
                  <a:lnTo>
                    <a:pt x="46" y="46"/>
                  </a:lnTo>
                  <a:lnTo>
                    <a:pt x="91" y="0"/>
                  </a:lnTo>
                  <a:lnTo>
                    <a:pt x="136" y="46"/>
                  </a:lnTo>
                  <a:lnTo>
                    <a:pt x="120" y="175"/>
                  </a:lnTo>
                  <a:lnTo>
                    <a:pt x="46" y="27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2" name="Freeform 465"/>
            <p:cNvSpPr>
              <a:spLocks/>
            </p:cNvSpPr>
            <p:nvPr/>
          </p:nvSpPr>
          <p:spPr bwMode="auto">
            <a:xfrm>
              <a:off x="5540062" y="3585317"/>
              <a:ext cx="111020" cy="46259"/>
            </a:xfrm>
            <a:custGeom>
              <a:avLst/>
              <a:gdLst/>
              <a:ahLst/>
              <a:cxnLst>
                <a:cxn ang="0">
                  <a:pos x="227" y="174"/>
                </a:cxn>
                <a:cxn ang="0">
                  <a:pos x="332" y="120"/>
                </a:cxn>
                <a:cxn ang="0">
                  <a:pos x="418" y="39"/>
                </a:cxn>
                <a:cxn ang="0">
                  <a:pos x="389" y="0"/>
                </a:cxn>
                <a:cxn ang="0">
                  <a:pos x="332" y="63"/>
                </a:cxn>
                <a:cxn ang="0">
                  <a:pos x="216" y="77"/>
                </a:cxn>
                <a:cxn ang="0">
                  <a:pos x="149" y="58"/>
                </a:cxn>
                <a:cxn ang="0">
                  <a:pos x="149" y="10"/>
                </a:cxn>
                <a:cxn ang="0">
                  <a:pos x="72" y="20"/>
                </a:cxn>
                <a:cxn ang="0">
                  <a:pos x="0" y="38"/>
                </a:cxn>
                <a:cxn ang="0">
                  <a:pos x="39" y="106"/>
                </a:cxn>
                <a:cxn ang="0">
                  <a:pos x="111" y="96"/>
                </a:cxn>
                <a:cxn ang="0">
                  <a:pos x="227" y="174"/>
                </a:cxn>
              </a:cxnLst>
              <a:rect l="0" t="0" r="r" b="b"/>
              <a:pathLst>
                <a:path w="418" h="174">
                  <a:moveTo>
                    <a:pt x="227" y="174"/>
                  </a:moveTo>
                  <a:lnTo>
                    <a:pt x="332" y="120"/>
                  </a:lnTo>
                  <a:lnTo>
                    <a:pt x="418" y="39"/>
                  </a:lnTo>
                  <a:lnTo>
                    <a:pt x="389" y="0"/>
                  </a:lnTo>
                  <a:lnTo>
                    <a:pt x="332" y="63"/>
                  </a:lnTo>
                  <a:lnTo>
                    <a:pt x="216" y="77"/>
                  </a:lnTo>
                  <a:lnTo>
                    <a:pt x="149" y="58"/>
                  </a:lnTo>
                  <a:lnTo>
                    <a:pt x="149" y="10"/>
                  </a:lnTo>
                  <a:lnTo>
                    <a:pt x="72" y="20"/>
                  </a:lnTo>
                  <a:lnTo>
                    <a:pt x="0" y="38"/>
                  </a:lnTo>
                  <a:lnTo>
                    <a:pt x="39" y="106"/>
                  </a:lnTo>
                  <a:lnTo>
                    <a:pt x="111" y="96"/>
                  </a:lnTo>
                  <a:lnTo>
                    <a:pt x="227" y="17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3" name="Freeform 466"/>
            <p:cNvSpPr>
              <a:spLocks/>
            </p:cNvSpPr>
            <p:nvPr/>
          </p:nvSpPr>
          <p:spPr bwMode="auto">
            <a:xfrm>
              <a:off x="5047082" y="2735485"/>
              <a:ext cx="318521" cy="515449"/>
            </a:xfrm>
            <a:custGeom>
              <a:avLst/>
              <a:gdLst/>
              <a:ahLst/>
              <a:cxnLst>
                <a:cxn ang="0">
                  <a:pos x="225" y="1950"/>
                </a:cxn>
                <a:cxn ang="0">
                  <a:pos x="50" y="1875"/>
                </a:cxn>
                <a:cxn ang="0">
                  <a:pos x="0" y="1775"/>
                </a:cxn>
                <a:cxn ang="0">
                  <a:pos x="60" y="1610"/>
                </a:cxn>
                <a:cxn ang="0">
                  <a:pos x="80" y="1470"/>
                </a:cxn>
                <a:cxn ang="0">
                  <a:pos x="150" y="1325"/>
                </a:cxn>
                <a:cxn ang="0">
                  <a:pos x="155" y="1130"/>
                </a:cxn>
                <a:cxn ang="0">
                  <a:pos x="80" y="935"/>
                </a:cxn>
                <a:cxn ang="0">
                  <a:pos x="20" y="795"/>
                </a:cxn>
                <a:cxn ang="0">
                  <a:pos x="30" y="522"/>
                </a:cxn>
                <a:cxn ang="0">
                  <a:pos x="12" y="449"/>
                </a:cxn>
                <a:cxn ang="0">
                  <a:pos x="63" y="425"/>
                </a:cxn>
                <a:cxn ang="0">
                  <a:pos x="125" y="414"/>
                </a:cxn>
                <a:cxn ang="0">
                  <a:pos x="147" y="341"/>
                </a:cxn>
                <a:cxn ang="0">
                  <a:pos x="146" y="284"/>
                </a:cxn>
                <a:cxn ang="0">
                  <a:pos x="159" y="215"/>
                </a:cxn>
                <a:cxn ang="0">
                  <a:pos x="203" y="138"/>
                </a:cxn>
                <a:cxn ang="0">
                  <a:pos x="272" y="59"/>
                </a:cxn>
                <a:cxn ang="0">
                  <a:pos x="350" y="6"/>
                </a:cxn>
                <a:cxn ang="0">
                  <a:pos x="528" y="0"/>
                </a:cxn>
                <a:cxn ang="0">
                  <a:pos x="680" y="120"/>
                </a:cxn>
                <a:cxn ang="0">
                  <a:pos x="920" y="242"/>
                </a:cxn>
                <a:cxn ang="0">
                  <a:pos x="1025" y="255"/>
                </a:cxn>
                <a:cxn ang="0">
                  <a:pos x="1205" y="395"/>
                </a:cxn>
                <a:cxn ang="0">
                  <a:pos x="1176" y="500"/>
                </a:cxn>
                <a:cxn ang="0">
                  <a:pos x="810" y="825"/>
                </a:cxn>
                <a:cxn ang="0">
                  <a:pos x="780" y="740"/>
                </a:cxn>
                <a:cxn ang="0">
                  <a:pos x="900" y="675"/>
                </a:cxn>
                <a:cxn ang="0">
                  <a:pos x="910" y="490"/>
                </a:cxn>
                <a:cxn ang="0">
                  <a:pos x="855" y="390"/>
                </a:cxn>
                <a:cxn ang="0">
                  <a:pos x="735" y="350"/>
                </a:cxn>
                <a:cxn ang="0">
                  <a:pos x="575" y="450"/>
                </a:cxn>
                <a:cxn ang="0">
                  <a:pos x="435" y="560"/>
                </a:cxn>
                <a:cxn ang="0">
                  <a:pos x="525" y="765"/>
                </a:cxn>
                <a:cxn ang="0">
                  <a:pos x="560" y="935"/>
                </a:cxn>
                <a:cxn ang="0">
                  <a:pos x="485" y="1085"/>
                </a:cxn>
                <a:cxn ang="0">
                  <a:pos x="510" y="1290"/>
                </a:cxn>
                <a:cxn ang="0">
                  <a:pos x="560" y="1395"/>
                </a:cxn>
                <a:cxn ang="0">
                  <a:pos x="465" y="1505"/>
                </a:cxn>
                <a:cxn ang="0">
                  <a:pos x="465" y="1655"/>
                </a:cxn>
                <a:cxn ang="0">
                  <a:pos x="540" y="1835"/>
                </a:cxn>
                <a:cxn ang="0">
                  <a:pos x="335" y="1880"/>
                </a:cxn>
                <a:cxn ang="0">
                  <a:pos x="225" y="1950"/>
                </a:cxn>
              </a:cxnLst>
              <a:rect l="0" t="0" r="r" b="b"/>
              <a:pathLst>
                <a:path w="1205" h="1950">
                  <a:moveTo>
                    <a:pt x="225" y="1950"/>
                  </a:moveTo>
                  <a:lnTo>
                    <a:pt x="50" y="1875"/>
                  </a:lnTo>
                  <a:lnTo>
                    <a:pt x="0" y="1775"/>
                  </a:lnTo>
                  <a:lnTo>
                    <a:pt x="60" y="1610"/>
                  </a:lnTo>
                  <a:lnTo>
                    <a:pt x="80" y="1470"/>
                  </a:lnTo>
                  <a:lnTo>
                    <a:pt x="150" y="1325"/>
                  </a:lnTo>
                  <a:lnTo>
                    <a:pt x="155" y="1130"/>
                  </a:lnTo>
                  <a:lnTo>
                    <a:pt x="80" y="935"/>
                  </a:lnTo>
                  <a:lnTo>
                    <a:pt x="20" y="795"/>
                  </a:lnTo>
                  <a:lnTo>
                    <a:pt x="30" y="522"/>
                  </a:lnTo>
                  <a:lnTo>
                    <a:pt x="12" y="449"/>
                  </a:lnTo>
                  <a:lnTo>
                    <a:pt x="63" y="425"/>
                  </a:lnTo>
                  <a:lnTo>
                    <a:pt x="125" y="414"/>
                  </a:lnTo>
                  <a:lnTo>
                    <a:pt x="147" y="341"/>
                  </a:lnTo>
                  <a:lnTo>
                    <a:pt x="146" y="284"/>
                  </a:lnTo>
                  <a:lnTo>
                    <a:pt x="159" y="215"/>
                  </a:lnTo>
                  <a:lnTo>
                    <a:pt x="203" y="138"/>
                  </a:lnTo>
                  <a:lnTo>
                    <a:pt x="272" y="59"/>
                  </a:lnTo>
                  <a:lnTo>
                    <a:pt x="350" y="6"/>
                  </a:lnTo>
                  <a:lnTo>
                    <a:pt x="528" y="0"/>
                  </a:lnTo>
                  <a:lnTo>
                    <a:pt x="680" y="120"/>
                  </a:lnTo>
                  <a:lnTo>
                    <a:pt x="920" y="242"/>
                  </a:lnTo>
                  <a:lnTo>
                    <a:pt x="1025" y="255"/>
                  </a:lnTo>
                  <a:lnTo>
                    <a:pt x="1205" y="395"/>
                  </a:lnTo>
                  <a:lnTo>
                    <a:pt x="1176" y="500"/>
                  </a:lnTo>
                  <a:lnTo>
                    <a:pt x="810" y="825"/>
                  </a:lnTo>
                  <a:lnTo>
                    <a:pt x="780" y="740"/>
                  </a:lnTo>
                  <a:lnTo>
                    <a:pt x="900" y="675"/>
                  </a:lnTo>
                  <a:lnTo>
                    <a:pt x="910" y="490"/>
                  </a:lnTo>
                  <a:lnTo>
                    <a:pt x="855" y="390"/>
                  </a:lnTo>
                  <a:lnTo>
                    <a:pt x="735" y="350"/>
                  </a:lnTo>
                  <a:lnTo>
                    <a:pt x="575" y="450"/>
                  </a:lnTo>
                  <a:lnTo>
                    <a:pt x="435" y="560"/>
                  </a:lnTo>
                  <a:lnTo>
                    <a:pt x="525" y="765"/>
                  </a:lnTo>
                  <a:lnTo>
                    <a:pt x="560" y="935"/>
                  </a:lnTo>
                  <a:lnTo>
                    <a:pt x="485" y="1085"/>
                  </a:lnTo>
                  <a:lnTo>
                    <a:pt x="510" y="1290"/>
                  </a:lnTo>
                  <a:lnTo>
                    <a:pt x="560" y="1395"/>
                  </a:lnTo>
                  <a:lnTo>
                    <a:pt x="465" y="1505"/>
                  </a:lnTo>
                  <a:lnTo>
                    <a:pt x="465" y="1655"/>
                  </a:lnTo>
                  <a:lnTo>
                    <a:pt x="540" y="1835"/>
                  </a:lnTo>
                  <a:lnTo>
                    <a:pt x="335" y="1880"/>
                  </a:lnTo>
                  <a:lnTo>
                    <a:pt x="225" y="195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4" name="Freeform 467"/>
            <p:cNvSpPr>
              <a:spLocks/>
            </p:cNvSpPr>
            <p:nvPr/>
          </p:nvSpPr>
          <p:spPr bwMode="auto">
            <a:xfrm>
              <a:off x="4966460" y="2625788"/>
              <a:ext cx="151991" cy="327773"/>
            </a:xfrm>
            <a:custGeom>
              <a:avLst/>
              <a:gdLst/>
              <a:ahLst/>
              <a:cxnLst>
                <a:cxn ang="0">
                  <a:pos x="0" y="834"/>
                </a:cxn>
                <a:cxn ang="0">
                  <a:pos x="127" y="765"/>
                </a:cxn>
                <a:cxn ang="0">
                  <a:pos x="207" y="702"/>
                </a:cxn>
                <a:cxn ang="0">
                  <a:pos x="207" y="585"/>
                </a:cxn>
                <a:cxn ang="0">
                  <a:pos x="232" y="475"/>
                </a:cxn>
                <a:cxn ang="0">
                  <a:pos x="312" y="418"/>
                </a:cxn>
                <a:cxn ang="0">
                  <a:pos x="262" y="165"/>
                </a:cxn>
                <a:cxn ang="0">
                  <a:pos x="310" y="0"/>
                </a:cxn>
                <a:cxn ang="0">
                  <a:pos x="385" y="22"/>
                </a:cxn>
                <a:cxn ang="0">
                  <a:pos x="357" y="166"/>
                </a:cxn>
                <a:cxn ang="0">
                  <a:pos x="490" y="226"/>
                </a:cxn>
                <a:cxn ang="0">
                  <a:pos x="547" y="363"/>
                </a:cxn>
                <a:cxn ang="0">
                  <a:pos x="579" y="474"/>
                </a:cxn>
                <a:cxn ang="0">
                  <a:pos x="510" y="552"/>
                </a:cxn>
                <a:cxn ang="0">
                  <a:pos x="469" y="627"/>
                </a:cxn>
                <a:cxn ang="0">
                  <a:pos x="454" y="691"/>
                </a:cxn>
                <a:cxn ang="0">
                  <a:pos x="453" y="759"/>
                </a:cxn>
                <a:cxn ang="0">
                  <a:pos x="433" y="828"/>
                </a:cxn>
                <a:cxn ang="0">
                  <a:pos x="373" y="840"/>
                </a:cxn>
                <a:cxn ang="0">
                  <a:pos x="319" y="862"/>
                </a:cxn>
                <a:cxn ang="0">
                  <a:pos x="337" y="936"/>
                </a:cxn>
                <a:cxn ang="0">
                  <a:pos x="331" y="1083"/>
                </a:cxn>
                <a:cxn ang="0">
                  <a:pos x="327" y="1210"/>
                </a:cxn>
                <a:cxn ang="0">
                  <a:pos x="141" y="1239"/>
                </a:cxn>
                <a:cxn ang="0">
                  <a:pos x="36" y="1122"/>
                </a:cxn>
                <a:cxn ang="0">
                  <a:pos x="70" y="955"/>
                </a:cxn>
                <a:cxn ang="0">
                  <a:pos x="0" y="834"/>
                </a:cxn>
              </a:cxnLst>
              <a:rect l="0" t="0" r="r" b="b"/>
              <a:pathLst>
                <a:path w="579" h="1239">
                  <a:moveTo>
                    <a:pt x="0" y="834"/>
                  </a:moveTo>
                  <a:lnTo>
                    <a:pt x="127" y="765"/>
                  </a:lnTo>
                  <a:lnTo>
                    <a:pt x="207" y="702"/>
                  </a:lnTo>
                  <a:lnTo>
                    <a:pt x="207" y="585"/>
                  </a:lnTo>
                  <a:lnTo>
                    <a:pt x="232" y="475"/>
                  </a:lnTo>
                  <a:lnTo>
                    <a:pt x="312" y="418"/>
                  </a:lnTo>
                  <a:lnTo>
                    <a:pt x="262" y="165"/>
                  </a:lnTo>
                  <a:lnTo>
                    <a:pt x="310" y="0"/>
                  </a:lnTo>
                  <a:lnTo>
                    <a:pt x="385" y="22"/>
                  </a:lnTo>
                  <a:lnTo>
                    <a:pt x="357" y="166"/>
                  </a:lnTo>
                  <a:lnTo>
                    <a:pt x="490" y="226"/>
                  </a:lnTo>
                  <a:lnTo>
                    <a:pt x="547" y="363"/>
                  </a:lnTo>
                  <a:lnTo>
                    <a:pt x="579" y="474"/>
                  </a:lnTo>
                  <a:lnTo>
                    <a:pt x="510" y="552"/>
                  </a:lnTo>
                  <a:lnTo>
                    <a:pt x="469" y="627"/>
                  </a:lnTo>
                  <a:lnTo>
                    <a:pt x="454" y="691"/>
                  </a:lnTo>
                  <a:lnTo>
                    <a:pt x="453" y="759"/>
                  </a:lnTo>
                  <a:lnTo>
                    <a:pt x="433" y="828"/>
                  </a:lnTo>
                  <a:lnTo>
                    <a:pt x="373" y="840"/>
                  </a:lnTo>
                  <a:lnTo>
                    <a:pt x="319" y="862"/>
                  </a:lnTo>
                  <a:lnTo>
                    <a:pt x="337" y="936"/>
                  </a:lnTo>
                  <a:lnTo>
                    <a:pt x="331" y="1083"/>
                  </a:lnTo>
                  <a:lnTo>
                    <a:pt x="327" y="1210"/>
                  </a:lnTo>
                  <a:lnTo>
                    <a:pt x="141" y="1239"/>
                  </a:lnTo>
                  <a:lnTo>
                    <a:pt x="36" y="1122"/>
                  </a:lnTo>
                  <a:lnTo>
                    <a:pt x="70" y="955"/>
                  </a:lnTo>
                  <a:lnTo>
                    <a:pt x="0" y="83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5" name="Freeform 468"/>
            <p:cNvSpPr>
              <a:spLocks/>
            </p:cNvSpPr>
            <p:nvPr/>
          </p:nvSpPr>
          <p:spPr bwMode="auto">
            <a:xfrm>
              <a:off x="6208825" y="2953561"/>
              <a:ext cx="109698" cy="30399"/>
            </a:xfrm>
            <a:custGeom>
              <a:avLst/>
              <a:gdLst/>
              <a:ahLst/>
              <a:cxnLst>
                <a:cxn ang="0">
                  <a:pos x="55" y="114"/>
                </a:cxn>
                <a:cxn ang="0">
                  <a:pos x="0" y="88"/>
                </a:cxn>
                <a:cxn ang="0">
                  <a:pos x="120" y="8"/>
                </a:cxn>
                <a:cxn ang="0">
                  <a:pos x="232" y="0"/>
                </a:cxn>
                <a:cxn ang="0">
                  <a:pos x="320" y="8"/>
                </a:cxn>
                <a:cxn ang="0">
                  <a:pos x="418" y="24"/>
                </a:cxn>
                <a:cxn ang="0">
                  <a:pos x="368" y="56"/>
                </a:cxn>
                <a:cxn ang="0">
                  <a:pos x="248" y="64"/>
                </a:cxn>
                <a:cxn ang="0">
                  <a:pos x="144" y="80"/>
                </a:cxn>
                <a:cxn ang="0">
                  <a:pos x="55" y="114"/>
                </a:cxn>
              </a:cxnLst>
              <a:rect l="0" t="0" r="r" b="b"/>
              <a:pathLst>
                <a:path w="418" h="114">
                  <a:moveTo>
                    <a:pt x="55" y="114"/>
                  </a:moveTo>
                  <a:lnTo>
                    <a:pt x="0" y="88"/>
                  </a:lnTo>
                  <a:lnTo>
                    <a:pt x="120" y="8"/>
                  </a:lnTo>
                  <a:lnTo>
                    <a:pt x="232" y="0"/>
                  </a:lnTo>
                  <a:lnTo>
                    <a:pt x="320" y="8"/>
                  </a:lnTo>
                  <a:lnTo>
                    <a:pt x="418" y="24"/>
                  </a:lnTo>
                  <a:lnTo>
                    <a:pt x="368" y="56"/>
                  </a:lnTo>
                  <a:lnTo>
                    <a:pt x="248" y="64"/>
                  </a:lnTo>
                  <a:lnTo>
                    <a:pt x="144" y="80"/>
                  </a:lnTo>
                  <a:lnTo>
                    <a:pt x="55" y="11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6" name="Freeform 452"/>
            <p:cNvSpPr>
              <a:spLocks/>
            </p:cNvSpPr>
            <p:nvPr/>
          </p:nvSpPr>
          <p:spPr bwMode="auto">
            <a:xfrm>
              <a:off x="3311082" y="3274724"/>
              <a:ext cx="72024" cy="8587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8" y="150"/>
                </a:cxn>
                <a:cxn ang="0">
                  <a:pos x="68" y="154"/>
                </a:cxn>
                <a:cxn ang="0">
                  <a:pos x="110" y="140"/>
                </a:cxn>
                <a:cxn ang="0">
                  <a:pos x="128" y="12"/>
                </a:cxn>
                <a:cxn ang="0">
                  <a:pos x="70" y="0"/>
                </a:cxn>
                <a:cxn ang="0">
                  <a:pos x="0" y="10"/>
                </a:cxn>
              </a:cxnLst>
              <a:rect l="0" t="0" r="r" b="b"/>
              <a:pathLst>
                <a:path w="128" h="154">
                  <a:moveTo>
                    <a:pt x="0" y="10"/>
                  </a:moveTo>
                  <a:lnTo>
                    <a:pt x="18" y="150"/>
                  </a:lnTo>
                  <a:lnTo>
                    <a:pt x="68" y="154"/>
                  </a:lnTo>
                  <a:lnTo>
                    <a:pt x="110" y="140"/>
                  </a:lnTo>
                  <a:lnTo>
                    <a:pt x="128" y="12"/>
                  </a:lnTo>
                  <a:lnTo>
                    <a:pt x="7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SSI CSI by Area – June 2020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97" name="Table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78752"/>
              </p:ext>
            </p:extLst>
          </p:nvPr>
        </p:nvGraphicFramePr>
        <p:xfrm>
          <a:off x="9864734" y="773168"/>
          <a:ext cx="1828800" cy="594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/>
                <a:gridCol w="685800"/>
              </a:tblGrid>
              <a:tr h="2286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NATIONAL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946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Table 98"/>
          <p:cNvGraphicFramePr>
            <a:graphicFrameLocks noGrp="1"/>
          </p:cNvGraphicFramePr>
          <p:nvPr>
            <p:extLst/>
          </p:nvPr>
        </p:nvGraphicFramePr>
        <p:xfrm>
          <a:off x="8239734" y="1019352"/>
          <a:ext cx="1508760" cy="371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/>
                <a:gridCol w="365760"/>
              </a:tblGrid>
              <a:tr h="182880">
                <a:tc>
                  <a:txBody>
                    <a:bodyPr/>
                    <a:lstStyle/>
                    <a:p>
                      <a:pPr algn="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SSI Target :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930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CSI Target</a:t>
                      </a:r>
                      <a:r>
                        <a:rPr lang="en-GB" sz="1100" b="0" i="1" baseline="0" smtClean="0">
                          <a:solidFill>
                            <a:srgbClr val="C00000"/>
                          </a:solidFill>
                        </a:rPr>
                        <a:t> :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880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0" name="Table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502125"/>
              </p:ext>
            </p:extLst>
          </p:nvPr>
        </p:nvGraphicFramePr>
        <p:xfrm>
          <a:off x="10427442" y="1644984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679044"/>
              </p:ext>
            </p:extLst>
          </p:nvPr>
        </p:nvGraphicFramePr>
        <p:xfrm>
          <a:off x="10427442" y="2251179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JKMG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976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2" name="Table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532263"/>
              </p:ext>
            </p:extLst>
          </p:nvPr>
        </p:nvGraphicFramePr>
        <p:xfrm>
          <a:off x="10427442" y="2857374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946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59659"/>
              </p:ext>
            </p:extLst>
          </p:nvPr>
        </p:nvGraphicFramePr>
        <p:xfrm>
          <a:off x="10427442" y="3463569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WSBYG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955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4" name="Table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839881"/>
              </p:ext>
            </p:extLst>
          </p:nvPr>
        </p:nvGraphicFramePr>
        <p:xfrm>
          <a:off x="10427442" y="4069764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DPOG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816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906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5" name="Table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937051"/>
              </p:ext>
            </p:extLst>
          </p:nvPr>
        </p:nvGraphicFramePr>
        <p:xfrm>
          <a:off x="10427442" y="4675959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MPAG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954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412619"/>
              </p:ext>
            </p:extLst>
          </p:nvPr>
        </p:nvGraphicFramePr>
        <p:xfrm>
          <a:off x="10427442" y="5282154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AKAG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cxnSp>
        <p:nvCxnSpPr>
          <p:cNvPr id="108" name="Straight Connector 107"/>
          <p:cNvCxnSpPr/>
          <p:nvPr/>
        </p:nvCxnSpPr>
        <p:spPr>
          <a:xfrm>
            <a:off x="8721969" y="1492472"/>
            <a:ext cx="346685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385175" y="1527641"/>
            <a:ext cx="38036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8581292" y="1562811"/>
            <a:ext cx="360753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5" name="Table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749285"/>
              </p:ext>
            </p:extLst>
          </p:nvPr>
        </p:nvGraphicFramePr>
        <p:xfrm>
          <a:off x="10427442" y="5888352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MUAG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812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6" name="Table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565357"/>
              </p:ext>
            </p:extLst>
          </p:nvPr>
        </p:nvGraphicFramePr>
        <p:xfrm>
          <a:off x="536094" y="1559988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SUMATERA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935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887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7" name="Table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571708"/>
              </p:ext>
            </p:extLst>
          </p:nvPr>
        </p:nvGraphicFramePr>
        <p:xfrm>
          <a:off x="3068279" y="1902888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KALIMANTAN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857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862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15994"/>
              </p:ext>
            </p:extLst>
          </p:nvPr>
        </p:nvGraphicFramePr>
        <p:xfrm>
          <a:off x="6180757" y="2729365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SULAWESI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979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866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" name="Table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069102"/>
              </p:ext>
            </p:extLst>
          </p:nvPr>
        </p:nvGraphicFramePr>
        <p:xfrm>
          <a:off x="413003" y="3784443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WEST JAVA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984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899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0" name="Table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899900"/>
              </p:ext>
            </p:extLst>
          </p:nvPr>
        </p:nvGraphicFramePr>
        <p:xfrm>
          <a:off x="3692534" y="4742806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EAST JAVA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953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878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1" name="Table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165405"/>
              </p:ext>
            </p:extLst>
          </p:nvPr>
        </p:nvGraphicFramePr>
        <p:xfrm>
          <a:off x="5231188" y="4092174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BALI LOMBOK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947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874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" name="Table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73615"/>
              </p:ext>
            </p:extLst>
          </p:nvPr>
        </p:nvGraphicFramePr>
        <p:xfrm>
          <a:off x="3050696" y="3485505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CENTRAL JAVA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953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3" name="Table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389556"/>
              </p:ext>
            </p:extLst>
          </p:nvPr>
        </p:nvGraphicFramePr>
        <p:xfrm>
          <a:off x="1151557" y="4496621"/>
          <a:ext cx="2395728" cy="11704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/>
                <a:gridCol w="457200"/>
                <a:gridCol w="484632"/>
                <a:gridCol w="310896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JABODETABEK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949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JABO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949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869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JABO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948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874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pSp>
        <p:nvGrpSpPr>
          <p:cNvPr id="129" name="Group 128"/>
          <p:cNvGrpSpPr/>
          <p:nvPr/>
        </p:nvGrpSpPr>
        <p:grpSpPr>
          <a:xfrm>
            <a:off x="7511915" y="4735749"/>
            <a:ext cx="2669580" cy="1665051"/>
            <a:chOff x="7019543" y="4735749"/>
            <a:chExt cx="2906973" cy="1665051"/>
          </a:xfrm>
        </p:grpSpPr>
        <p:sp>
          <p:nvSpPr>
            <p:cNvPr id="127" name="Rectangle 126"/>
            <p:cNvSpPr/>
            <p:nvPr/>
          </p:nvSpPr>
          <p:spPr>
            <a:xfrm>
              <a:off x="7019543" y="4788503"/>
              <a:ext cx="2871803" cy="1612297"/>
            </a:xfrm>
            <a:prstGeom prst="rect">
              <a:avLst/>
            </a:prstGeom>
            <a:pattFill prst="dkUpDiag">
              <a:fgClr>
                <a:srgbClr val="D1EBFF"/>
              </a:fgClr>
              <a:bgClr>
                <a:schemeClr val="bg1"/>
              </a:bgClr>
            </a:pattFill>
            <a:ln w="635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7054713" y="4735749"/>
              <a:ext cx="2871803" cy="1612297"/>
            </a:xfrm>
            <a:prstGeom prst="rect">
              <a:avLst/>
            </a:prstGeom>
            <a:solidFill>
              <a:srgbClr val="F2F2F2">
                <a:alpha val="50196"/>
              </a:srgb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30" name="Table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02304"/>
              </p:ext>
            </p:extLst>
          </p:nvPr>
        </p:nvGraphicFramePr>
        <p:xfrm>
          <a:off x="7860091" y="4933310"/>
          <a:ext cx="210312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320"/>
                <a:gridCol w="1828800"/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and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CSI Index Region &gt;=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or CSI Index Region &lt;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and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CSI Index Region &lt;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31" name="Table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680734"/>
              </p:ext>
            </p:extLst>
          </p:nvPr>
        </p:nvGraphicFramePr>
        <p:xfrm>
          <a:off x="7860091" y="5671862"/>
          <a:ext cx="210312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320"/>
                <a:gridCol w="1828800"/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Index Score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&gt; previous month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Index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Score &lt; previous month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Index Score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= previous month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2" name="Isosceles Triangle 131"/>
          <p:cNvSpPr/>
          <p:nvPr/>
        </p:nvSpPr>
        <p:spPr>
          <a:xfrm>
            <a:off x="7937463" y="5694722"/>
            <a:ext cx="137160" cy="13716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Isosceles Triangle 132"/>
          <p:cNvSpPr/>
          <p:nvPr/>
        </p:nvSpPr>
        <p:spPr>
          <a:xfrm rot="10800000">
            <a:off x="7937464" y="5877602"/>
            <a:ext cx="137160" cy="13716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7937463" y="6106202"/>
            <a:ext cx="137160" cy="45720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Isosceles Triangle 172"/>
          <p:cNvSpPr/>
          <p:nvPr/>
        </p:nvSpPr>
        <p:spPr>
          <a:xfrm>
            <a:off x="11784827" y="1026152"/>
            <a:ext cx="137160" cy="13716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Isosceles Triangle 173"/>
          <p:cNvSpPr/>
          <p:nvPr/>
        </p:nvSpPr>
        <p:spPr>
          <a:xfrm rot="10800000">
            <a:off x="11784827" y="1212080"/>
            <a:ext cx="137160" cy="13716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Isosceles Triangle 174"/>
          <p:cNvSpPr/>
          <p:nvPr/>
        </p:nvSpPr>
        <p:spPr>
          <a:xfrm rot="10800000">
            <a:off x="11870658" y="186444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Isosceles Triangle 175"/>
          <p:cNvSpPr/>
          <p:nvPr/>
        </p:nvSpPr>
        <p:spPr>
          <a:xfrm>
            <a:off x="11870658" y="2029032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Isosceles Triangle 176"/>
          <p:cNvSpPr/>
          <p:nvPr/>
        </p:nvSpPr>
        <p:spPr>
          <a:xfrm>
            <a:off x="11870658" y="2470635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Isosceles Triangle 177"/>
          <p:cNvSpPr/>
          <p:nvPr/>
        </p:nvSpPr>
        <p:spPr>
          <a:xfrm>
            <a:off x="11870658" y="2635227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Isosceles Triangle 178"/>
          <p:cNvSpPr/>
          <p:nvPr/>
        </p:nvSpPr>
        <p:spPr>
          <a:xfrm>
            <a:off x="11870658" y="307683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Isosceles Triangle 179"/>
          <p:cNvSpPr/>
          <p:nvPr/>
        </p:nvSpPr>
        <p:spPr>
          <a:xfrm rot="10800000">
            <a:off x="11870658" y="3241422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Isosceles Triangle 180"/>
          <p:cNvSpPr/>
          <p:nvPr/>
        </p:nvSpPr>
        <p:spPr>
          <a:xfrm rot="10800000">
            <a:off x="11870658" y="3683025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Isosceles Triangle 181"/>
          <p:cNvSpPr/>
          <p:nvPr/>
        </p:nvSpPr>
        <p:spPr>
          <a:xfrm rot="10800000">
            <a:off x="11870658" y="3847617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Isosceles Triangle 182"/>
          <p:cNvSpPr/>
          <p:nvPr/>
        </p:nvSpPr>
        <p:spPr>
          <a:xfrm>
            <a:off x="11870658" y="428922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Isosceles Triangle 183"/>
          <p:cNvSpPr/>
          <p:nvPr/>
        </p:nvSpPr>
        <p:spPr>
          <a:xfrm>
            <a:off x="11870658" y="4453812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Isosceles Triangle 184"/>
          <p:cNvSpPr/>
          <p:nvPr/>
        </p:nvSpPr>
        <p:spPr>
          <a:xfrm>
            <a:off x="11870658" y="4895415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Isosceles Triangle 185"/>
          <p:cNvSpPr/>
          <p:nvPr/>
        </p:nvSpPr>
        <p:spPr>
          <a:xfrm rot="10800000">
            <a:off x="11870658" y="5060007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Isosceles Triangle 186"/>
          <p:cNvSpPr/>
          <p:nvPr/>
        </p:nvSpPr>
        <p:spPr>
          <a:xfrm>
            <a:off x="11870658" y="550161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Isosceles Triangle 187"/>
          <p:cNvSpPr/>
          <p:nvPr/>
        </p:nvSpPr>
        <p:spPr>
          <a:xfrm rot="10800000">
            <a:off x="11870658" y="5666202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Isosceles Triangle 189"/>
          <p:cNvSpPr/>
          <p:nvPr/>
        </p:nvSpPr>
        <p:spPr>
          <a:xfrm>
            <a:off x="11870658" y="627240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Isosceles Triangle 214"/>
          <p:cNvSpPr/>
          <p:nvPr/>
        </p:nvSpPr>
        <p:spPr>
          <a:xfrm rot="10800000">
            <a:off x="1961651" y="1779444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Isosceles Triangle 215"/>
          <p:cNvSpPr/>
          <p:nvPr/>
        </p:nvSpPr>
        <p:spPr>
          <a:xfrm rot="10800000">
            <a:off x="1961651" y="1944036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Isosceles Triangle 216"/>
          <p:cNvSpPr/>
          <p:nvPr/>
        </p:nvSpPr>
        <p:spPr>
          <a:xfrm>
            <a:off x="2805714" y="4716077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Isosceles Triangle 217"/>
          <p:cNvSpPr/>
          <p:nvPr/>
        </p:nvSpPr>
        <p:spPr>
          <a:xfrm rot="10800000">
            <a:off x="2805714" y="4880669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Isosceles Triangle 218"/>
          <p:cNvSpPr/>
          <p:nvPr/>
        </p:nvSpPr>
        <p:spPr>
          <a:xfrm>
            <a:off x="2805714" y="504526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Isosceles Triangle 219"/>
          <p:cNvSpPr/>
          <p:nvPr/>
        </p:nvSpPr>
        <p:spPr>
          <a:xfrm rot="10800000">
            <a:off x="2805714" y="5209853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Isosceles Triangle 220"/>
          <p:cNvSpPr/>
          <p:nvPr/>
        </p:nvSpPr>
        <p:spPr>
          <a:xfrm>
            <a:off x="2805714" y="5374445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Isosceles Triangle 221"/>
          <p:cNvSpPr/>
          <p:nvPr/>
        </p:nvSpPr>
        <p:spPr>
          <a:xfrm rot="10800000">
            <a:off x="2805714" y="5539037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Isosceles Triangle 222"/>
          <p:cNvSpPr/>
          <p:nvPr/>
        </p:nvSpPr>
        <p:spPr>
          <a:xfrm rot="10800000">
            <a:off x="1838560" y="4003899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Isosceles Triangle 223"/>
          <p:cNvSpPr/>
          <p:nvPr/>
        </p:nvSpPr>
        <p:spPr>
          <a:xfrm rot="10800000">
            <a:off x="1838560" y="416849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Isosceles Triangle 224"/>
          <p:cNvSpPr/>
          <p:nvPr/>
        </p:nvSpPr>
        <p:spPr>
          <a:xfrm rot="10800000">
            <a:off x="4476253" y="370496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Isosceles Triangle 225"/>
          <p:cNvSpPr/>
          <p:nvPr/>
        </p:nvSpPr>
        <p:spPr>
          <a:xfrm rot="10800000">
            <a:off x="4476253" y="3869553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Isosceles Triangle 226"/>
          <p:cNvSpPr/>
          <p:nvPr/>
        </p:nvSpPr>
        <p:spPr>
          <a:xfrm>
            <a:off x="5118091" y="4962262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Isosceles Triangle 227"/>
          <p:cNvSpPr/>
          <p:nvPr/>
        </p:nvSpPr>
        <p:spPr>
          <a:xfrm rot="10800000">
            <a:off x="5118091" y="5126854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Isosceles Triangle 228"/>
          <p:cNvSpPr/>
          <p:nvPr/>
        </p:nvSpPr>
        <p:spPr>
          <a:xfrm>
            <a:off x="6656745" y="4311366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Isosceles Triangle 229"/>
          <p:cNvSpPr/>
          <p:nvPr/>
        </p:nvSpPr>
        <p:spPr>
          <a:xfrm rot="10800000">
            <a:off x="6656745" y="4476222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Isosceles Triangle 230"/>
          <p:cNvSpPr/>
          <p:nvPr/>
        </p:nvSpPr>
        <p:spPr>
          <a:xfrm>
            <a:off x="4493836" y="2122344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Isosceles Triangle 231"/>
          <p:cNvSpPr/>
          <p:nvPr/>
        </p:nvSpPr>
        <p:spPr>
          <a:xfrm rot="10800000">
            <a:off x="4493836" y="2286936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Isosceles Triangle 232"/>
          <p:cNvSpPr/>
          <p:nvPr/>
        </p:nvSpPr>
        <p:spPr>
          <a:xfrm rot="10800000">
            <a:off x="7606314" y="294882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Isosceles Triangle 233"/>
          <p:cNvSpPr/>
          <p:nvPr/>
        </p:nvSpPr>
        <p:spPr>
          <a:xfrm rot="10800000">
            <a:off x="7606314" y="3113413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Isosceles Triangle 139"/>
          <p:cNvSpPr/>
          <p:nvPr/>
        </p:nvSpPr>
        <p:spPr>
          <a:xfrm>
            <a:off x="11870658" y="6107808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4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1788407"/>
              </p:ext>
            </p:extLst>
          </p:nvPr>
        </p:nvGraphicFramePr>
        <p:xfrm>
          <a:off x="4594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6215213"/>
              </p:ext>
            </p:extLst>
          </p:nvPr>
        </p:nvGraphicFramePr>
        <p:xfrm>
          <a:off x="65552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CSI &amp; SSI Trend – JABODETABEK</a:t>
            </a:r>
            <a:r>
              <a:rPr lang="en-GB" smtClean="0">
                <a:solidFill>
                  <a:srgbClr val="FF4F4F"/>
                </a:solidFill>
              </a:rPr>
              <a:t> </a:t>
            </a:r>
            <a:r>
              <a:rPr lang="en-GB" smtClean="0"/>
              <a:t>(June 2020)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</p:spPr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6094412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0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12188825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01584"/>
              </p:ext>
            </p:extLst>
          </p:nvPr>
        </p:nvGraphicFramePr>
        <p:xfrm>
          <a:off x="8220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747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1427791" y="2103196"/>
            <a:ext cx="3238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SSI </a:t>
            </a:r>
            <a:r>
              <a:rPr kumimoji="0" lang="en-US" sz="1400" b="1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NISSAN </a:t>
            </a: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Score Result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690306"/>
              </p:ext>
            </p:extLst>
          </p:nvPr>
        </p:nvGraphicFramePr>
        <p:xfrm>
          <a:off x="69178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363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kumimoji="0" lang="en-GB" sz="900" b="0" i="1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518</a:t>
                      </a:r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61705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7951806" y="2103196"/>
            <a:ext cx="237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CSI </a:t>
            </a:r>
            <a:r>
              <a:rPr kumimoji="0" lang="en-US" sz="1400" b="1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Score Result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</p:spTree>
    <p:extLst>
      <p:ext uri="{BB962C8B-B14F-4D97-AF65-F5344CB8AC3E}">
        <p14:creationId xmlns:p14="http://schemas.microsoft.com/office/powerpoint/2010/main" val="106945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3726619"/>
              </p:ext>
            </p:extLst>
          </p:nvPr>
        </p:nvGraphicFramePr>
        <p:xfrm>
          <a:off x="4594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0592565"/>
              </p:ext>
            </p:extLst>
          </p:nvPr>
        </p:nvGraphicFramePr>
        <p:xfrm>
          <a:off x="65552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CSI &amp; SSI Trend – WEST JAVA (June 2020)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</p:spPr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6094412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0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12188825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497912"/>
              </p:ext>
            </p:extLst>
          </p:nvPr>
        </p:nvGraphicFramePr>
        <p:xfrm>
          <a:off x="8220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747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1427791" y="2103196"/>
            <a:ext cx="3238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SSI </a:t>
            </a:r>
            <a:r>
              <a:rPr kumimoji="0" lang="en-US" sz="1400" b="1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NISSAN </a:t>
            </a: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Score Result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413897"/>
              </p:ext>
            </p:extLst>
          </p:nvPr>
        </p:nvGraphicFramePr>
        <p:xfrm>
          <a:off x="69178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kumimoji="0" lang="en-GB" sz="900" b="0" i="1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129</a:t>
                      </a:r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61705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7951806" y="2103196"/>
            <a:ext cx="237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CSI </a:t>
            </a:r>
            <a:r>
              <a:rPr kumimoji="0" lang="en-US" sz="1400" b="1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Score Result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</p:spTree>
    <p:extLst>
      <p:ext uri="{BB962C8B-B14F-4D97-AF65-F5344CB8AC3E}">
        <p14:creationId xmlns:p14="http://schemas.microsoft.com/office/powerpoint/2010/main" val="421111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4893739"/>
              </p:ext>
            </p:extLst>
          </p:nvPr>
        </p:nvGraphicFramePr>
        <p:xfrm>
          <a:off x="4594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4781114"/>
              </p:ext>
            </p:extLst>
          </p:nvPr>
        </p:nvGraphicFramePr>
        <p:xfrm>
          <a:off x="65552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CSI &amp; SSI Trend – CENTRAL JAVA (June 2020)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</p:spPr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6094412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0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12188825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632757"/>
              </p:ext>
            </p:extLst>
          </p:nvPr>
        </p:nvGraphicFramePr>
        <p:xfrm>
          <a:off x="8220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r>
                        <a:rPr lang="en-GB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747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1427791" y="2103196"/>
            <a:ext cx="3238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SSI </a:t>
            </a:r>
            <a:r>
              <a:rPr kumimoji="0" lang="en-US" sz="1400" b="1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NISSAN </a:t>
            </a: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Score Result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855959"/>
              </p:ext>
            </p:extLst>
          </p:nvPr>
        </p:nvGraphicFramePr>
        <p:xfrm>
          <a:off x="69178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kumimoji="0" lang="en-GB" sz="900" b="0" i="1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213</a:t>
                      </a:r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61705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7951806" y="2103196"/>
            <a:ext cx="237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CSI </a:t>
            </a:r>
            <a:r>
              <a:rPr kumimoji="0" lang="en-US" sz="1400" b="1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Score Result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</p:spTree>
    <p:extLst>
      <p:ext uri="{BB962C8B-B14F-4D97-AF65-F5344CB8AC3E}">
        <p14:creationId xmlns:p14="http://schemas.microsoft.com/office/powerpoint/2010/main" val="92513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6704483"/>
              </p:ext>
            </p:extLst>
          </p:nvPr>
        </p:nvGraphicFramePr>
        <p:xfrm>
          <a:off x="4594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4613685"/>
              </p:ext>
            </p:extLst>
          </p:nvPr>
        </p:nvGraphicFramePr>
        <p:xfrm>
          <a:off x="65552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CSI &amp; SSI Trend – EAST JAVA (June 2020)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</p:spPr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6094412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0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12188825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467937"/>
              </p:ext>
            </p:extLst>
          </p:nvPr>
        </p:nvGraphicFramePr>
        <p:xfrm>
          <a:off x="8220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747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1427791" y="2103196"/>
            <a:ext cx="3238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SSI </a:t>
            </a:r>
            <a:r>
              <a:rPr kumimoji="0" lang="en-US" sz="1400" b="1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NISSAN </a:t>
            </a: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Score Result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479397"/>
              </p:ext>
            </p:extLst>
          </p:nvPr>
        </p:nvGraphicFramePr>
        <p:xfrm>
          <a:off x="69178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kumimoji="0" lang="en-GB" sz="900" b="0" i="1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116</a:t>
                      </a:r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61705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7951806" y="2103196"/>
            <a:ext cx="237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CSI </a:t>
            </a:r>
            <a:r>
              <a:rPr kumimoji="0" lang="en-US" sz="1400" b="1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Score Result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</p:spTree>
    <p:extLst>
      <p:ext uri="{BB962C8B-B14F-4D97-AF65-F5344CB8AC3E}">
        <p14:creationId xmlns:p14="http://schemas.microsoft.com/office/powerpoint/2010/main" val="1025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1341698"/>
              </p:ext>
            </p:extLst>
          </p:nvPr>
        </p:nvGraphicFramePr>
        <p:xfrm>
          <a:off x="4594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122655"/>
              </p:ext>
            </p:extLst>
          </p:nvPr>
        </p:nvGraphicFramePr>
        <p:xfrm>
          <a:off x="65552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CSI &amp; SSI Trend – BALI LOMBOK (June 2020)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</p:spPr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6094412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0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12188825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924094"/>
              </p:ext>
            </p:extLst>
          </p:nvPr>
        </p:nvGraphicFramePr>
        <p:xfrm>
          <a:off x="8220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747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1427791" y="2103196"/>
            <a:ext cx="3238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SSI </a:t>
            </a:r>
            <a:r>
              <a:rPr kumimoji="0" lang="en-US" sz="1400" b="1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NISSAN </a:t>
            </a: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Score Result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037587"/>
              </p:ext>
            </p:extLst>
          </p:nvPr>
        </p:nvGraphicFramePr>
        <p:xfrm>
          <a:off x="69178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kumimoji="0" lang="en-GB" sz="900" b="0" i="1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105</a:t>
                      </a:r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61705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7951806" y="2103196"/>
            <a:ext cx="237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CSI </a:t>
            </a:r>
            <a:r>
              <a:rPr kumimoji="0" lang="en-US" sz="1400" b="1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Score Result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</p:spTree>
    <p:extLst>
      <p:ext uri="{BB962C8B-B14F-4D97-AF65-F5344CB8AC3E}">
        <p14:creationId xmlns:p14="http://schemas.microsoft.com/office/powerpoint/2010/main" val="182446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3326792"/>
              </p:ext>
            </p:extLst>
          </p:nvPr>
        </p:nvGraphicFramePr>
        <p:xfrm>
          <a:off x="4594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8626180"/>
              </p:ext>
            </p:extLst>
          </p:nvPr>
        </p:nvGraphicFramePr>
        <p:xfrm>
          <a:off x="65552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CSI &amp; SSI Trend – KALIMANTAN (June 2020)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</p:spPr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6094412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0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12188825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53146"/>
              </p:ext>
            </p:extLst>
          </p:nvPr>
        </p:nvGraphicFramePr>
        <p:xfrm>
          <a:off x="8220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747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1427791" y="2103196"/>
            <a:ext cx="3238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SSI </a:t>
            </a:r>
            <a:r>
              <a:rPr kumimoji="0" lang="en-US" sz="1400" b="1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NISSAN </a:t>
            </a: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Score Result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579189"/>
              </p:ext>
            </p:extLst>
          </p:nvPr>
        </p:nvGraphicFramePr>
        <p:xfrm>
          <a:off x="69178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kumimoji="0" lang="en-GB" sz="900" b="0" i="1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130</a:t>
                      </a:r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61705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7951806" y="2103196"/>
            <a:ext cx="237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CSI </a:t>
            </a:r>
            <a:r>
              <a:rPr kumimoji="0" lang="en-US" sz="1400" b="1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Score Result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</p:spTree>
    <p:extLst>
      <p:ext uri="{BB962C8B-B14F-4D97-AF65-F5344CB8AC3E}">
        <p14:creationId xmlns:p14="http://schemas.microsoft.com/office/powerpoint/2010/main" val="30722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8068086"/>
              </p:ext>
            </p:extLst>
          </p:nvPr>
        </p:nvGraphicFramePr>
        <p:xfrm>
          <a:off x="4594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477014"/>
              </p:ext>
            </p:extLst>
          </p:nvPr>
        </p:nvGraphicFramePr>
        <p:xfrm>
          <a:off x="65552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CSI &amp; SSI Trend – SULAWESI (June 2020)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</p:spPr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6094412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0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12188825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10284"/>
              </p:ext>
            </p:extLst>
          </p:nvPr>
        </p:nvGraphicFramePr>
        <p:xfrm>
          <a:off x="8220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747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1427791" y="2103196"/>
            <a:ext cx="3238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SSI </a:t>
            </a:r>
            <a:r>
              <a:rPr kumimoji="0" lang="en-US" sz="1400" b="1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NISSAN </a:t>
            </a: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Score Result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562180"/>
              </p:ext>
            </p:extLst>
          </p:nvPr>
        </p:nvGraphicFramePr>
        <p:xfrm>
          <a:off x="69178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kumimoji="0" lang="en-GB" sz="900" b="0" i="1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179</a:t>
                      </a:r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61705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7951806" y="2103196"/>
            <a:ext cx="237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CSI </a:t>
            </a:r>
            <a:r>
              <a:rPr kumimoji="0" lang="en-US" sz="1400" b="1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Score Result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</p:spTree>
    <p:extLst>
      <p:ext uri="{BB962C8B-B14F-4D97-AF65-F5344CB8AC3E}">
        <p14:creationId xmlns:p14="http://schemas.microsoft.com/office/powerpoint/2010/main" val="221872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371394" y="2967338"/>
            <a:ext cx="744607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400" smtClean="0"/>
              <a:t>DATABASE </a:t>
            </a:r>
            <a:r>
              <a:rPr lang="en-GB" sz="5400" b="1" smtClean="0"/>
              <a:t>ACHIEVEMENT</a:t>
            </a:r>
            <a:endParaRPr lang="en-US" sz="5400" b="1"/>
          </a:p>
        </p:txBody>
      </p:sp>
    </p:spTree>
    <p:extLst>
      <p:ext uri="{BB962C8B-B14F-4D97-AF65-F5344CB8AC3E}">
        <p14:creationId xmlns:p14="http://schemas.microsoft.com/office/powerpoint/2010/main" val="269209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SSI &amp; CSI Achievement – </a:t>
            </a:r>
            <a:r>
              <a:rPr lang="en-GB" smtClean="0">
                <a:solidFill>
                  <a:srgbClr val="FF4F4F"/>
                </a:solidFill>
              </a:rPr>
              <a:t>Nissan</a:t>
            </a:r>
            <a:r>
              <a:rPr lang="en-GB" smtClean="0"/>
              <a:t> </a:t>
            </a:r>
            <a:r>
              <a:rPr lang="en-GB" smtClean="0">
                <a:solidFill>
                  <a:srgbClr val="79C9CD"/>
                </a:solidFill>
              </a:rPr>
              <a:t>Datsun</a:t>
            </a:r>
            <a:endParaRPr lang="en-US">
              <a:solidFill>
                <a:srgbClr val="79C9CD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48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8B5A0D61-7AE8-4DCF-B199-17C8A47D7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816253"/>
              </p:ext>
            </p:extLst>
          </p:nvPr>
        </p:nvGraphicFramePr>
        <p:xfrm>
          <a:off x="608012" y="1163515"/>
          <a:ext cx="10972800" cy="4107664"/>
        </p:xfrm>
        <a:graphic>
          <a:graphicData uri="http://schemas.openxmlformats.org/drawingml/2006/table">
            <a:tbl>
              <a:tblPr firstRow="1" bandRow="1"/>
              <a:tblGrid>
                <a:gridCol w="1828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3539727199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39407053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1959151081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407912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GB" sz="1100" dirty="0">
                        <a:solidFill>
                          <a:schemeClr val="bg1"/>
                        </a:solidFill>
                      </a:endParaRP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Sample Size Achievement</a:t>
                      </a: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Sample Size Required</a:t>
                      </a: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Sample Provided By Nissan</a:t>
                      </a: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B4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B4E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 </a:t>
                      </a:r>
                      <a:r>
                        <a:rPr lang="en-US" sz="1200" b="0" i="0" u="none" strike="noStrike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Achievement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bg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79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SSI Nissan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SSI Nissan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SSI Nissan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SSI Nissan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08492968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24282" rtl="0" eaLnBrk="1" latinLnBrk="0" hangingPunct="1"/>
                      <a:r>
                        <a:rPr kumimoji="1" lang="en-GB" sz="1100" kern="120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Apr </a:t>
                      </a:r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2020</a:t>
                      </a:r>
                      <a:endParaRPr kumimoji="1" lang="en-GB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8601" marR="28601" marT="28595" marB="28595"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98</a:t>
                      </a: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1,315</a:t>
                      </a: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1,040</a:t>
                      </a: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3,640</a:t>
                      </a: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216</a:t>
                      </a: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4,343</a:t>
                      </a: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45%</a:t>
                      </a: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36%</a:t>
                      </a: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9366735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24282" rtl="0" eaLnBrk="1" fontAlgn="ctr" latinLnBrk="0" hangingPunct="1"/>
                      <a:r>
                        <a:rPr kumimoji="1" lang="en-GB" sz="1100" kern="120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May </a:t>
                      </a:r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2020</a:t>
                      </a:r>
                      <a:endParaRPr kumimoji="1" lang="en-GB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8601" marR="28601" marT="28595" marB="28595"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33</a:t>
                      </a: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853</a:t>
                      </a: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1,040</a:t>
                      </a: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3,640</a:t>
                      </a: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57</a:t>
                      </a: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2,163</a:t>
                      </a: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58%</a:t>
                      </a: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23%</a:t>
                      </a: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0175655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24282" rtl="0" eaLnBrk="1" fontAlgn="ctr" latinLnBrk="0" hangingPunct="1"/>
                      <a:r>
                        <a:rPr kumimoji="1" lang="en-GB" sz="12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Jun </a:t>
                      </a:r>
                      <a:r>
                        <a:rPr kumimoji="1" lang="en-GB" sz="1200" b="1" kern="120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2020</a:t>
                      </a:r>
                      <a:endParaRPr kumimoji="1" lang="en-GB" sz="12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8601" marR="28601" marT="28595" marB="28595"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1,668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1,040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3,640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6,060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98476927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24282" rtl="0" eaLnBrk="1" fontAlgn="ctr" latinLnBrk="0" hangingPunct="1"/>
                      <a:r>
                        <a:rPr kumimoji="1" lang="en-GB" sz="1100" kern="120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Jul </a:t>
                      </a:r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2020</a:t>
                      </a:r>
                      <a:endParaRPr kumimoji="1" lang="en-GB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8601" marR="28601" marT="28595" marB="28595"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id-ID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1502533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GB" sz="1100" kern="120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Aug </a:t>
                      </a:r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2020</a:t>
                      </a:r>
                      <a:endParaRPr kumimoji="1" lang="en-GB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8601" marR="28601" marT="28595" marB="28595"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GB" sz="1100" kern="120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Sep </a:t>
                      </a:r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2020</a:t>
                      </a:r>
                      <a:endParaRPr kumimoji="1" lang="en-GB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8601" marR="28601" marT="28595" marB="28595"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872251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GB" sz="1100" kern="120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Oct </a:t>
                      </a:r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2020</a:t>
                      </a:r>
                      <a:endParaRPr kumimoji="1" lang="en-GB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8601" marR="28601" marT="28595" marB="28595"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06263649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id-ID" sz="1100" kern="120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</a:t>
                      </a:r>
                      <a:r>
                        <a:rPr kumimoji="1" lang="en-GB" sz="1100" kern="120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2020</a:t>
                      </a:r>
                      <a:endParaRPr kumimoji="1" lang="en-GB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8601" marR="28601" marT="28595" marB="28595"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91619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kern="120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Dec</a:t>
                      </a:r>
                      <a:r>
                        <a:rPr kumimoji="1" lang="en-GB" sz="1100" kern="120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2020</a:t>
                      </a:r>
                      <a:endParaRPr kumimoji="1" lang="en-GB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8601" marR="28601" marT="28595" marB="28595"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230932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GB" sz="1100" kern="120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Jan </a:t>
                      </a:r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2021</a:t>
                      </a:r>
                      <a:endParaRPr kumimoji="1" lang="en-GB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8601" marR="28601" marT="28595" marB="28595"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000665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GB" sz="1100" kern="120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Feb </a:t>
                      </a:r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2021</a:t>
                      </a:r>
                      <a:endParaRPr kumimoji="1" lang="en-GB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8601" marR="28601" marT="28595" marB="28595"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3086592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GB" sz="1100" b="0" kern="1200" baseline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Mar </a:t>
                      </a:r>
                      <a:r>
                        <a:rPr kumimoji="1" lang="en-GB" sz="1100" b="0" kern="1200" baseline="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2021</a:t>
                      </a:r>
                      <a:endParaRPr kumimoji="1" lang="en-GB" sz="1100" b="0" kern="1200" baseline="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8601" marR="28601" marT="28595" marB="28595"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kumimoji="1" lang="en-US" sz="1100" b="0" kern="1200" baseline="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kumimoji="1" lang="en-US" sz="1100" b="0" kern="1200" baseline="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kumimoji="1" lang="en-US" sz="1100" b="0" kern="1200" baseline="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kumimoji="1" lang="en-US" sz="1100" b="0" kern="1200" baseline="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kumimoji="1" lang="en-US" sz="1100" b="0" kern="1200" baseline="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kumimoji="1" lang="en-US" sz="1100" b="0" kern="1200" baseline="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kumimoji="1" lang="en-US" sz="1100" b="0" kern="1200" baseline="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kumimoji="1" lang="en-US" sz="1100" b="0" kern="1200" baseline="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1138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8928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SSI </a:t>
            </a:r>
            <a:r>
              <a:rPr lang="en-GB" smtClean="0">
                <a:solidFill>
                  <a:srgbClr val="FF4F4F"/>
                </a:solidFill>
              </a:rPr>
              <a:t>Nissan </a:t>
            </a:r>
            <a:r>
              <a:rPr lang="en-GB" smtClean="0"/>
              <a:t>Achievement – May 2020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49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5E2D94D3-B342-454E-85F6-0E4D89088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183872"/>
              </p:ext>
            </p:extLst>
          </p:nvPr>
        </p:nvGraphicFramePr>
        <p:xfrm>
          <a:off x="608012" y="1163515"/>
          <a:ext cx="10972800" cy="4114800"/>
        </p:xfrm>
        <a:graphic>
          <a:graphicData uri="http://schemas.openxmlformats.org/drawingml/2006/table">
            <a:tbl>
              <a:tblPr firstRow="1" bandRow="1"/>
              <a:tblGrid>
                <a:gridCol w="1828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568447810"/>
                    </a:ext>
                  </a:extLst>
                </a:gridCol>
                <a:gridCol w="10972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902239384"/>
                    </a:ext>
                  </a:extLst>
                </a:gridCol>
              </a:tblGrid>
              <a:tr h="411480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GB" sz="1100" dirty="0">
                        <a:solidFill>
                          <a:schemeClr val="bg1"/>
                        </a:solidFill>
                      </a:endParaRP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Number of Dealers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SSI</a:t>
                      </a:r>
                      <a:r>
                        <a:rPr lang="en-GB" sz="1100" b="1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Achievement</a:t>
                      </a:r>
                      <a:endParaRPr lang="en-GB" sz="11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Sample</a:t>
                      </a:r>
                      <a:r>
                        <a:rPr lang="en-GB" sz="1100" b="1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Size Required</a:t>
                      </a:r>
                      <a:endParaRPr lang="en-GB" sz="11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B0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Sample Provided by Nissan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100" b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%</a:t>
                      </a:r>
                      <a:r>
                        <a:rPr lang="en-GB" sz="1100" b="1" baseline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100" b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Achievement</a:t>
                      </a:r>
                      <a:endParaRPr lang="en-GB" sz="11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Total Interview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95BB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</a:rPr>
                        <a:t>Failed Interview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GB" sz="1100" dirty="0">
                        <a:solidFill>
                          <a:schemeClr val="bg1"/>
                        </a:solidFill>
                      </a:endParaRP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105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% Invalid Data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105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Screening Process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Invalid Data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78808534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National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1,040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Sumatera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 err="1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Jabodetabek</a:t>
                      </a:r>
                      <a:endParaRPr lang="en-US" sz="1100" b="0" i="0" u="none" strike="noStrike" dirty="0">
                        <a:solidFill>
                          <a:srgbClr val="1F497D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West 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Central 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East 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Sulawesi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Bali Lombok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Kalimantan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535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组合 3"/>
          <p:cNvGrpSpPr/>
          <p:nvPr/>
        </p:nvGrpSpPr>
        <p:grpSpPr>
          <a:xfrm>
            <a:off x="497687" y="1462452"/>
            <a:ext cx="11193450" cy="3900856"/>
            <a:chOff x="1787856" y="1728377"/>
            <a:chExt cx="6189357" cy="2156957"/>
          </a:xfrm>
          <a:solidFill>
            <a:srgbClr val="D0CAB4"/>
          </a:solidFill>
        </p:grpSpPr>
        <p:sp>
          <p:nvSpPr>
            <p:cNvPr id="138" name="Freeform 401"/>
            <p:cNvSpPr>
              <a:spLocks/>
            </p:cNvSpPr>
            <p:nvPr/>
          </p:nvSpPr>
          <p:spPr bwMode="auto">
            <a:xfrm>
              <a:off x="5553279" y="2249113"/>
              <a:ext cx="274906" cy="191642"/>
            </a:xfrm>
            <a:custGeom>
              <a:avLst/>
              <a:gdLst/>
              <a:ahLst/>
              <a:cxnLst>
                <a:cxn ang="0">
                  <a:pos x="1040" y="64"/>
                </a:cxn>
                <a:cxn ang="0">
                  <a:pos x="926" y="372"/>
                </a:cxn>
                <a:cxn ang="0">
                  <a:pos x="776" y="475"/>
                </a:cxn>
                <a:cxn ang="0">
                  <a:pos x="668" y="675"/>
                </a:cxn>
                <a:cxn ang="0">
                  <a:pos x="389" y="714"/>
                </a:cxn>
                <a:cxn ang="0">
                  <a:pos x="257" y="703"/>
                </a:cxn>
                <a:cxn ang="0">
                  <a:pos x="170" y="724"/>
                </a:cxn>
                <a:cxn ang="0">
                  <a:pos x="141" y="687"/>
                </a:cxn>
                <a:cxn ang="0">
                  <a:pos x="102" y="657"/>
                </a:cxn>
                <a:cxn ang="0">
                  <a:pos x="66" y="612"/>
                </a:cxn>
                <a:cxn ang="0">
                  <a:pos x="42" y="562"/>
                </a:cxn>
                <a:cxn ang="0">
                  <a:pos x="50" y="525"/>
                </a:cxn>
                <a:cxn ang="0">
                  <a:pos x="11" y="483"/>
                </a:cxn>
                <a:cxn ang="0">
                  <a:pos x="0" y="439"/>
                </a:cxn>
                <a:cxn ang="0">
                  <a:pos x="36" y="402"/>
                </a:cxn>
                <a:cxn ang="0">
                  <a:pos x="149" y="420"/>
                </a:cxn>
                <a:cxn ang="0">
                  <a:pos x="374" y="444"/>
                </a:cxn>
                <a:cxn ang="0">
                  <a:pos x="528" y="405"/>
                </a:cxn>
                <a:cxn ang="0">
                  <a:pos x="645" y="301"/>
                </a:cxn>
                <a:cxn ang="0">
                  <a:pos x="804" y="268"/>
                </a:cxn>
                <a:cxn ang="0">
                  <a:pos x="771" y="150"/>
                </a:cxn>
                <a:cxn ang="0">
                  <a:pos x="873" y="130"/>
                </a:cxn>
                <a:cxn ang="0">
                  <a:pos x="948" y="0"/>
                </a:cxn>
                <a:cxn ang="0">
                  <a:pos x="1040" y="64"/>
                </a:cxn>
              </a:cxnLst>
              <a:rect l="0" t="0" r="r" b="b"/>
              <a:pathLst>
                <a:path w="1040" h="724">
                  <a:moveTo>
                    <a:pt x="1040" y="64"/>
                  </a:moveTo>
                  <a:lnTo>
                    <a:pt x="926" y="372"/>
                  </a:lnTo>
                  <a:lnTo>
                    <a:pt x="776" y="475"/>
                  </a:lnTo>
                  <a:lnTo>
                    <a:pt x="668" y="675"/>
                  </a:lnTo>
                  <a:lnTo>
                    <a:pt x="389" y="714"/>
                  </a:lnTo>
                  <a:lnTo>
                    <a:pt x="257" y="703"/>
                  </a:lnTo>
                  <a:lnTo>
                    <a:pt x="170" y="724"/>
                  </a:lnTo>
                  <a:lnTo>
                    <a:pt x="141" y="687"/>
                  </a:lnTo>
                  <a:lnTo>
                    <a:pt x="102" y="657"/>
                  </a:lnTo>
                  <a:lnTo>
                    <a:pt x="66" y="612"/>
                  </a:lnTo>
                  <a:lnTo>
                    <a:pt x="42" y="562"/>
                  </a:lnTo>
                  <a:lnTo>
                    <a:pt x="50" y="525"/>
                  </a:lnTo>
                  <a:lnTo>
                    <a:pt x="11" y="483"/>
                  </a:lnTo>
                  <a:lnTo>
                    <a:pt x="0" y="439"/>
                  </a:lnTo>
                  <a:lnTo>
                    <a:pt x="36" y="402"/>
                  </a:lnTo>
                  <a:lnTo>
                    <a:pt x="149" y="420"/>
                  </a:lnTo>
                  <a:lnTo>
                    <a:pt x="374" y="444"/>
                  </a:lnTo>
                  <a:lnTo>
                    <a:pt x="528" y="405"/>
                  </a:lnTo>
                  <a:lnTo>
                    <a:pt x="645" y="301"/>
                  </a:lnTo>
                  <a:lnTo>
                    <a:pt x="804" y="268"/>
                  </a:lnTo>
                  <a:lnTo>
                    <a:pt x="771" y="150"/>
                  </a:lnTo>
                  <a:lnTo>
                    <a:pt x="873" y="130"/>
                  </a:lnTo>
                  <a:lnTo>
                    <a:pt x="948" y="0"/>
                  </a:lnTo>
                  <a:lnTo>
                    <a:pt x="1040" y="6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9" name="Freeform 402"/>
            <p:cNvSpPr>
              <a:spLocks/>
            </p:cNvSpPr>
            <p:nvPr/>
          </p:nvSpPr>
          <p:spPr bwMode="auto">
            <a:xfrm>
              <a:off x="1787856" y="1728377"/>
              <a:ext cx="400464" cy="463905"/>
            </a:xfrm>
            <a:custGeom>
              <a:avLst/>
              <a:gdLst/>
              <a:ahLst/>
              <a:cxnLst>
                <a:cxn ang="0">
                  <a:pos x="262" y="342"/>
                </a:cxn>
                <a:cxn ang="0">
                  <a:pos x="246" y="324"/>
                </a:cxn>
                <a:cxn ang="0">
                  <a:pos x="244" y="271"/>
                </a:cxn>
                <a:cxn ang="0">
                  <a:pos x="217" y="267"/>
                </a:cxn>
                <a:cxn ang="0">
                  <a:pos x="211" y="247"/>
                </a:cxn>
                <a:cxn ang="0">
                  <a:pos x="174" y="196"/>
                </a:cxn>
                <a:cxn ang="0">
                  <a:pos x="153" y="184"/>
                </a:cxn>
                <a:cxn ang="0">
                  <a:pos x="135" y="189"/>
                </a:cxn>
                <a:cxn ang="0">
                  <a:pos x="105" y="159"/>
                </a:cxn>
                <a:cxn ang="0">
                  <a:pos x="72" y="139"/>
                </a:cxn>
                <a:cxn ang="0">
                  <a:pos x="21" y="75"/>
                </a:cxn>
                <a:cxn ang="0">
                  <a:pos x="3" y="48"/>
                </a:cxn>
                <a:cxn ang="0">
                  <a:pos x="0" y="1"/>
                </a:cxn>
                <a:cxn ang="0">
                  <a:pos x="33" y="0"/>
                </a:cxn>
                <a:cxn ang="0">
                  <a:pos x="108" y="44"/>
                </a:cxn>
                <a:cxn ang="0">
                  <a:pos x="160" y="37"/>
                </a:cxn>
                <a:cxn ang="0">
                  <a:pos x="199" y="44"/>
                </a:cxn>
                <a:cxn ang="0">
                  <a:pos x="238" y="49"/>
                </a:cxn>
                <a:cxn ang="0">
                  <a:pos x="297" y="118"/>
                </a:cxn>
                <a:cxn ang="0">
                  <a:pos x="285" y="147"/>
                </a:cxn>
                <a:cxn ang="0">
                  <a:pos x="259" y="181"/>
                </a:cxn>
                <a:cxn ang="0">
                  <a:pos x="280" y="232"/>
                </a:cxn>
                <a:cxn ang="0">
                  <a:pos x="277" y="271"/>
                </a:cxn>
                <a:cxn ang="0">
                  <a:pos x="294" y="286"/>
                </a:cxn>
                <a:cxn ang="0">
                  <a:pos x="289" y="313"/>
                </a:cxn>
                <a:cxn ang="0">
                  <a:pos x="303" y="334"/>
                </a:cxn>
                <a:cxn ang="0">
                  <a:pos x="301" y="351"/>
                </a:cxn>
                <a:cxn ang="0">
                  <a:pos x="279" y="340"/>
                </a:cxn>
                <a:cxn ang="0">
                  <a:pos x="262" y="342"/>
                </a:cxn>
              </a:cxnLst>
              <a:rect l="0" t="0" r="r" b="b"/>
              <a:pathLst>
                <a:path w="303" h="351">
                  <a:moveTo>
                    <a:pt x="262" y="342"/>
                  </a:moveTo>
                  <a:lnTo>
                    <a:pt x="246" y="324"/>
                  </a:lnTo>
                  <a:lnTo>
                    <a:pt x="244" y="271"/>
                  </a:lnTo>
                  <a:lnTo>
                    <a:pt x="217" y="267"/>
                  </a:lnTo>
                  <a:lnTo>
                    <a:pt x="211" y="247"/>
                  </a:lnTo>
                  <a:lnTo>
                    <a:pt x="174" y="196"/>
                  </a:lnTo>
                  <a:lnTo>
                    <a:pt x="153" y="184"/>
                  </a:lnTo>
                  <a:lnTo>
                    <a:pt x="135" y="189"/>
                  </a:lnTo>
                  <a:lnTo>
                    <a:pt x="105" y="159"/>
                  </a:lnTo>
                  <a:lnTo>
                    <a:pt x="72" y="139"/>
                  </a:lnTo>
                  <a:lnTo>
                    <a:pt x="21" y="75"/>
                  </a:lnTo>
                  <a:lnTo>
                    <a:pt x="3" y="48"/>
                  </a:lnTo>
                  <a:lnTo>
                    <a:pt x="0" y="1"/>
                  </a:lnTo>
                  <a:lnTo>
                    <a:pt x="33" y="0"/>
                  </a:lnTo>
                  <a:lnTo>
                    <a:pt x="108" y="44"/>
                  </a:lnTo>
                  <a:lnTo>
                    <a:pt x="160" y="37"/>
                  </a:lnTo>
                  <a:lnTo>
                    <a:pt x="199" y="44"/>
                  </a:lnTo>
                  <a:lnTo>
                    <a:pt x="238" y="49"/>
                  </a:lnTo>
                  <a:lnTo>
                    <a:pt x="297" y="118"/>
                  </a:lnTo>
                  <a:lnTo>
                    <a:pt x="285" y="147"/>
                  </a:lnTo>
                  <a:lnTo>
                    <a:pt x="259" y="181"/>
                  </a:lnTo>
                  <a:lnTo>
                    <a:pt x="280" y="232"/>
                  </a:lnTo>
                  <a:lnTo>
                    <a:pt x="277" y="271"/>
                  </a:lnTo>
                  <a:lnTo>
                    <a:pt x="294" y="286"/>
                  </a:lnTo>
                  <a:lnTo>
                    <a:pt x="289" y="313"/>
                  </a:lnTo>
                  <a:lnTo>
                    <a:pt x="303" y="334"/>
                  </a:lnTo>
                  <a:lnTo>
                    <a:pt x="301" y="351"/>
                  </a:lnTo>
                  <a:lnTo>
                    <a:pt x="279" y="340"/>
                  </a:lnTo>
                  <a:lnTo>
                    <a:pt x="262" y="34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0" name="Freeform 403"/>
            <p:cNvSpPr>
              <a:spLocks/>
            </p:cNvSpPr>
            <p:nvPr/>
          </p:nvSpPr>
          <p:spPr bwMode="auto">
            <a:xfrm>
              <a:off x="2130166" y="1922662"/>
              <a:ext cx="348920" cy="523379"/>
            </a:xfrm>
            <a:custGeom>
              <a:avLst/>
              <a:gdLst/>
              <a:ahLst/>
              <a:cxnLst>
                <a:cxn ang="0">
                  <a:pos x="129" y="0"/>
                </a:cxn>
                <a:cxn ang="0">
                  <a:pos x="535" y="239"/>
                </a:cxn>
                <a:cxn ang="0">
                  <a:pos x="776" y="329"/>
                </a:cxn>
                <a:cxn ang="0">
                  <a:pos x="926" y="479"/>
                </a:cxn>
                <a:cxn ang="0">
                  <a:pos x="1126" y="589"/>
                </a:cxn>
                <a:cxn ang="0">
                  <a:pos x="1091" y="704"/>
                </a:cxn>
                <a:cxn ang="0">
                  <a:pos x="1121" y="794"/>
                </a:cxn>
                <a:cxn ang="0">
                  <a:pos x="1211" y="839"/>
                </a:cxn>
                <a:cxn ang="0">
                  <a:pos x="1271" y="769"/>
                </a:cxn>
                <a:cxn ang="0">
                  <a:pos x="1321" y="974"/>
                </a:cxn>
                <a:cxn ang="0">
                  <a:pos x="1291" y="1069"/>
                </a:cxn>
                <a:cxn ang="0">
                  <a:pos x="1271" y="1204"/>
                </a:cxn>
                <a:cxn ang="0">
                  <a:pos x="1316" y="1319"/>
                </a:cxn>
                <a:cxn ang="0">
                  <a:pos x="1226" y="1414"/>
                </a:cxn>
                <a:cxn ang="0">
                  <a:pos x="1121" y="1369"/>
                </a:cxn>
                <a:cxn ang="0">
                  <a:pos x="1231" y="1529"/>
                </a:cxn>
                <a:cxn ang="0">
                  <a:pos x="1156" y="1634"/>
                </a:cxn>
                <a:cxn ang="0">
                  <a:pos x="1196" y="1759"/>
                </a:cxn>
                <a:cxn ang="0">
                  <a:pos x="901" y="1829"/>
                </a:cxn>
                <a:cxn ang="0">
                  <a:pos x="731" y="1979"/>
                </a:cxn>
                <a:cxn ang="0">
                  <a:pos x="676" y="1804"/>
                </a:cxn>
                <a:cxn ang="0">
                  <a:pos x="505" y="1364"/>
                </a:cxn>
                <a:cxn ang="0">
                  <a:pos x="495" y="1199"/>
                </a:cxn>
                <a:cxn ang="0">
                  <a:pos x="380" y="1069"/>
                </a:cxn>
                <a:cxn ang="0">
                  <a:pos x="210" y="1019"/>
                </a:cxn>
                <a:cxn ang="0">
                  <a:pos x="220" y="934"/>
                </a:cxn>
                <a:cxn ang="0">
                  <a:pos x="149" y="831"/>
                </a:cxn>
                <a:cxn ang="0">
                  <a:pos x="174" y="695"/>
                </a:cxn>
                <a:cxn ang="0">
                  <a:pos x="90" y="617"/>
                </a:cxn>
                <a:cxn ang="0">
                  <a:pos x="105" y="422"/>
                </a:cxn>
                <a:cxn ang="0">
                  <a:pos x="0" y="169"/>
                </a:cxn>
                <a:cxn ang="0">
                  <a:pos x="129" y="0"/>
                </a:cxn>
              </a:cxnLst>
              <a:rect l="0" t="0" r="r" b="b"/>
              <a:pathLst>
                <a:path w="1321" h="1979">
                  <a:moveTo>
                    <a:pt x="129" y="0"/>
                  </a:moveTo>
                  <a:lnTo>
                    <a:pt x="535" y="239"/>
                  </a:lnTo>
                  <a:lnTo>
                    <a:pt x="776" y="329"/>
                  </a:lnTo>
                  <a:lnTo>
                    <a:pt x="926" y="479"/>
                  </a:lnTo>
                  <a:lnTo>
                    <a:pt x="1126" y="589"/>
                  </a:lnTo>
                  <a:lnTo>
                    <a:pt x="1091" y="704"/>
                  </a:lnTo>
                  <a:lnTo>
                    <a:pt x="1121" y="794"/>
                  </a:lnTo>
                  <a:lnTo>
                    <a:pt x="1211" y="839"/>
                  </a:lnTo>
                  <a:lnTo>
                    <a:pt x="1271" y="769"/>
                  </a:lnTo>
                  <a:lnTo>
                    <a:pt x="1321" y="974"/>
                  </a:lnTo>
                  <a:lnTo>
                    <a:pt x="1291" y="1069"/>
                  </a:lnTo>
                  <a:lnTo>
                    <a:pt x="1271" y="1204"/>
                  </a:lnTo>
                  <a:lnTo>
                    <a:pt x="1316" y="1319"/>
                  </a:lnTo>
                  <a:lnTo>
                    <a:pt x="1226" y="1414"/>
                  </a:lnTo>
                  <a:lnTo>
                    <a:pt x="1121" y="1369"/>
                  </a:lnTo>
                  <a:lnTo>
                    <a:pt x="1231" y="1529"/>
                  </a:lnTo>
                  <a:lnTo>
                    <a:pt x="1156" y="1634"/>
                  </a:lnTo>
                  <a:lnTo>
                    <a:pt x="1196" y="1759"/>
                  </a:lnTo>
                  <a:lnTo>
                    <a:pt x="901" y="1829"/>
                  </a:lnTo>
                  <a:lnTo>
                    <a:pt x="731" y="1979"/>
                  </a:lnTo>
                  <a:lnTo>
                    <a:pt x="676" y="1804"/>
                  </a:lnTo>
                  <a:lnTo>
                    <a:pt x="505" y="1364"/>
                  </a:lnTo>
                  <a:lnTo>
                    <a:pt x="495" y="1199"/>
                  </a:lnTo>
                  <a:lnTo>
                    <a:pt x="380" y="1069"/>
                  </a:lnTo>
                  <a:lnTo>
                    <a:pt x="210" y="1019"/>
                  </a:lnTo>
                  <a:lnTo>
                    <a:pt x="220" y="934"/>
                  </a:lnTo>
                  <a:lnTo>
                    <a:pt x="149" y="831"/>
                  </a:lnTo>
                  <a:lnTo>
                    <a:pt x="174" y="695"/>
                  </a:lnTo>
                  <a:lnTo>
                    <a:pt x="90" y="617"/>
                  </a:lnTo>
                  <a:lnTo>
                    <a:pt x="105" y="422"/>
                  </a:lnTo>
                  <a:lnTo>
                    <a:pt x="0" y="16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1" name="Freeform 404"/>
            <p:cNvSpPr>
              <a:spLocks/>
            </p:cNvSpPr>
            <p:nvPr/>
          </p:nvSpPr>
          <p:spPr bwMode="auto">
            <a:xfrm>
              <a:off x="2323130" y="2391853"/>
              <a:ext cx="370066" cy="4163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157" y="253"/>
                </a:cxn>
                <a:cxn ang="0">
                  <a:pos x="277" y="338"/>
                </a:cxn>
                <a:cxn ang="0">
                  <a:pos x="322" y="493"/>
                </a:cxn>
                <a:cxn ang="0">
                  <a:pos x="562" y="733"/>
                </a:cxn>
                <a:cxn ang="0">
                  <a:pos x="632" y="944"/>
                </a:cxn>
                <a:cxn ang="0">
                  <a:pos x="752" y="1109"/>
                </a:cxn>
                <a:cxn ang="0">
                  <a:pos x="827" y="1229"/>
                </a:cxn>
                <a:cxn ang="0">
                  <a:pos x="817" y="1404"/>
                </a:cxn>
                <a:cxn ang="0">
                  <a:pos x="947" y="1572"/>
                </a:cxn>
                <a:cxn ang="0">
                  <a:pos x="1088" y="1452"/>
                </a:cxn>
                <a:cxn ang="0">
                  <a:pos x="993" y="1328"/>
                </a:cxn>
                <a:cxn ang="0">
                  <a:pos x="1041" y="1212"/>
                </a:cxn>
                <a:cxn ang="0">
                  <a:pos x="1218" y="1118"/>
                </a:cxn>
                <a:cxn ang="0">
                  <a:pos x="1402" y="789"/>
                </a:cxn>
                <a:cxn ang="0">
                  <a:pos x="1217" y="733"/>
                </a:cxn>
                <a:cxn ang="0">
                  <a:pos x="862" y="538"/>
                </a:cxn>
                <a:cxn ang="0">
                  <a:pos x="812" y="384"/>
                </a:cxn>
                <a:cxn ang="0">
                  <a:pos x="885" y="11"/>
                </a:cxn>
                <a:cxn ang="0">
                  <a:pos x="543" y="128"/>
                </a:cxn>
                <a:cxn ang="0">
                  <a:pos x="396" y="0"/>
                </a:cxn>
                <a:cxn ang="0">
                  <a:pos x="174" y="51"/>
                </a:cxn>
                <a:cxn ang="0">
                  <a:pos x="0" y="204"/>
                </a:cxn>
              </a:cxnLst>
              <a:rect l="0" t="0" r="r" b="b"/>
              <a:pathLst>
                <a:path w="1402" h="1572">
                  <a:moveTo>
                    <a:pt x="0" y="204"/>
                  </a:moveTo>
                  <a:lnTo>
                    <a:pt x="157" y="253"/>
                  </a:lnTo>
                  <a:lnTo>
                    <a:pt x="277" y="338"/>
                  </a:lnTo>
                  <a:lnTo>
                    <a:pt x="322" y="493"/>
                  </a:lnTo>
                  <a:lnTo>
                    <a:pt x="562" y="733"/>
                  </a:lnTo>
                  <a:lnTo>
                    <a:pt x="632" y="944"/>
                  </a:lnTo>
                  <a:lnTo>
                    <a:pt x="752" y="1109"/>
                  </a:lnTo>
                  <a:lnTo>
                    <a:pt x="827" y="1229"/>
                  </a:lnTo>
                  <a:lnTo>
                    <a:pt x="817" y="1404"/>
                  </a:lnTo>
                  <a:lnTo>
                    <a:pt x="947" y="1572"/>
                  </a:lnTo>
                  <a:lnTo>
                    <a:pt x="1088" y="1452"/>
                  </a:lnTo>
                  <a:lnTo>
                    <a:pt x="993" y="1328"/>
                  </a:lnTo>
                  <a:lnTo>
                    <a:pt x="1041" y="1212"/>
                  </a:lnTo>
                  <a:lnTo>
                    <a:pt x="1218" y="1118"/>
                  </a:lnTo>
                  <a:lnTo>
                    <a:pt x="1402" y="789"/>
                  </a:lnTo>
                  <a:lnTo>
                    <a:pt x="1217" y="733"/>
                  </a:lnTo>
                  <a:lnTo>
                    <a:pt x="862" y="538"/>
                  </a:lnTo>
                  <a:lnTo>
                    <a:pt x="812" y="384"/>
                  </a:lnTo>
                  <a:lnTo>
                    <a:pt x="885" y="11"/>
                  </a:lnTo>
                  <a:lnTo>
                    <a:pt x="543" y="128"/>
                  </a:lnTo>
                  <a:lnTo>
                    <a:pt x="396" y="0"/>
                  </a:lnTo>
                  <a:lnTo>
                    <a:pt x="174" y="5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2" name="Freeform 405"/>
            <p:cNvSpPr>
              <a:spLocks/>
            </p:cNvSpPr>
            <p:nvPr/>
          </p:nvSpPr>
          <p:spPr bwMode="auto">
            <a:xfrm>
              <a:off x="2427542" y="2172456"/>
              <a:ext cx="518093" cy="465226"/>
            </a:xfrm>
            <a:custGeom>
              <a:avLst/>
              <a:gdLst/>
              <a:ahLst/>
              <a:cxnLst>
                <a:cxn ang="0">
                  <a:pos x="1962" y="1131"/>
                </a:cxn>
                <a:cxn ang="0">
                  <a:pos x="1847" y="1176"/>
                </a:cxn>
                <a:cxn ang="0">
                  <a:pos x="1737" y="1266"/>
                </a:cxn>
                <a:cxn ang="0">
                  <a:pos x="1817" y="1396"/>
                </a:cxn>
                <a:cxn ang="0">
                  <a:pos x="1757" y="1486"/>
                </a:cxn>
                <a:cxn ang="0">
                  <a:pos x="1782" y="1591"/>
                </a:cxn>
                <a:cxn ang="0">
                  <a:pos x="1547" y="1581"/>
                </a:cxn>
                <a:cxn ang="0">
                  <a:pos x="1352" y="1761"/>
                </a:cxn>
                <a:cxn ang="0">
                  <a:pos x="1182" y="1671"/>
                </a:cxn>
                <a:cxn ang="0">
                  <a:pos x="1022" y="1626"/>
                </a:cxn>
                <a:cxn ang="0">
                  <a:pos x="823" y="1566"/>
                </a:cxn>
                <a:cxn ang="0">
                  <a:pos x="468" y="1372"/>
                </a:cxn>
                <a:cxn ang="0">
                  <a:pos x="417" y="1216"/>
                </a:cxn>
                <a:cxn ang="0">
                  <a:pos x="492" y="840"/>
                </a:cxn>
                <a:cxn ang="0">
                  <a:pos x="147" y="961"/>
                </a:cxn>
                <a:cxn ang="0">
                  <a:pos x="1" y="834"/>
                </a:cxn>
                <a:cxn ang="0">
                  <a:pos x="73" y="813"/>
                </a:cxn>
                <a:cxn ang="0">
                  <a:pos x="33" y="690"/>
                </a:cxn>
                <a:cxn ang="0">
                  <a:pos x="108" y="585"/>
                </a:cxn>
                <a:cxn ang="0">
                  <a:pos x="0" y="427"/>
                </a:cxn>
                <a:cxn ang="0">
                  <a:pos x="100" y="471"/>
                </a:cxn>
                <a:cxn ang="0">
                  <a:pos x="192" y="375"/>
                </a:cxn>
                <a:cxn ang="0">
                  <a:pos x="147" y="255"/>
                </a:cxn>
                <a:cxn ang="0">
                  <a:pos x="168" y="126"/>
                </a:cxn>
                <a:cxn ang="0">
                  <a:pos x="196" y="28"/>
                </a:cxn>
                <a:cxn ang="0">
                  <a:pos x="317" y="110"/>
                </a:cxn>
                <a:cxn ang="0">
                  <a:pos x="402" y="125"/>
                </a:cxn>
                <a:cxn ang="0">
                  <a:pos x="462" y="270"/>
                </a:cxn>
                <a:cxn ang="0">
                  <a:pos x="522" y="215"/>
                </a:cxn>
                <a:cxn ang="0">
                  <a:pos x="447" y="80"/>
                </a:cxn>
                <a:cxn ang="0">
                  <a:pos x="477" y="0"/>
                </a:cxn>
                <a:cxn ang="0">
                  <a:pos x="662" y="120"/>
                </a:cxn>
                <a:cxn ang="0">
                  <a:pos x="702" y="230"/>
                </a:cxn>
                <a:cxn ang="0">
                  <a:pos x="807" y="360"/>
                </a:cxn>
                <a:cxn ang="0">
                  <a:pos x="972" y="365"/>
                </a:cxn>
                <a:cxn ang="0">
                  <a:pos x="1092" y="500"/>
                </a:cxn>
                <a:cxn ang="0">
                  <a:pos x="1137" y="650"/>
                </a:cxn>
                <a:cxn ang="0">
                  <a:pos x="1202" y="750"/>
                </a:cxn>
                <a:cxn ang="0">
                  <a:pos x="1302" y="800"/>
                </a:cxn>
                <a:cxn ang="0">
                  <a:pos x="1467" y="825"/>
                </a:cxn>
                <a:cxn ang="0">
                  <a:pos x="1557" y="916"/>
                </a:cxn>
                <a:cxn ang="0">
                  <a:pos x="1362" y="1041"/>
                </a:cxn>
                <a:cxn ang="0">
                  <a:pos x="1247" y="1041"/>
                </a:cxn>
                <a:cxn ang="0">
                  <a:pos x="1332" y="1111"/>
                </a:cxn>
                <a:cxn ang="0">
                  <a:pos x="1557" y="1021"/>
                </a:cxn>
                <a:cxn ang="0">
                  <a:pos x="1722" y="916"/>
                </a:cxn>
                <a:cxn ang="0">
                  <a:pos x="1892" y="1011"/>
                </a:cxn>
                <a:cxn ang="0">
                  <a:pos x="1962" y="1131"/>
                </a:cxn>
              </a:cxnLst>
              <a:rect l="0" t="0" r="r" b="b"/>
              <a:pathLst>
                <a:path w="1962" h="1761">
                  <a:moveTo>
                    <a:pt x="1962" y="1131"/>
                  </a:moveTo>
                  <a:lnTo>
                    <a:pt x="1847" y="1176"/>
                  </a:lnTo>
                  <a:lnTo>
                    <a:pt x="1737" y="1266"/>
                  </a:lnTo>
                  <a:lnTo>
                    <a:pt x="1817" y="1396"/>
                  </a:lnTo>
                  <a:lnTo>
                    <a:pt x="1757" y="1486"/>
                  </a:lnTo>
                  <a:lnTo>
                    <a:pt x="1782" y="1591"/>
                  </a:lnTo>
                  <a:lnTo>
                    <a:pt x="1547" y="1581"/>
                  </a:lnTo>
                  <a:lnTo>
                    <a:pt x="1352" y="1761"/>
                  </a:lnTo>
                  <a:lnTo>
                    <a:pt x="1182" y="1671"/>
                  </a:lnTo>
                  <a:lnTo>
                    <a:pt x="1022" y="1626"/>
                  </a:lnTo>
                  <a:lnTo>
                    <a:pt x="823" y="1566"/>
                  </a:lnTo>
                  <a:lnTo>
                    <a:pt x="468" y="1372"/>
                  </a:lnTo>
                  <a:lnTo>
                    <a:pt x="417" y="1216"/>
                  </a:lnTo>
                  <a:lnTo>
                    <a:pt x="492" y="840"/>
                  </a:lnTo>
                  <a:lnTo>
                    <a:pt x="147" y="961"/>
                  </a:lnTo>
                  <a:lnTo>
                    <a:pt x="1" y="834"/>
                  </a:lnTo>
                  <a:lnTo>
                    <a:pt x="73" y="813"/>
                  </a:lnTo>
                  <a:lnTo>
                    <a:pt x="33" y="690"/>
                  </a:lnTo>
                  <a:lnTo>
                    <a:pt x="108" y="585"/>
                  </a:lnTo>
                  <a:lnTo>
                    <a:pt x="0" y="427"/>
                  </a:lnTo>
                  <a:lnTo>
                    <a:pt x="100" y="471"/>
                  </a:lnTo>
                  <a:lnTo>
                    <a:pt x="192" y="375"/>
                  </a:lnTo>
                  <a:lnTo>
                    <a:pt x="147" y="255"/>
                  </a:lnTo>
                  <a:lnTo>
                    <a:pt x="168" y="126"/>
                  </a:lnTo>
                  <a:lnTo>
                    <a:pt x="196" y="28"/>
                  </a:lnTo>
                  <a:lnTo>
                    <a:pt x="317" y="110"/>
                  </a:lnTo>
                  <a:lnTo>
                    <a:pt x="402" y="125"/>
                  </a:lnTo>
                  <a:lnTo>
                    <a:pt x="462" y="270"/>
                  </a:lnTo>
                  <a:lnTo>
                    <a:pt x="522" y="215"/>
                  </a:lnTo>
                  <a:lnTo>
                    <a:pt x="447" y="80"/>
                  </a:lnTo>
                  <a:lnTo>
                    <a:pt x="477" y="0"/>
                  </a:lnTo>
                  <a:lnTo>
                    <a:pt x="662" y="120"/>
                  </a:lnTo>
                  <a:lnTo>
                    <a:pt x="702" y="230"/>
                  </a:lnTo>
                  <a:lnTo>
                    <a:pt x="807" y="360"/>
                  </a:lnTo>
                  <a:lnTo>
                    <a:pt x="972" y="365"/>
                  </a:lnTo>
                  <a:lnTo>
                    <a:pt x="1092" y="500"/>
                  </a:lnTo>
                  <a:lnTo>
                    <a:pt x="1137" y="650"/>
                  </a:lnTo>
                  <a:lnTo>
                    <a:pt x="1202" y="750"/>
                  </a:lnTo>
                  <a:lnTo>
                    <a:pt x="1302" y="800"/>
                  </a:lnTo>
                  <a:lnTo>
                    <a:pt x="1467" y="825"/>
                  </a:lnTo>
                  <a:lnTo>
                    <a:pt x="1557" y="916"/>
                  </a:lnTo>
                  <a:lnTo>
                    <a:pt x="1362" y="1041"/>
                  </a:lnTo>
                  <a:lnTo>
                    <a:pt x="1247" y="1041"/>
                  </a:lnTo>
                  <a:lnTo>
                    <a:pt x="1332" y="1111"/>
                  </a:lnTo>
                  <a:lnTo>
                    <a:pt x="1557" y="1021"/>
                  </a:lnTo>
                  <a:lnTo>
                    <a:pt x="1722" y="916"/>
                  </a:lnTo>
                  <a:lnTo>
                    <a:pt x="1892" y="1011"/>
                  </a:lnTo>
                  <a:lnTo>
                    <a:pt x="1962" y="1131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Freeform 406"/>
            <p:cNvSpPr>
              <a:spLocks/>
            </p:cNvSpPr>
            <p:nvPr/>
          </p:nvSpPr>
          <p:spPr bwMode="auto">
            <a:xfrm>
              <a:off x="2584819" y="2590102"/>
              <a:ext cx="445401" cy="249795"/>
            </a:xfrm>
            <a:custGeom>
              <a:avLst/>
              <a:gdLst/>
              <a:ahLst/>
              <a:cxnLst>
                <a:cxn ang="0">
                  <a:pos x="465" y="946"/>
                </a:cxn>
                <a:cxn ang="0">
                  <a:pos x="315" y="911"/>
                </a:cxn>
                <a:cxn ang="0">
                  <a:pos x="270" y="811"/>
                </a:cxn>
                <a:cxn ang="0">
                  <a:pos x="154" y="797"/>
                </a:cxn>
                <a:cxn ang="0">
                  <a:pos x="97" y="706"/>
                </a:cxn>
                <a:cxn ang="0">
                  <a:pos x="0" y="581"/>
                </a:cxn>
                <a:cxn ang="0">
                  <a:pos x="50" y="465"/>
                </a:cxn>
                <a:cxn ang="0">
                  <a:pos x="225" y="370"/>
                </a:cxn>
                <a:cxn ang="0">
                  <a:pos x="410" y="40"/>
                </a:cxn>
                <a:cxn ang="0">
                  <a:pos x="586" y="91"/>
                </a:cxn>
                <a:cxn ang="0">
                  <a:pos x="756" y="181"/>
                </a:cxn>
                <a:cxn ang="0">
                  <a:pos x="950" y="0"/>
                </a:cxn>
                <a:cxn ang="0">
                  <a:pos x="1185" y="10"/>
                </a:cxn>
                <a:cxn ang="0">
                  <a:pos x="1355" y="115"/>
                </a:cxn>
                <a:cxn ang="0">
                  <a:pos x="1610" y="135"/>
                </a:cxn>
                <a:cxn ang="0">
                  <a:pos x="1665" y="235"/>
                </a:cxn>
                <a:cxn ang="0">
                  <a:pos x="1685" y="390"/>
                </a:cxn>
                <a:cxn ang="0">
                  <a:pos x="1590" y="445"/>
                </a:cxn>
                <a:cxn ang="0">
                  <a:pos x="1190" y="506"/>
                </a:cxn>
                <a:cxn ang="0">
                  <a:pos x="1190" y="626"/>
                </a:cxn>
                <a:cxn ang="0">
                  <a:pos x="1115" y="731"/>
                </a:cxn>
                <a:cxn ang="0">
                  <a:pos x="1055" y="631"/>
                </a:cxn>
                <a:cxn ang="0">
                  <a:pos x="990" y="716"/>
                </a:cxn>
                <a:cxn ang="0">
                  <a:pos x="840" y="761"/>
                </a:cxn>
                <a:cxn ang="0">
                  <a:pos x="800" y="866"/>
                </a:cxn>
                <a:cxn ang="0">
                  <a:pos x="720" y="916"/>
                </a:cxn>
                <a:cxn ang="0">
                  <a:pos x="570" y="911"/>
                </a:cxn>
                <a:cxn ang="0">
                  <a:pos x="465" y="946"/>
                </a:cxn>
              </a:cxnLst>
              <a:rect l="0" t="0" r="r" b="b"/>
              <a:pathLst>
                <a:path w="1685" h="946">
                  <a:moveTo>
                    <a:pt x="465" y="946"/>
                  </a:moveTo>
                  <a:lnTo>
                    <a:pt x="315" y="911"/>
                  </a:lnTo>
                  <a:lnTo>
                    <a:pt x="270" y="811"/>
                  </a:lnTo>
                  <a:lnTo>
                    <a:pt x="154" y="797"/>
                  </a:lnTo>
                  <a:lnTo>
                    <a:pt x="97" y="706"/>
                  </a:lnTo>
                  <a:lnTo>
                    <a:pt x="0" y="581"/>
                  </a:lnTo>
                  <a:lnTo>
                    <a:pt x="50" y="465"/>
                  </a:lnTo>
                  <a:lnTo>
                    <a:pt x="225" y="370"/>
                  </a:lnTo>
                  <a:lnTo>
                    <a:pt x="410" y="40"/>
                  </a:lnTo>
                  <a:lnTo>
                    <a:pt x="586" y="91"/>
                  </a:lnTo>
                  <a:lnTo>
                    <a:pt x="756" y="181"/>
                  </a:lnTo>
                  <a:lnTo>
                    <a:pt x="950" y="0"/>
                  </a:lnTo>
                  <a:lnTo>
                    <a:pt x="1185" y="10"/>
                  </a:lnTo>
                  <a:lnTo>
                    <a:pt x="1355" y="115"/>
                  </a:lnTo>
                  <a:lnTo>
                    <a:pt x="1610" y="135"/>
                  </a:lnTo>
                  <a:lnTo>
                    <a:pt x="1665" y="235"/>
                  </a:lnTo>
                  <a:lnTo>
                    <a:pt x="1685" y="390"/>
                  </a:lnTo>
                  <a:lnTo>
                    <a:pt x="1590" y="445"/>
                  </a:lnTo>
                  <a:lnTo>
                    <a:pt x="1190" y="506"/>
                  </a:lnTo>
                  <a:lnTo>
                    <a:pt x="1190" y="626"/>
                  </a:lnTo>
                  <a:lnTo>
                    <a:pt x="1115" y="731"/>
                  </a:lnTo>
                  <a:lnTo>
                    <a:pt x="1055" y="631"/>
                  </a:lnTo>
                  <a:lnTo>
                    <a:pt x="990" y="716"/>
                  </a:lnTo>
                  <a:lnTo>
                    <a:pt x="840" y="761"/>
                  </a:lnTo>
                  <a:lnTo>
                    <a:pt x="800" y="866"/>
                  </a:lnTo>
                  <a:lnTo>
                    <a:pt x="720" y="916"/>
                  </a:lnTo>
                  <a:lnTo>
                    <a:pt x="570" y="911"/>
                  </a:lnTo>
                  <a:lnTo>
                    <a:pt x="465" y="94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4" name="Freeform 407"/>
            <p:cNvSpPr>
              <a:spLocks/>
            </p:cNvSpPr>
            <p:nvPr/>
          </p:nvSpPr>
          <p:spPr bwMode="auto">
            <a:xfrm>
              <a:off x="2572925" y="2776458"/>
              <a:ext cx="362136" cy="360815"/>
            </a:xfrm>
            <a:custGeom>
              <a:avLst/>
              <a:gdLst/>
              <a:ahLst/>
              <a:cxnLst>
                <a:cxn ang="0">
                  <a:pos x="0" y="123"/>
                </a:cxn>
                <a:cxn ang="0">
                  <a:pos x="155" y="303"/>
                </a:cxn>
                <a:cxn ang="0">
                  <a:pos x="260" y="483"/>
                </a:cxn>
                <a:cxn ang="0">
                  <a:pos x="390" y="603"/>
                </a:cxn>
                <a:cxn ang="0">
                  <a:pos x="615" y="738"/>
                </a:cxn>
                <a:cxn ang="0">
                  <a:pos x="650" y="903"/>
                </a:cxn>
                <a:cxn ang="0">
                  <a:pos x="815" y="1033"/>
                </a:cxn>
                <a:cxn ang="0">
                  <a:pos x="1035" y="1198"/>
                </a:cxn>
                <a:cxn ang="0">
                  <a:pos x="1265" y="1368"/>
                </a:cxn>
                <a:cxn ang="0">
                  <a:pos x="1370" y="1303"/>
                </a:cxn>
                <a:cxn ang="0">
                  <a:pos x="1085" y="993"/>
                </a:cxn>
                <a:cxn ang="0">
                  <a:pos x="965" y="948"/>
                </a:cxn>
                <a:cxn ang="0">
                  <a:pos x="795" y="783"/>
                </a:cxn>
                <a:cxn ang="0">
                  <a:pos x="950" y="753"/>
                </a:cxn>
                <a:cxn ang="0">
                  <a:pos x="990" y="643"/>
                </a:cxn>
                <a:cxn ang="0">
                  <a:pos x="745" y="568"/>
                </a:cxn>
                <a:cxn ang="0">
                  <a:pos x="510" y="243"/>
                </a:cxn>
                <a:cxn ang="0">
                  <a:pos x="360" y="208"/>
                </a:cxn>
                <a:cxn ang="0">
                  <a:pos x="315" y="108"/>
                </a:cxn>
                <a:cxn ang="0">
                  <a:pos x="200" y="93"/>
                </a:cxn>
                <a:cxn ang="0">
                  <a:pos x="141" y="0"/>
                </a:cxn>
                <a:cxn ang="0">
                  <a:pos x="0" y="123"/>
                </a:cxn>
              </a:cxnLst>
              <a:rect l="0" t="0" r="r" b="b"/>
              <a:pathLst>
                <a:path w="1370" h="1368">
                  <a:moveTo>
                    <a:pt x="0" y="123"/>
                  </a:moveTo>
                  <a:lnTo>
                    <a:pt x="155" y="303"/>
                  </a:lnTo>
                  <a:lnTo>
                    <a:pt x="260" y="483"/>
                  </a:lnTo>
                  <a:lnTo>
                    <a:pt x="390" y="603"/>
                  </a:lnTo>
                  <a:lnTo>
                    <a:pt x="615" y="738"/>
                  </a:lnTo>
                  <a:lnTo>
                    <a:pt x="650" y="903"/>
                  </a:lnTo>
                  <a:lnTo>
                    <a:pt x="815" y="1033"/>
                  </a:lnTo>
                  <a:lnTo>
                    <a:pt x="1035" y="1198"/>
                  </a:lnTo>
                  <a:lnTo>
                    <a:pt x="1265" y="1368"/>
                  </a:lnTo>
                  <a:lnTo>
                    <a:pt x="1370" y="1303"/>
                  </a:lnTo>
                  <a:lnTo>
                    <a:pt x="1085" y="993"/>
                  </a:lnTo>
                  <a:lnTo>
                    <a:pt x="965" y="948"/>
                  </a:lnTo>
                  <a:lnTo>
                    <a:pt x="795" y="783"/>
                  </a:lnTo>
                  <a:lnTo>
                    <a:pt x="950" y="753"/>
                  </a:lnTo>
                  <a:lnTo>
                    <a:pt x="990" y="643"/>
                  </a:lnTo>
                  <a:lnTo>
                    <a:pt x="745" y="568"/>
                  </a:lnTo>
                  <a:lnTo>
                    <a:pt x="510" y="243"/>
                  </a:lnTo>
                  <a:lnTo>
                    <a:pt x="360" y="208"/>
                  </a:lnTo>
                  <a:lnTo>
                    <a:pt x="315" y="108"/>
                  </a:lnTo>
                  <a:lnTo>
                    <a:pt x="200" y="93"/>
                  </a:lnTo>
                  <a:lnTo>
                    <a:pt x="141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5" name="Freeform 408"/>
            <p:cNvSpPr>
              <a:spLocks/>
            </p:cNvSpPr>
            <p:nvPr/>
          </p:nvSpPr>
          <p:spPr bwMode="auto">
            <a:xfrm>
              <a:off x="2707735" y="2707731"/>
              <a:ext cx="540561" cy="428220"/>
            </a:xfrm>
            <a:custGeom>
              <a:avLst/>
              <a:gdLst/>
              <a:ahLst/>
              <a:cxnLst>
                <a:cxn ang="0">
                  <a:pos x="1858" y="1229"/>
                </a:cxn>
                <a:cxn ang="0">
                  <a:pos x="1715" y="1055"/>
                </a:cxn>
                <a:cxn ang="0">
                  <a:pos x="1605" y="1055"/>
                </a:cxn>
                <a:cxn ang="0">
                  <a:pos x="1411" y="1293"/>
                </a:cxn>
                <a:cxn ang="0">
                  <a:pos x="1215" y="1335"/>
                </a:cxn>
                <a:cxn ang="0">
                  <a:pos x="1080" y="1485"/>
                </a:cxn>
                <a:cxn ang="0">
                  <a:pos x="1080" y="1620"/>
                </a:cxn>
                <a:cxn ang="0">
                  <a:pos x="860" y="1560"/>
                </a:cxn>
                <a:cxn ang="0">
                  <a:pos x="577" y="1251"/>
                </a:cxn>
                <a:cxn ang="0">
                  <a:pos x="456" y="1205"/>
                </a:cxn>
                <a:cxn ang="0">
                  <a:pos x="286" y="1041"/>
                </a:cxn>
                <a:cxn ang="0">
                  <a:pos x="440" y="1010"/>
                </a:cxn>
                <a:cxn ang="0">
                  <a:pos x="480" y="900"/>
                </a:cxn>
                <a:cxn ang="0">
                  <a:pos x="235" y="827"/>
                </a:cxn>
                <a:cxn ang="0">
                  <a:pos x="0" y="501"/>
                </a:cxn>
                <a:cxn ang="0">
                  <a:pos x="108" y="464"/>
                </a:cxn>
                <a:cxn ang="0">
                  <a:pos x="255" y="471"/>
                </a:cxn>
                <a:cxn ang="0">
                  <a:pos x="336" y="422"/>
                </a:cxn>
                <a:cxn ang="0">
                  <a:pos x="373" y="314"/>
                </a:cxn>
                <a:cxn ang="0">
                  <a:pos x="525" y="270"/>
                </a:cxn>
                <a:cxn ang="0">
                  <a:pos x="591" y="188"/>
                </a:cxn>
                <a:cxn ang="0">
                  <a:pos x="651" y="287"/>
                </a:cxn>
                <a:cxn ang="0">
                  <a:pos x="727" y="177"/>
                </a:cxn>
                <a:cxn ang="0">
                  <a:pos x="724" y="59"/>
                </a:cxn>
                <a:cxn ang="0">
                  <a:pos x="1130" y="0"/>
                </a:cxn>
                <a:cxn ang="0">
                  <a:pos x="1250" y="140"/>
                </a:cxn>
                <a:cxn ang="0">
                  <a:pos x="1395" y="195"/>
                </a:cxn>
                <a:cxn ang="0">
                  <a:pos x="1460" y="345"/>
                </a:cxn>
                <a:cxn ang="0">
                  <a:pos x="1825" y="370"/>
                </a:cxn>
                <a:cxn ang="0">
                  <a:pos x="1875" y="555"/>
                </a:cxn>
                <a:cxn ang="0">
                  <a:pos x="2045" y="815"/>
                </a:cxn>
                <a:cxn ang="0">
                  <a:pos x="1935" y="860"/>
                </a:cxn>
                <a:cxn ang="0">
                  <a:pos x="1920" y="975"/>
                </a:cxn>
                <a:cxn ang="0">
                  <a:pos x="1980" y="1095"/>
                </a:cxn>
                <a:cxn ang="0">
                  <a:pos x="1954" y="1178"/>
                </a:cxn>
                <a:cxn ang="0">
                  <a:pos x="1858" y="1229"/>
                </a:cxn>
              </a:cxnLst>
              <a:rect l="0" t="0" r="r" b="b"/>
              <a:pathLst>
                <a:path w="2045" h="1620">
                  <a:moveTo>
                    <a:pt x="1858" y="1229"/>
                  </a:moveTo>
                  <a:lnTo>
                    <a:pt x="1715" y="1055"/>
                  </a:lnTo>
                  <a:lnTo>
                    <a:pt x="1605" y="1055"/>
                  </a:lnTo>
                  <a:lnTo>
                    <a:pt x="1411" y="1293"/>
                  </a:lnTo>
                  <a:lnTo>
                    <a:pt x="1215" y="1335"/>
                  </a:lnTo>
                  <a:lnTo>
                    <a:pt x="1080" y="1485"/>
                  </a:lnTo>
                  <a:lnTo>
                    <a:pt x="1080" y="1620"/>
                  </a:lnTo>
                  <a:lnTo>
                    <a:pt x="860" y="1560"/>
                  </a:lnTo>
                  <a:lnTo>
                    <a:pt x="577" y="1251"/>
                  </a:lnTo>
                  <a:lnTo>
                    <a:pt x="456" y="1205"/>
                  </a:lnTo>
                  <a:lnTo>
                    <a:pt x="286" y="1041"/>
                  </a:lnTo>
                  <a:lnTo>
                    <a:pt x="440" y="1010"/>
                  </a:lnTo>
                  <a:lnTo>
                    <a:pt x="480" y="900"/>
                  </a:lnTo>
                  <a:lnTo>
                    <a:pt x="235" y="827"/>
                  </a:lnTo>
                  <a:lnTo>
                    <a:pt x="0" y="501"/>
                  </a:lnTo>
                  <a:lnTo>
                    <a:pt x="108" y="464"/>
                  </a:lnTo>
                  <a:lnTo>
                    <a:pt x="255" y="471"/>
                  </a:lnTo>
                  <a:lnTo>
                    <a:pt x="336" y="422"/>
                  </a:lnTo>
                  <a:lnTo>
                    <a:pt x="373" y="314"/>
                  </a:lnTo>
                  <a:lnTo>
                    <a:pt x="525" y="270"/>
                  </a:lnTo>
                  <a:lnTo>
                    <a:pt x="591" y="188"/>
                  </a:lnTo>
                  <a:lnTo>
                    <a:pt x="651" y="287"/>
                  </a:lnTo>
                  <a:lnTo>
                    <a:pt x="727" y="177"/>
                  </a:lnTo>
                  <a:lnTo>
                    <a:pt x="724" y="59"/>
                  </a:lnTo>
                  <a:lnTo>
                    <a:pt x="1130" y="0"/>
                  </a:lnTo>
                  <a:lnTo>
                    <a:pt x="1250" y="140"/>
                  </a:lnTo>
                  <a:lnTo>
                    <a:pt x="1395" y="195"/>
                  </a:lnTo>
                  <a:lnTo>
                    <a:pt x="1460" y="345"/>
                  </a:lnTo>
                  <a:lnTo>
                    <a:pt x="1825" y="370"/>
                  </a:lnTo>
                  <a:lnTo>
                    <a:pt x="1875" y="555"/>
                  </a:lnTo>
                  <a:lnTo>
                    <a:pt x="2045" y="815"/>
                  </a:lnTo>
                  <a:lnTo>
                    <a:pt x="1935" y="860"/>
                  </a:lnTo>
                  <a:lnTo>
                    <a:pt x="1920" y="975"/>
                  </a:lnTo>
                  <a:lnTo>
                    <a:pt x="1980" y="1095"/>
                  </a:lnTo>
                  <a:lnTo>
                    <a:pt x="1954" y="1178"/>
                  </a:lnTo>
                  <a:lnTo>
                    <a:pt x="1858" y="1229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6" name="Freeform 409"/>
            <p:cNvSpPr>
              <a:spLocks/>
            </p:cNvSpPr>
            <p:nvPr/>
          </p:nvSpPr>
          <p:spPr bwMode="auto">
            <a:xfrm>
              <a:off x="2907306" y="2986602"/>
              <a:ext cx="317200" cy="292088"/>
            </a:xfrm>
            <a:custGeom>
              <a:avLst/>
              <a:gdLst/>
              <a:ahLst/>
              <a:cxnLst>
                <a:cxn ang="0">
                  <a:pos x="1169" y="1045"/>
                </a:cxn>
                <a:cxn ang="0">
                  <a:pos x="1059" y="1045"/>
                </a:cxn>
                <a:cxn ang="0">
                  <a:pos x="884" y="840"/>
                </a:cxn>
                <a:cxn ang="0">
                  <a:pos x="834" y="925"/>
                </a:cxn>
                <a:cxn ang="0">
                  <a:pos x="854" y="1020"/>
                </a:cxn>
                <a:cxn ang="0">
                  <a:pos x="744" y="975"/>
                </a:cxn>
                <a:cxn ang="0">
                  <a:pos x="579" y="865"/>
                </a:cxn>
                <a:cxn ang="0">
                  <a:pos x="504" y="915"/>
                </a:cxn>
                <a:cxn ang="0">
                  <a:pos x="594" y="1050"/>
                </a:cxn>
                <a:cxn ang="0">
                  <a:pos x="584" y="1105"/>
                </a:cxn>
                <a:cxn ang="0">
                  <a:pos x="329" y="870"/>
                </a:cxn>
                <a:cxn ang="0">
                  <a:pos x="224" y="700"/>
                </a:cxn>
                <a:cxn ang="0">
                  <a:pos x="0" y="570"/>
                </a:cxn>
                <a:cxn ang="0">
                  <a:pos x="105" y="505"/>
                </a:cxn>
                <a:cxn ang="0">
                  <a:pos x="324" y="565"/>
                </a:cxn>
                <a:cxn ang="0">
                  <a:pos x="324" y="432"/>
                </a:cxn>
                <a:cxn ang="0">
                  <a:pos x="459" y="280"/>
                </a:cxn>
                <a:cxn ang="0">
                  <a:pos x="654" y="238"/>
                </a:cxn>
                <a:cxn ang="0">
                  <a:pos x="849" y="0"/>
                </a:cxn>
                <a:cxn ang="0">
                  <a:pos x="959" y="0"/>
                </a:cxn>
                <a:cxn ang="0">
                  <a:pos x="1104" y="175"/>
                </a:cxn>
                <a:cxn ang="0">
                  <a:pos x="1199" y="120"/>
                </a:cxn>
                <a:cxn ang="0">
                  <a:pos x="1164" y="265"/>
                </a:cxn>
                <a:cxn ang="0">
                  <a:pos x="1199" y="340"/>
                </a:cxn>
                <a:cxn ang="0">
                  <a:pos x="1169" y="1045"/>
                </a:cxn>
              </a:cxnLst>
              <a:rect l="0" t="0" r="r" b="b"/>
              <a:pathLst>
                <a:path w="1199" h="1105">
                  <a:moveTo>
                    <a:pt x="1169" y="1045"/>
                  </a:moveTo>
                  <a:lnTo>
                    <a:pt x="1059" y="1045"/>
                  </a:lnTo>
                  <a:lnTo>
                    <a:pt x="884" y="840"/>
                  </a:lnTo>
                  <a:lnTo>
                    <a:pt x="834" y="925"/>
                  </a:lnTo>
                  <a:lnTo>
                    <a:pt x="854" y="1020"/>
                  </a:lnTo>
                  <a:lnTo>
                    <a:pt x="744" y="975"/>
                  </a:lnTo>
                  <a:lnTo>
                    <a:pt x="579" y="865"/>
                  </a:lnTo>
                  <a:lnTo>
                    <a:pt x="504" y="915"/>
                  </a:lnTo>
                  <a:lnTo>
                    <a:pt x="594" y="1050"/>
                  </a:lnTo>
                  <a:lnTo>
                    <a:pt x="584" y="1105"/>
                  </a:lnTo>
                  <a:lnTo>
                    <a:pt x="329" y="870"/>
                  </a:lnTo>
                  <a:lnTo>
                    <a:pt x="224" y="700"/>
                  </a:lnTo>
                  <a:lnTo>
                    <a:pt x="0" y="570"/>
                  </a:lnTo>
                  <a:lnTo>
                    <a:pt x="105" y="505"/>
                  </a:lnTo>
                  <a:lnTo>
                    <a:pt x="324" y="565"/>
                  </a:lnTo>
                  <a:lnTo>
                    <a:pt x="324" y="432"/>
                  </a:lnTo>
                  <a:lnTo>
                    <a:pt x="459" y="280"/>
                  </a:lnTo>
                  <a:lnTo>
                    <a:pt x="654" y="238"/>
                  </a:lnTo>
                  <a:lnTo>
                    <a:pt x="849" y="0"/>
                  </a:lnTo>
                  <a:lnTo>
                    <a:pt x="959" y="0"/>
                  </a:lnTo>
                  <a:lnTo>
                    <a:pt x="1104" y="175"/>
                  </a:lnTo>
                  <a:lnTo>
                    <a:pt x="1199" y="120"/>
                  </a:lnTo>
                  <a:lnTo>
                    <a:pt x="1164" y="265"/>
                  </a:lnTo>
                  <a:lnTo>
                    <a:pt x="1199" y="340"/>
                  </a:lnTo>
                  <a:lnTo>
                    <a:pt x="1169" y="1045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7" name="Freeform 410"/>
            <p:cNvSpPr>
              <a:spLocks/>
            </p:cNvSpPr>
            <p:nvPr/>
          </p:nvSpPr>
          <p:spPr bwMode="auto">
            <a:xfrm>
              <a:off x="3121415" y="2685262"/>
              <a:ext cx="218074" cy="198250"/>
            </a:xfrm>
            <a:custGeom>
              <a:avLst/>
              <a:gdLst/>
              <a:ahLst/>
              <a:cxnLst>
                <a:cxn ang="0">
                  <a:pos x="146" y="150"/>
                </a:cxn>
                <a:cxn ang="0">
                  <a:pos x="122" y="137"/>
                </a:cxn>
                <a:cxn ang="0">
                  <a:pos x="97" y="136"/>
                </a:cxn>
                <a:cxn ang="0">
                  <a:pos x="84" y="117"/>
                </a:cxn>
                <a:cxn ang="0">
                  <a:pos x="84" y="95"/>
                </a:cxn>
                <a:cxn ang="0">
                  <a:pos x="68" y="57"/>
                </a:cxn>
                <a:cxn ang="0">
                  <a:pos x="33" y="56"/>
                </a:cxn>
                <a:cxn ang="0">
                  <a:pos x="0" y="48"/>
                </a:cxn>
                <a:cxn ang="0">
                  <a:pos x="23" y="30"/>
                </a:cxn>
                <a:cxn ang="0">
                  <a:pos x="36" y="9"/>
                </a:cxn>
                <a:cxn ang="0">
                  <a:pos x="52" y="0"/>
                </a:cxn>
                <a:cxn ang="0">
                  <a:pos x="59" y="29"/>
                </a:cxn>
                <a:cxn ang="0">
                  <a:pos x="80" y="2"/>
                </a:cxn>
                <a:cxn ang="0">
                  <a:pos x="97" y="0"/>
                </a:cxn>
                <a:cxn ang="0">
                  <a:pos x="99" y="29"/>
                </a:cxn>
                <a:cxn ang="0">
                  <a:pos x="111" y="69"/>
                </a:cxn>
                <a:cxn ang="0">
                  <a:pos x="108" y="77"/>
                </a:cxn>
                <a:cxn ang="0">
                  <a:pos x="128" y="99"/>
                </a:cxn>
                <a:cxn ang="0">
                  <a:pos x="165" y="104"/>
                </a:cxn>
                <a:cxn ang="0">
                  <a:pos x="150" y="129"/>
                </a:cxn>
                <a:cxn ang="0">
                  <a:pos x="146" y="150"/>
                </a:cxn>
              </a:cxnLst>
              <a:rect l="0" t="0" r="r" b="b"/>
              <a:pathLst>
                <a:path w="165" h="150">
                  <a:moveTo>
                    <a:pt x="146" y="150"/>
                  </a:moveTo>
                  <a:lnTo>
                    <a:pt x="122" y="137"/>
                  </a:lnTo>
                  <a:lnTo>
                    <a:pt x="97" y="136"/>
                  </a:lnTo>
                  <a:lnTo>
                    <a:pt x="84" y="117"/>
                  </a:lnTo>
                  <a:lnTo>
                    <a:pt x="84" y="95"/>
                  </a:lnTo>
                  <a:lnTo>
                    <a:pt x="68" y="57"/>
                  </a:lnTo>
                  <a:lnTo>
                    <a:pt x="33" y="56"/>
                  </a:lnTo>
                  <a:lnTo>
                    <a:pt x="0" y="48"/>
                  </a:lnTo>
                  <a:lnTo>
                    <a:pt x="23" y="30"/>
                  </a:lnTo>
                  <a:lnTo>
                    <a:pt x="36" y="9"/>
                  </a:lnTo>
                  <a:lnTo>
                    <a:pt x="52" y="0"/>
                  </a:lnTo>
                  <a:lnTo>
                    <a:pt x="59" y="29"/>
                  </a:lnTo>
                  <a:lnTo>
                    <a:pt x="80" y="2"/>
                  </a:lnTo>
                  <a:lnTo>
                    <a:pt x="97" y="0"/>
                  </a:lnTo>
                  <a:lnTo>
                    <a:pt x="99" y="29"/>
                  </a:lnTo>
                  <a:lnTo>
                    <a:pt x="111" y="69"/>
                  </a:lnTo>
                  <a:lnTo>
                    <a:pt x="108" y="77"/>
                  </a:lnTo>
                  <a:lnTo>
                    <a:pt x="128" y="99"/>
                  </a:lnTo>
                  <a:lnTo>
                    <a:pt x="165" y="104"/>
                  </a:lnTo>
                  <a:lnTo>
                    <a:pt x="150" y="129"/>
                  </a:lnTo>
                  <a:lnTo>
                    <a:pt x="146" y="15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8" name="Freeform 411"/>
            <p:cNvSpPr>
              <a:spLocks/>
            </p:cNvSpPr>
            <p:nvPr/>
          </p:nvSpPr>
          <p:spPr bwMode="auto">
            <a:xfrm>
              <a:off x="3461084" y="2826681"/>
              <a:ext cx="88551" cy="79300"/>
            </a:xfrm>
            <a:custGeom>
              <a:avLst/>
              <a:gdLst/>
              <a:ahLst/>
              <a:cxnLst>
                <a:cxn ang="0">
                  <a:pos x="3" y="60"/>
                </a:cxn>
                <a:cxn ang="0">
                  <a:pos x="43" y="51"/>
                </a:cxn>
                <a:cxn ang="0">
                  <a:pos x="67" y="29"/>
                </a:cxn>
                <a:cxn ang="0">
                  <a:pos x="58" y="12"/>
                </a:cxn>
                <a:cxn ang="0">
                  <a:pos x="34" y="1"/>
                </a:cxn>
                <a:cxn ang="0">
                  <a:pos x="1" y="0"/>
                </a:cxn>
                <a:cxn ang="0">
                  <a:pos x="0" y="28"/>
                </a:cxn>
                <a:cxn ang="0">
                  <a:pos x="3" y="60"/>
                </a:cxn>
              </a:cxnLst>
              <a:rect l="0" t="0" r="r" b="b"/>
              <a:pathLst>
                <a:path w="67" h="60">
                  <a:moveTo>
                    <a:pt x="3" y="60"/>
                  </a:moveTo>
                  <a:lnTo>
                    <a:pt x="43" y="51"/>
                  </a:lnTo>
                  <a:lnTo>
                    <a:pt x="67" y="29"/>
                  </a:lnTo>
                  <a:lnTo>
                    <a:pt x="58" y="12"/>
                  </a:lnTo>
                  <a:lnTo>
                    <a:pt x="34" y="1"/>
                  </a:lnTo>
                  <a:lnTo>
                    <a:pt x="1" y="0"/>
                  </a:lnTo>
                  <a:lnTo>
                    <a:pt x="0" y="28"/>
                  </a:lnTo>
                  <a:lnTo>
                    <a:pt x="3" y="6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9" name="Freeform 412"/>
            <p:cNvSpPr>
              <a:spLocks/>
            </p:cNvSpPr>
            <p:nvPr/>
          </p:nvSpPr>
          <p:spPr bwMode="auto">
            <a:xfrm>
              <a:off x="3299840" y="3278690"/>
              <a:ext cx="309270" cy="249795"/>
            </a:xfrm>
            <a:custGeom>
              <a:avLst/>
              <a:gdLst/>
              <a:ahLst/>
              <a:cxnLst>
                <a:cxn ang="0">
                  <a:pos x="9" y="392"/>
                </a:cxn>
                <a:cxn ang="0">
                  <a:pos x="43" y="515"/>
                </a:cxn>
                <a:cxn ang="0">
                  <a:pos x="38" y="705"/>
                </a:cxn>
                <a:cxn ang="0">
                  <a:pos x="473" y="780"/>
                </a:cxn>
                <a:cxn ang="0">
                  <a:pos x="788" y="915"/>
                </a:cxn>
                <a:cxn ang="0">
                  <a:pos x="968" y="945"/>
                </a:cxn>
                <a:cxn ang="0">
                  <a:pos x="1163" y="845"/>
                </a:cxn>
                <a:cxn ang="0">
                  <a:pos x="1148" y="665"/>
                </a:cxn>
                <a:cxn ang="0">
                  <a:pos x="1168" y="480"/>
                </a:cxn>
                <a:cxn ang="0">
                  <a:pos x="1058" y="315"/>
                </a:cxn>
                <a:cxn ang="0">
                  <a:pos x="958" y="200"/>
                </a:cxn>
                <a:cxn ang="0">
                  <a:pos x="808" y="225"/>
                </a:cxn>
                <a:cxn ang="0">
                  <a:pos x="713" y="135"/>
                </a:cxn>
                <a:cxn ang="0">
                  <a:pos x="643" y="185"/>
                </a:cxn>
                <a:cxn ang="0">
                  <a:pos x="488" y="25"/>
                </a:cxn>
                <a:cxn ang="0">
                  <a:pos x="313" y="0"/>
                </a:cxn>
                <a:cxn ang="0">
                  <a:pos x="294" y="125"/>
                </a:cxn>
                <a:cxn ang="0">
                  <a:pos x="256" y="140"/>
                </a:cxn>
                <a:cxn ang="0">
                  <a:pos x="203" y="135"/>
                </a:cxn>
                <a:cxn ang="0">
                  <a:pos x="122" y="186"/>
                </a:cxn>
                <a:cxn ang="0">
                  <a:pos x="21" y="188"/>
                </a:cxn>
                <a:cxn ang="0">
                  <a:pos x="0" y="300"/>
                </a:cxn>
                <a:cxn ang="0">
                  <a:pos x="9" y="392"/>
                </a:cxn>
              </a:cxnLst>
              <a:rect l="0" t="0" r="r" b="b"/>
              <a:pathLst>
                <a:path w="1168" h="945">
                  <a:moveTo>
                    <a:pt x="9" y="392"/>
                  </a:moveTo>
                  <a:lnTo>
                    <a:pt x="43" y="515"/>
                  </a:lnTo>
                  <a:lnTo>
                    <a:pt x="38" y="705"/>
                  </a:lnTo>
                  <a:lnTo>
                    <a:pt x="473" y="780"/>
                  </a:lnTo>
                  <a:lnTo>
                    <a:pt x="788" y="915"/>
                  </a:lnTo>
                  <a:lnTo>
                    <a:pt x="968" y="945"/>
                  </a:lnTo>
                  <a:lnTo>
                    <a:pt x="1163" y="845"/>
                  </a:lnTo>
                  <a:lnTo>
                    <a:pt x="1148" y="665"/>
                  </a:lnTo>
                  <a:lnTo>
                    <a:pt x="1168" y="480"/>
                  </a:lnTo>
                  <a:lnTo>
                    <a:pt x="1058" y="315"/>
                  </a:lnTo>
                  <a:lnTo>
                    <a:pt x="958" y="200"/>
                  </a:lnTo>
                  <a:lnTo>
                    <a:pt x="808" y="225"/>
                  </a:lnTo>
                  <a:lnTo>
                    <a:pt x="713" y="135"/>
                  </a:lnTo>
                  <a:lnTo>
                    <a:pt x="643" y="185"/>
                  </a:lnTo>
                  <a:lnTo>
                    <a:pt x="488" y="25"/>
                  </a:lnTo>
                  <a:lnTo>
                    <a:pt x="313" y="0"/>
                  </a:lnTo>
                  <a:lnTo>
                    <a:pt x="294" y="125"/>
                  </a:lnTo>
                  <a:lnTo>
                    <a:pt x="256" y="140"/>
                  </a:lnTo>
                  <a:lnTo>
                    <a:pt x="203" y="135"/>
                  </a:lnTo>
                  <a:lnTo>
                    <a:pt x="122" y="186"/>
                  </a:lnTo>
                  <a:lnTo>
                    <a:pt x="21" y="188"/>
                  </a:lnTo>
                  <a:lnTo>
                    <a:pt x="0" y="300"/>
                  </a:lnTo>
                  <a:lnTo>
                    <a:pt x="9" y="39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0" name="Freeform 413"/>
            <p:cNvSpPr>
              <a:spLocks/>
            </p:cNvSpPr>
            <p:nvPr/>
          </p:nvSpPr>
          <p:spPr bwMode="auto">
            <a:xfrm>
              <a:off x="3603823" y="3344774"/>
              <a:ext cx="429541" cy="239222"/>
            </a:xfrm>
            <a:custGeom>
              <a:avLst/>
              <a:gdLst/>
              <a:ahLst/>
              <a:cxnLst>
                <a:cxn ang="0">
                  <a:pos x="16" y="596"/>
                </a:cxn>
                <a:cxn ang="0">
                  <a:pos x="185" y="670"/>
                </a:cxn>
                <a:cxn ang="0">
                  <a:pos x="285" y="640"/>
                </a:cxn>
                <a:cxn ang="0">
                  <a:pos x="560" y="740"/>
                </a:cxn>
                <a:cxn ang="0">
                  <a:pos x="690" y="740"/>
                </a:cxn>
                <a:cxn ang="0">
                  <a:pos x="770" y="655"/>
                </a:cxn>
                <a:cxn ang="0">
                  <a:pos x="860" y="590"/>
                </a:cxn>
                <a:cxn ang="0">
                  <a:pos x="1050" y="725"/>
                </a:cxn>
                <a:cxn ang="0">
                  <a:pos x="1080" y="880"/>
                </a:cxn>
                <a:cxn ang="0">
                  <a:pos x="1145" y="905"/>
                </a:cxn>
                <a:cxn ang="0">
                  <a:pos x="1220" y="800"/>
                </a:cxn>
                <a:cxn ang="0">
                  <a:pos x="1335" y="740"/>
                </a:cxn>
                <a:cxn ang="0">
                  <a:pos x="1290" y="595"/>
                </a:cxn>
                <a:cxn ang="0">
                  <a:pos x="1245" y="485"/>
                </a:cxn>
                <a:cxn ang="0">
                  <a:pos x="1305" y="425"/>
                </a:cxn>
                <a:cxn ang="0">
                  <a:pos x="1440" y="410"/>
                </a:cxn>
                <a:cxn ang="0">
                  <a:pos x="1515" y="335"/>
                </a:cxn>
                <a:cxn ang="0">
                  <a:pos x="1485" y="245"/>
                </a:cxn>
                <a:cxn ang="0">
                  <a:pos x="1625" y="230"/>
                </a:cxn>
                <a:cxn ang="0">
                  <a:pos x="1440" y="140"/>
                </a:cxn>
                <a:cxn ang="0">
                  <a:pos x="1230" y="140"/>
                </a:cxn>
                <a:cxn ang="0">
                  <a:pos x="1170" y="0"/>
                </a:cxn>
                <a:cxn ang="0">
                  <a:pos x="1040" y="55"/>
                </a:cxn>
                <a:cxn ang="0">
                  <a:pos x="950" y="290"/>
                </a:cxn>
                <a:cxn ang="0">
                  <a:pos x="660" y="265"/>
                </a:cxn>
                <a:cxn ang="0">
                  <a:pos x="490" y="230"/>
                </a:cxn>
                <a:cxn ang="0">
                  <a:pos x="215" y="205"/>
                </a:cxn>
                <a:cxn ang="0">
                  <a:pos x="21" y="233"/>
                </a:cxn>
                <a:cxn ang="0">
                  <a:pos x="0" y="425"/>
                </a:cxn>
                <a:cxn ang="0">
                  <a:pos x="16" y="596"/>
                </a:cxn>
              </a:cxnLst>
              <a:rect l="0" t="0" r="r" b="b"/>
              <a:pathLst>
                <a:path w="1625" h="905">
                  <a:moveTo>
                    <a:pt x="16" y="596"/>
                  </a:moveTo>
                  <a:lnTo>
                    <a:pt x="185" y="670"/>
                  </a:lnTo>
                  <a:lnTo>
                    <a:pt x="285" y="640"/>
                  </a:lnTo>
                  <a:lnTo>
                    <a:pt x="560" y="740"/>
                  </a:lnTo>
                  <a:lnTo>
                    <a:pt x="690" y="740"/>
                  </a:lnTo>
                  <a:lnTo>
                    <a:pt x="770" y="655"/>
                  </a:lnTo>
                  <a:lnTo>
                    <a:pt x="860" y="590"/>
                  </a:lnTo>
                  <a:lnTo>
                    <a:pt x="1050" y="725"/>
                  </a:lnTo>
                  <a:lnTo>
                    <a:pt x="1080" y="880"/>
                  </a:lnTo>
                  <a:lnTo>
                    <a:pt x="1145" y="905"/>
                  </a:lnTo>
                  <a:lnTo>
                    <a:pt x="1220" y="800"/>
                  </a:lnTo>
                  <a:lnTo>
                    <a:pt x="1335" y="740"/>
                  </a:lnTo>
                  <a:lnTo>
                    <a:pt x="1290" y="595"/>
                  </a:lnTo>
                  <a:lnTo>
                    <a:pt x="1245" y="485"/>
                  </a:lnTo>
                  <a:lnTo>
                    <a:pt x="1305" y="425"/>
                  </a:lnTo>
                  <a:lnTo>
                    <a:pt x="1440" y="410"/>
                  </a:lnTo>
                  <a:lnTo>
                    <a:pt x="1515" y="335"/>
                  </a:lnTo>
                  <a:lnTo>
                    <a:pt x="1485" y="245"/>
                  </a:lnTo>
                  <a:lnTo>
                    <a:pt x="1625" y="230"/>
                  </a:lnTo>
                  <a:lnTo>
                    <a:pt x="1440" y="140"/>
                  </a:lnTo>
                  <a:lnTo>
                    <a:pt x="1230" y="140"/>
                  </a:lnTo>
                  <a:lnTo>
                    <a:pt x="1170" y="0"/>
                  </a:lnTo>
                  <a:lnTo>
                    <a:pt x="1040" y="55"/>
                  </a:lnTo>
                  <a:lnTo>
                    <a:pt x="950" y="290"/>
                  </a:lnTo>
                  <a:lnTo>
                    <a:pt x="660" y="265"/>
                  </a:lnTo>
                  <a:lnTo>
                    <a:pt x="490" y="230"/>
                  </a:lnTo>
                  <a:lnTo>
                    <a:pt x="215" y="205"/>
                  </a:lnTo>
                  <a:lnTo>
                    <a:pt x="21" y="233"/>
                  </a:lnTo>
                  <a:lnTo>
                    <a:pt x="0" y="425"/>
                  </a:lnTo>
                  <a:lnTo>
                    <a:pt x="16" y="59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5" name="Freeform 414"/>
            <p:cNvSpPr>
              <a:spLocks/>
            </p:cNvSpPr>
            <p:nvPr/>
          </p:nvSpPr>
          <p:spPr bwMode="auto">
            <a:xfrm>
              <a:off x="3627613" y="2220036"/>
              <a:ext cx="715020" cy="667441"/>
            </a:xfrm>
            <a:custGeom>
              <a:avLst/>
              <a:gdLst/>
              <a:ahLst/>
              <a:cxnLst>
                <a:cxn ang="0">
                  <a:pos x="705" y="2521"/>
                </a:cxn>
                <a:cxn ang="0">
                  <a:pos x="840" y="2441"/>
                </a:cxn>
                <a:cxn ang="0">
                  <a:pos x="935" y="2526"/>
                </a:cxn>
                <a:cxn ang="0">
                  <a:pos x="1140" y="2361"/>
                </a:cxn>
                <a:cxn ang="0">
                  <a:pos x="1115" y="2146"/>
                </a:cxn>
                <a:cxn ang="0">
                  <a:pos x="1140" y="1996"/>
                </a:cxn>
                <a:cxn ang="0">
                  <a:pos x="1065" y="1761"/>
                </a:cxn>
                <a:cxn ang="0">
                  <a:pos x="1295" y="1656"/>
                </a:cxn>
                <a:cxn ang="0">
                  <a:pos x="1426" y="1501"/>
                </a:cxn>
                <a:cxn ang="0">
                  <a:pos x="1746" y="1311"/>
                </a:cxn>
                <a:cxn ang="0">
                  <a:pos x="1956" y="1321"/>
                </a:cxn>
                <a:cxn ang="0">
                  <a:pos x="2233" y="1216"/>
                </a:cxn>
                <a:cxn ang="0">
                  <a:pos x="2331" y="1063"/>
                </a:cxn>
                <a:cxn ang="0">
                  <a:pos x="2286" y="885"/>
                </a:cxn>
                <a:cxn ang="0">
                  <a:pos x="2424" y="808"/>
                </a:cxn>
                <a:cxn ang="0">
                  <a:pos x="2514" y="691"/>
                </a:cxn>
                <a:cxn ang="0">
                  <a:pos x="2580" y="558"/>
                </a:cxn>
                <a:cxn ang="0">
                  <a:pos x="2521" y="465"/>
                </a:cxn>
                <a:cxn ang="0">
                  <a:pos x="2671" y="391"/>
                </a:cxn>
                <a:cxn ang="0">
                  <a:pos x="2704" y="235"/>
                </a:cxn>
                <a:cxn ang="0">
                  <a:pos x="2581" y="230"/>
                </a:cxn>
                <a:cxn ang="0">
                  <a:pos x="2476" y="343"/>
                </a:cxn>
                <a:cxn ang="0">
                  <a:pos x="2316" y="351"/>
                </a:cxn>
                <a:cxn ang="0">
                  <a:pos x="2115" y="201"/>
                </a:cxn>
                <a:cxn ang="0">
                  <a:pos x="1980" y="153"/>
                </a:cxn>
                <a:cxn ang="0">
                  <a:pos x="1783" y="177"/>
                </a:cxn>
                <a:cxn ang="0">
                  <a:pos x="1696" y="375"/>
                </a:cxn>
                <a:cxn ang="0">
                  <a:pos x="1564" y="465"/>
                </a:cxn>
                <a:cxn ang="0">
                  <a:pos x="1188" y="441"/>
                </a:cxn>
                <a:cxn ang="0">
                  <a:pos x="903" y="499"/>
                </a:cxn>
                <a:cxn ang="0">
                  <a:pos x="696" y="420"/>
                </a:cxn>
                <a:cxn ang="0">
                  <a:pos x="535" y="195"/>
                </a:cxn>
                <a:cxn ang="0">
                  <a:pos x="324" y="0"/>
                </a:cxn>
                <a:cxn ang="0">
                  <a:pos x="240" y="120"/>
                </a:cxn>
                <a:cxn ang="0">
                  <a:pos x="105" y="185"/>
                </a:cxn>
                <a:cxn ang="0">
                  <a:pos x="80" y="405"/>
                </a:cxn>
                <a:cxn ang="0">
                  <a:pos x="0" y="555"/>
                </a:cxn>
                <a:cxn ang="0">
                  <a:pos x="45" y="830"/>
                </a:cxn>
                <a:cxn ang="0">
                  <a:pos x="155" y="890"/>
                </a:cxn>
                <a:cxn ang="0">
                  <a:pos x="185" y="1040"/>
                </a:cxn>
                <a:cxn ang="0">
                  <a:pos x="80" y="1125"/>
                </a:cxn>
                <a:cxn ang="0">
                  <a:pos x="165" y="1296"/>
                </a:cxn>
                <a:cxn ang="0">
                  <a:pos x="290" y="1260"/>
                </a:cxn>
                <a:cxn ang="0">
                  <a:pos x="395" y="1441"/>
                </a:cxn>
                <a:cxn ang="0">
                  <a:pos x="545" y="1551"/>
                </a:cxn>
                <a:cxn ang="0">
                  <a:pos x="665" y="1761"/>
                </a:cxn>
                <a:cxn ang="0">
                  <a:pos x="575" y="1911"/>
                </a:cxn>
                <a:cxn ang="0">
                  <a:pos x="650" y="2001"/>
                </a:cxn>
                <a:cxn ang="0">
                  <a:pos x="660" y="2181"/>
                </a:cxn>
                <a:cxn ang="0">
                  <a:pos x="705" y="2521"/>
                </a:cxn>
              </a:cxnLst>
              <a:rect l="0" t="0" r="r" b="b"/>
              <a:pathLst>
                <a:path w="2704" h="2526">
                  <a:moveTo>
                    <a:pt x="705" y="2521"/>
                  </a:moveTo>
                  <a:lnTo>
                    <a:pt x="840" y="2441"/>
                  </a:lnTo>
                  <a:lnTo>
                    <a:pt x="935" y="2526"/>
                  </a:lnTo>
                  <a:lnTo>
                    <a:pt x="1140" y="2361"/>
                  </a:lnTo>
                  <a:lnTo>
                    <a:pt x="1115" y="2146"/>
                  </a:lnTo>
                  <a:lnTo>
                    <a:pt x="1140" y="1996"/>
                  </a:lnTo>
                  <a:lnTo>
                    <a:pt x="1065" y="1761"/>
                  </a:lnTo>
                  <a:lnTo>
                    <a:pt x="1295" y="1656"/>
                  </a:lnTo>
                  <a:lnTo>
                    <a:pt x="1426" y="1501"/>
                  </a:lnTo>
                  <a:lnTo>
                    <a:pt x="1746" y="1311"/>
                  </a:lnTo>
                  <a:lnTo>
                    <a:pt x="1956" y="1321"/>
                  </a:lnTo>
                  <a:lnTo>
                    <a:pt x="2233" y="1216"/>
                  </a:lnTo>
                  <a:lnTo>
                    <a:pt x="2331" y="1063"/>
                  </a:lnTo>
                  <a:lnTo>
                    <a:pt x="2286" y="885"/>
                  </a:lnTo>
                  <a:lnTo>
                    <a:pt x="2424" y="808"/>
                  </a:lnTo>
                  <a:lnTo>
                    <a:pt x="2514" y="691"/>
                  </a:lnTo>
                  <a:lnTo>
                    <a:pt x="2580" y="558"/>
                  </a:lnTo>
                  <a:lnTo>
                    <a:pt x="2521" y="465"/>
                  </a:lnTo>
                  <a:lnTo>
                    <a:pt x="2671" y="391"/>
                  </a:lnTo>
                  <a:lnTo>
                    <a:pt x="2704" y="235"/>
                  </a:lnTo>
                  <a:lnTo>
                    <a:pt x="2581" y="230"/>
                  </a:lnTo>
                  <a:lnTo>
                    <a:pt x="2476" y="343"/>
                  </a:lnTo>
                  <a:lnTo>
                    <a:pt x="2316" y="351"/>
                  </a:lnTo>
                  <a:lnTo>
                    <a:pt x="2115" y="201"/>
                  </a:lnTo>
                  <a:lnTo>
                    <a:pt x="1980" y="153"/>
                  </a:lnTo>
                  <a:lnTo>
                    <a:pt x="1783" y="177"/>
                  </a:lnTo>
                  <a:lnTo>
                    <a:pt x="1696" y="375"/>
                  </a:lnTo>
                  <a:lnTo>
                    <a:pt x="1564" y="465"/>
                  </a:lnTo>
                  <a:lnTo>
                    <a:pt x="1188" y="441"/>
                  </a:lnTo>
                  <a:lnTo>
                    <a:pt x="903" y="499"/>
                  </a:lnTo>
                  <a:lnTo>
                    <a:pt x="696" y="420"/>
                  </a:lnTo>
                  <a:lnTo>
                    <a:pt x="535" y="195"/>
                  </a:lnTo>
                  <a:lnTo>
                    <a:pt x="324" y="0"/>
                  </a:lnTo>
                  <a:lnTo>
                    <a:pt x="240" y="120"/>
                  </a:lnTo>
                  <a:lnTo>
                    <a:pt x="105" y="185"/>
                  </a:lnTo>
                  <a:lnTo>
                    <a:pt x="80" y="405"/>
                  </a:lnTo>
                  <a:lnTo>
                    <a:pt x="0" y="555"/>
                  </a:lnTo>
                  <a:lnTo>
                    <a:pt x="45" y="830"/>
                  </a:lnTo>
                  <a:lnTo>
                    <a:pt x="155" y="890"/>
                  </a:lnTo>
                  <a:lnTo>
                    <a:pt x="185" y="1040"/>
                  </a:lnTo>
                  <a:lnTo>
                    <a:pt x="80" y="1125"/>
                  </a:lnTo>
                  <a:lnTo>
                    <a:pt x="165" y="1296"/>
                  </a:lnTo>
                  <a:lnTo>
                    <a:pt x="290" y="1260"/>
                  </a:lnTo>
                  <a:lnTo>
                    <a:pt x="395" y="1441"/>
                  </a:lnTo>
                  <a:lnTo>
                    <a:pt x="545" y="1551"/>
                  </a:lnTo>
                  <a:lnTo>
                    <a:pt x="665" y="1761"/>
                  </a:lnTo>
                  <a:lnTo>
                    <a:pt x="575" y="1911"/>
                  </a:lnTo>
                  <a:lnTo>
                    <a:pt x="650" y="2001"/>
                  </a:lnTo>
                  <a:lnTo>
                    <a:pt x="660" y="2181"/>
                  </a:lnTo>
                  <a:lnTo>
                    <a:pt x="705" y="2521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6" name="Freeform 415"/>
            <p:cNvSpPr>
              <a:spLocks/>
            </p:cNvSpPr>
            <p:nvPr/>
          </p:nvSpPr>
          <p:spPr bwMode="auto">
            <a:xfrm>
              <a:off x="4292411" y="1888299"/>
              <a:ext cx="711056" cy="898732"/>
            </a:xfrm>
            <a:custGeom>
              <a:avLst/>
              <a:gdLst/>
              <a:ahLst/>
              <a:cxnLst>
                <a:cxn ang="0">
                  <a:pos x="1072" y="3251"/>
                </a:cxn>
                <a:cxn ang="0">
                  <a:pos x="1032" y="2861"/>
                </a:cxn>
                <a:cxn ang="0">
                  <a:pos x="837" y="2671"/>
                </a:cxn>
                <a:cxn ang="0">
                  <a:pos x="787" y="2276"/>
                </a:cxn>
                <a:cxn ang="0">
                  <a:pos x="592" y="2336"/>
                </a:cxn>
                <a:cxn ang="0">
                  <a:pos x="567" y="2126"/>
                </a:cxn>
                <a:cxn ang="0">
                  <a:pos x="577" y="1846"/>
                </a:cxn>
                <a:cxn ang="0">
                  <a:pos x="147" y="1931"/>
                </a:cxn>
                <a:cxn ang="0">
                  <a:pos x="67" y="1811"/>
                </a:cxn>
                <a:cxn ang="0">
                  <a:pos x="157" y="1645"/>
                </a:cxn>
                <a:cxn ang="0">
                  <a:pos x="417" y="1493"/>
                </a:cxn>
                <a:cxn ang="0">
                  <a:pos x="567" y="1270"/>
                </a:cxn>
                <a:cxn ang="0">
                  <a:pos x="732" y="1000"/>
                </a:cxn>
                <a:cxn ang="0">
                  <a:pos x="712" y="705"/>
                </a:cxn>
                <a:cxn ang="0">
                  <a:pos x="937" y="465"/>
                </a:cxn>
                <a:cxn ang="0">
                  <a:pos x="1152" y="10"/>
                </a:cxn>
                <a:cxn ang="0">
                  <a:pos x="1677" y="0"/>
                </a:cxn>
                <a:cxn ang="0">
                  <a:pos x="1992" y="70"/>
                </a:cxn>
                <a:cxn ang="0">
                  <a:pos x="1927" y="265"/>
                </a:cxn>
                <a:cxn ang="0">
                  <a:pos x="1947" y="375"/>
                </a:cxn>
                <a:cxn ang="0">
                  <a:pos x="1842" y="550"/>
                </a:cxn>
                <a:cxn ang="0">
                  <a:pos x="1957" y="750"/>
                </a:cxn>
                <a:cxn ang="0">
                  <a:pos x="2212" y="1080"/>
                </a:cxn>
                <a:cxn ang="0">
                  <a:pos x="2142" y="1320"/>
                </a:cxn>
                <a:cxn ang="0">
                  <a:pos x="2517" y="1605"/>
                </a:cxn>
                <a:cxn ang="0">
                  <a:pos x="2587" y="1831"/>
                </a:cxn>
                <a:cxn ang="0">
                  <a:pos x="2167" y="1706"/>
                </a:cxn>
                <a:cxn ang="0">
                  <a:pos x="2127" y="1801"/>
                </a:cxn>
                <a:cxn ang="0">
                  <a:pos x="1987" y="1966"/>
                </a:cxn>
                <a:cxn ang="0">
                  <a:pos x="1887" y="2386"/>
                </a:cxn>
                <a:cxn ang="0">
                  <a:pos x="1992" y="2611"/>
                </a:cxn>
                <a:cxn ang="0">
                  <a:pos x="1777" y="2666"/>
                </a:cxn>
                <a:cxn ang="0">
                  <a:pos x="1417" y="3011"/>
                </a:cxn>
                <a:cxn ang="0">
                  <a:pos x="1252" y="3176"/>
                </a:cxn>
                <a:cxn ang="0">
                  <a:pos x="1372" y="3271"/>
                </a:cxn>
              </a:cxnLst>
              <a:rect l="0" t="0" r="r" b="b"/>
              <a:pathLst>
                <a:path w="2692" h="3401">
                  <a:moveTo>
                    <a:pt x="1287" y="3401"/>
                  </a:moveTo>
                  <a:lnTo>
                    <a:pt x="1072" y="3251"/>
                  </a:lnTo>
                  <a:lnTo>
                    <a:pt x="942" y="2956"/>
                  </a:lnTo>
                  <a:lnTo>
                    <a:pt x="1032" y="2861"/>
                  </a:lnTo>
                  <a:lnTo>
                    <a:pt x="982" y="2771"/>
                  </a:lnTo>
                  <a:lnTo>
                    <a:pt x="837" y="2671"/>
                  </a:lnTo>
                  <a:lnTo>
                    <a:pt x="732" y="2381"/>
                  </a:lnTo>
                  <a:lnTo>
                    <a:pt x="787" y="2276"/>
                  </a:lnTo>
                  <a:lnTo>
                    <a:pt x="717" y="2251"/>
                  </a:lnTo>
                  <a:lnTo>
                    <a:pt x="592" y="2336"/>
                  </a:lnTo>
                  <a:lnTo>
                    <a:pt x="537" y="2231"/>
                  </a:lnTo>
                  <a:lnTo>
                    <a:pt x="567" y="2126"/>
                  </a:lnTo>
                  <a:lnTo>
                    <a:pt x="687" y="2021"/>
                  </a:lnTo>
                  <a:lnTo>
                    <a:pt x="577" y="1846"/>
                  </a:lnTo>
                  <a:lnTo>
                    <a:pt x="412" y="1961"/>
                  </a:lnTo>
                  <a:lnTo>
                    <a:pt x="147" y="1931"/>
                  </a:lnTo>
                  <a:lnTo>
                    <a:pt x="0" y="1948"/>
                  </a:lnTo>
                  <a:lnTo>
                    <a:pt x="67" y="1811"/>
                  </a:lnTo>
                  <a:lnTo>
                    <a:pt x="7" y="1721"/>
                  </a:lnTo>
                  <a:lnTo>
                    <a:pt x="157" y="1645"/>
                  </a:lnTo>
                  <a:lnTo>
                    <a:pt x="192" y="1489"/>
                  </a:lnTo>
                  <a:lnTo>
                    <a:pt x="417" y="1493"/>
                  </a:lnTo>
                  <a:lnTo>
                    <a:pt x="462" y="1365"/>
                  </a:lnTo>
                  <a:lnTo>
                    <a:pt x="567" y="1270"/>
                  </a:lnTo>
                  <a:lnTo>
                    <a:pt x="522" y="1110"/>
                  </a:lnTo>
                  <a:lnTo>
                    <a:pt x="732" y="1000"/>
                  </a:lnTo>
                  <a:lnTo>
                    <a:pt x="667" y="880"/>
                  </a:lnTo>
                  <a:lnTo>
                    <a:pt x="712" y="705"/>
                  </a:lnTo>
                  <a:lnTo>
                    <a:pt x="862" y="715"/>
                  </a:lnTo>
                  <a:lnTo>
                    <a:pt x="937" y="465"/>
                  </a:lnTo>
                  <a:lnTo>
                    <a:pt x="967" y="70"/>
                  </a:lnTo>
                  <a:lnTo>
                    <a:pt x="1152" y="10"/>
                  </a:lnTo>
                  <a:lnTo>
                    <a:pt x="1482" y="75"/>
                  </a:lnTo>
                  <a:lnTo>
                    <a:pt x="1677" y="0"/>
                  </a:lnTo>
                  <a:lnTo>
                    <a:pt x="1857" y="30"/>
                  </a:lnTo>
                  <a:lnTo>
                    <a:pt x="1992" y="70"/>
                  </a:lnTo>
                  <a:lnTo>
                    <a:pt x="1882" y="130"/>
                  </a:lnTo>
                  <a:lnTo>
                    <a:pt x="1927" y="265"/>
                  </a:lnTo>
                  <a:lnTo>
                    <a:pt x="2017" y="340"/>
                  </a:lnTo>
                  <a:lnTo>
                    <a:pt x="1947" y="375"/>
                  </a:lnTo>
                  <a:lnTo>
                    <a:pt x="1662" y="400"/>
                  </a:lnTo>
                  <a:lnTo>
                    <a:pt x="1842" y="550"/>
                  </a:lnTo>
                  <a:lnTo>
                    <a:pt x="1807" y="625"/>
                  </a:lnTo>
                  <a:lnTo>
                    <a:pt x="1957" y="750"/>
                  </a:lnTo>
                  <a:lnTo>
                    <a:pt x="2037" y="925"/>
                  </a:lnTo>
                  <a:lnTo>
                    <a:pt x="2212" y="1080"/>
                  </a:lnTo>
                  <a:lnTo>
                    <a:pt x="2107" y="1185"/>
                  </a:lnTo>
                  <a:lnTo>
                    <a:pt x="2142" y="1320"/>
                  </a:lnTo>
                  <a:lnTo>
                    <a:pt x="2347" y="1525"/>
                  </a:lnTo>
                  <a:lnTo>
                    <a:pt x="2517" y="1605"/>
                  </a:lnTo>
                  <a:lnTo>
                    <a:pt x="2692" y="1741"/>
                  </a:lnTo>
                  <a:lnTo>
                    <a:pt x="2587" y="1831"/>
                  </a:lnTo>
                  <a:lnTo>
                    <a:pt x="2292" y="1801"/>
                  </a:lnTo>
                  <a:lnTo>
                    <a:pt x="2167" y="1706"/>
                  </a:lnTo>
                  <a:lnTo>
                    <a:pt x="2092" y="1680"/>
                  </a:lnTo>
                  <a:lnTo>
                    <a:pt x="2127" y="1801"/>
                  </a:lnTo>
                  <a:lnTo>
                    <a:pt x="2022" y="1831"/>
                  </a:lnTo>
                  <a:lnTo>
                    <a:pt x="1987" y="1966"/>
                  </a:lnTo>
                  <a:lnTo>
                    <a:pt x="1902" y="2141"/>
                  </a:lnTo>
                  <a:lnTo>
                    <a:pt x="1887" y="2386"/>
                  </a:lnTo>
                  <a:lnTo>
                    <a:pt x="1942" y="2516"/>
                  </a:lnTo>
                  <a:lnTo>
                    <a:pt x="1992" y="2611"/>
                  </a:lnTo>
                  <a:lnTo>
                    <a:pt x="1902" y="2681"/>
                  </a:lnTo>
                  <a:lnTo>
                    <a:pt x="1777" y="2666"/>
                  </a:lnTo>
                  <a:lnTo>
                    <a:pt x="1612" y="2861"/>
                  </a:lnTo>
                  <a:lnTo>
                    <a:pt x="1417" y="3011"/>
                  </a:lnTo>
                  <a:lnTo>
                    <a:pt x="1242" y="3121"/>
                  </a:lnTo>
                  <a:lnTo>
                    <a:pt x="1252" y="3176"/>
                  </a:lnTo>
                  <a:lnTo>
                    <a:pt x="1347" y="3191"/>
                  </a:lnTo>
                  <a:lnTo>
                    <a:pt x="1372" y="3271"/>
                  </a:lnTo>
                  <a:lnTo>
                    <a:pt x="1287" y="3401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8" name="Freeform 416"/>
            <p:cNvSpPr>
              <a:spLocks/>
            </p:cNvSpPr>
            <p:nvPr/>
          </p:nvSpPr>
          <p:spPr bwMode="auto">
            <a:xfrm>
              <a:off x="3874764" y="2375993"/>
              <a:ext cx="689909" cy="590785"/>
            </a:xfrm>
            <a:custGeom>
              <a:avLst/>
              <a:gdLst/>
              <a:ahLst/>
              <a:cxnLst>
                <a:cxn ang="0">
                  <a:pos x="585" y="2237"/>
                </a:cxn>
                <a:cxn ang="0">
                  <a:pos x="585" y="1852"/>
                </a:cxn>
                <a:cxn ang="0">
                  <a:pos x="340" y="1887"/>
                </a:cxn>
                <a:cxn ang="0">
                  <a:pos x="175" y="1967"/>
                </a:cxn>
                <a:cxn ang="0">
                  <a:pos x="0" y="1937"/>
                </a:cxn>
                <a:cxn ang="0">
                  <a:pos x="206" y="1773"/>
                </a:cxn>
                <a:cxn ang="0">
                  <a:pos x="180" y="1557"/>
                </a:cxn>
                <a:cxn ang="0">
                  <a:pos x="206" y="1407"/>
                </a:cxn>
                <a:cxn ang="0">
                  <a:pos x="130" y="1172"/>
                </a:cxn>
                <a:cxn ang="0">
                  <a:pos x="358" y="1068"/>
                </a:cxn>
                <a:cxn ang="0">
                  <a:pos x="490" y="911"/>
                </a:cxn>
                <a:cxn ang="0">
                  <a:pos x="811" y="722"/>
                </a:cxn>
                <a:cxn ang="0">
                  <a:pos x="1024" y="732"/>
                </a:cxn>
                <a:cxn ang="0">
                  <a:pos x="1300" y="626"/>
                </a:cxn>
                <a:cxn ang="0">
                  <a:pos x="1396" y="476"/>
                </a:cxn>
                <a:cxn ang="0">
                  <a:pos x="1351" y="296"/>
                </a:cxn>
                <a:cxn ang="0">
                  <a:pos x="1486" y="221"/>
                </a:cxn>
                <a:cxn ang="0">
                  <a:pos x="1576" y="106"/>
                </a:cxn>
                <a:cxn ang="0">
                  <a:pos x="1726" y="87"/>
                </a:cxn>
                <a:cxn ang="0">
                  <a:pos x="1990" y="116"/>
                </a:cxn>
                <a:cxn ang="0">
                  <a:pos x="2156" y="0"/>
                </a:cxn>
                <a:cxn ang="0">
                  <a:pos x="2266" y="176"/>
                </a:cxn>
                <a:cxn ang="0">
                  <a:pos x="2146" y="279"/>
                </a:cxn>
                <a:cxn ang="0">
                  <a:pos x="2116" y="387"/>
                </a:cxn>
                <a:cxn ang="0">
                  <a:pos x="2171" y="491"/>
                </a:cxn>
                <a:cxn ang="0">
                  <a:pos x="2297" y="407"/>
                </a:cxn>
                <a:cxn ang="0">
                  <a:pos x="2365" y="431"/>
                </a:cxn>
                <a:cxn ang="0">
                  <a:pos x="2312" y="539"/>
                </a:cxn>
                <a:cxn ang="0">
                  <a:pos x="2416" y="826"/>
                </a:cxn>
                <a:cxn ang="0">
                  <a:pos x="2561" y="927"/>
                </a:cxn>
                <a:cxn ang="0">
                  <a:pos x="2611" y="1017"/>
                </a:cxn>
                <a:cxn ang="0">
                  <a:pos x="2522" y="1113"/>
                </a:cxn>
                <a:cxn ang="0">
                  <a:pos x="2426" y="1187"/>
                </a:cxn>
                <a:cxn ang="0">
                  <a:pos x="2366" y="1382"/>
                </a:cxn>
                <a:cxn ang="0">
                  <a:pos x="2201" y="1622"/>
                </a:cxn>
                <a:cxn ang="0">
                  <a:pos x="2096" y="1872"/>
                </a:cxn>
                <a:cxn ang="0">
                  <a:pos x="1961" y="1962"/>
                </a:cxn>
                <a:cxn ang="0">
                  <a:pos x="1916" y="2147"/>
                </a:cxn>
                <a:cxn ang="0">
                  <a:pos x="1736" y="2097"/>
                </a:cxn>
                <a:cxn ang="0">
                  <a:pos x="1591" y="2177"/>
                </a:cxn>
                <a:cxn ang="0">
                  <a:pos x="1501" y="2132"/>
                </a:cxn>
                <a:cxn ang="0">
                  <a:pos x="1516" y="2027"/>
                </a:cxn>
                <a:cxn ang="0">
                  <a:pos x="1451" y="1992"/>
                </a:cxn>
                <a:cxn ang="0">
                  <a:pos x="1346" y="2042"/>
                </a:cxn>
                <a:cxn ang="0">
                  <a:pos x="1225" y="1907"/>
                </a:cxn>
                <a:cxn ang="0">
                  <a:pos x="1155" y="1962"/>
                </a:cxn>
                <a:cxn ang="0">
                  <a:pos x="1135" y="2037"/>
                </a:cxn>
                <a:cxn ang="0">
                  <a:pos x="975" y="2142"/>
                </a:cxn>
                <a:cxn ang="0">
                  <a:pos x="795" y="2067"/>
                </a:cxn>
                <a:cxn ang="0">
                  <a:pos x="585" y="2237"/>
                </a:cxn>
              </a:cxnLst>
              <a:rect l="0" t="0" r="r" b="b"/>
              <a:pathLst>
                <a:path w="2611" h="2237">
                  <a:moveTo>
                    <a:pt x="585" y="2237"/>
                  </a:moveTo>
                  <a:lnTo>
                    <a:pt x="585" y="1852"/>
                  </a:lnTo>
                  <a:lnTo>
                    <a:pt x="340" y="1887"/>
                  </a:lnTo>
                  <a:lnTo>
                    <a:pt x="175" y="1967"/>
                  </a:lnTo>
                  <a:lnTo>
                    <a:pt x="0" y="1937"/>
                  </a:lnTo>
                  <a:lnTo>
                    <a:pt x="206" y="1773"/>
                  </a:lnTo>
                  <a:lnTo>
                    <a:pt x="180" y="1557"/>
                  </a:lnTo>
                  <a:lnTo>
                    <a:pt x="206" y="1407"/>
                  </a:lnTo>
                  <a:lnTo>
                    <a:pt x="130" y="1172"/>
                  </a:lnTo>
                  <a:lnTo>
                    <a:pt x="358" y="1068"/>
                  </a:lnTo>
                  <a:lnTo>
                    <a:pt x="490" y="911"/>
                  </a:lnTo>
                  <a:lnTo>
                    <a:pt x="811" y="722"/>
                  </a:lnTo>
                  <a:lnTo>
                    <a:pt x="1024" y="732"/>
                  </a:lnTo>
                  <a:lnTo>
                    <a:pt x="1300" y="626"/>
                  </a:lnTo>
                  <a:lnTo>
                    <a:pt x="1396" y="476"/>
                  </a:lnTo>
                  <a:lnTo>
                    <a:pt x="1351" y="296"/>
                  </a:lnTo>
                  <a:lnTo>
                    <a:pt x="1486" y="221"/>
                  </a:lnTo>
                  <a:lnTo>
                    <a:pt x="1576" y="106"/>
                  </a:lnTo>
                  <a:lnTo>
                    <a:pt x="1726" y="87"/>
                  </a:lnTo>
                  <a:lnTo>
                    <a:pt x="1990" y="116"/>
                  </a:lnTo>
                  <a:lnTo>
                    <a:pt x="2156" y="0"/>
                  </a:lnTo>
                  <a:lnTo>
                    <a:pt x="2266" y="176"/>
                  </a:lnTo>
                  <a:lnTo>
                    <a:pt x="2146" y="279"/>
                  </a:lnTo>
                  <a:lnTo>
                    <a:pt x="2116" y="387"/>
                  </a:lnTo>
                  <a:lnTo>
                    <a:pt x="2171" y="491"/>
                  </a:lnTo>
                  <a:lnTo>
                    <a:pt x="2297" y="407"/>
                  </a:lnTo>
                  <a:lnTo>
                    <a:pt x="2365" y="431"/>
                  </a:lnTo>
                  <a:lnTo>
                    <a:pt x="2312" y="539"/>
                  </a:lnTo>
                  <a:lnTo>
                    <a:pt x="2416" y="826"/>
                  </a:lnTo>
                  <a:lnTo>
                    <a:pt x="2561" y="927"/>
                  </a:lnTo>
                  <a:lnTo>
                    <a:pt x="2611" y="1017"/>
                  </a:lnTo>
                  <a:lnTo>
                    <a:pt x="2522" y="1113"/>
                  </a:lnTo>
                  <a:lnTo>
                    <a:pt x="2426" y="1187"/>
                  </a:lnTo>
                  <a:lnTo>
                    <a:pt x="2366" y="1382"/>
                  </a:lnTo>
                  <a:lnTo>
                    <a:pt x="2201" y="1622"/>
                  </a:lnTo>
                  <a:lnTo>
                    <a:pt x="2096" y="1872"/>
                  </a:lnTo>
                  <a:lnTo>
                    <a:pt x="1961" y="1962"/>
                  </a:lnTo>
                  <a:lnTo>
                    <a:pt x="1916" y="2147"/>
                  </a:lnTo>
                  <a:lnTo>
                    <a:pt x="1736" y="2097"/>
                  </a:lnTo>
                  <a:lnTo>
                    <a:pt x="1591" y="2177"/>
                  </a:lnTo>
                  <a:lnTo>
                    <a:pt x="1501" y="2132"/>
                  </a:lnTo>
                  <a:lnTo>
                    <a:pt x="1516" y="2027"/>
                  </a:lnTo>
                  <a:lnTo>
                    <a:pt x="1451" y="1992"/>
                  </a:lnTo>
                  <a:lnTo>
                    <a:pt x="1346" y="2042"/>
                  </a:lnTo>
                  <a:lnTo>
                    <a:pt x="1225" y="1907"/>
                  </a:lnTo>
                  <a:lnTo>
                    <a:pt x="1155" y="1962"/>
                  </a:lnTo>
                  <a:lnTo>
                    <a:pt x="1135" y="2037"/>
                  </a:lnTo>
                  <a:lnTo>
                    <a:pt x="975" y="2142"/>
                  </a:lnTo>
                  <a:lnTo>
                    <a:pt x="795" y="2067"/>
                  </a:lnTo>
                  <a:lnTo>
                    <a:pt x="585" y="2237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9" name="Freeform 417"/>
            <p:cNvSpPr>
              <a:spLocks/>
            </p:cNvSpPr>
            <p:nvPr/>
          </p:nvSpPr>
          <p:spPr bwMode="auto">
            <a:xfrm>
              <a:off x="4380963" y="2669402"/>
              <a:ext cx="289444" cy="376675"/>
            </a:xfrm>
            <a:custGeom>
              <a:avLst/>
              <a:gdLst/>
              <a:ahLst/>
              <a:cxnLst>
                <a:cxn ang="0">
                  <a:pos x="96" y="1425"/>
                </a:cxn>
                <a:cxn ang="0">
                  <a:pos x="391" y="1245"/>
                </a:cxn>
                <a:cxn ang="0">
                  <a:pos x="681" y="1185"/>
                </a:cxn>
                <a:cxn ang="0">
                  <a:pos x="781" y="1110"/>
                </a:cxn>
                <a:cxn ang="0">
                  <a:pos x="816" y="1195"/>
                </a:cxn>
                <a:cxn ang="0">
                  <a:pos x="876" y="1350"/>
                </a:cxn>
                <a:cxn ang="0">
                  <a:pos x="951" y="1185"/>
                </a:cxn>
                <a:cxn ang="0">
                  <a:pos x="891" y="930"/>
                </a:cxn>
                <a:cxn ang="0">
                  <a:pos x="846" y="775"/>
                </a:cxn>
                <a:cxn ang="0">
                  <a:pos x="886" y="685"/>
                </a:cxn>
                <a:cxn ang="0">
                  <a:pos x="931" y="775"/>
                </a:cxn>
                <a:cxn ang="0">
                  <a:pos x="991" y="760"/>
                </a:cxn>
                <a:cxn ang="0">
                  <a:pos x="991" y="670"/>
                </a:cxn>
                <a:cxn ang="0">
                  <a:pos x="946" y="565"/>
                </a:cxn>
                <a:cxn ang="0">
                  <a:pos x="1096" y="570"/>
                </a:cxn>
                <a:cxn ang="0">
                  <a:pos x="1081" y="420"/>
                </a:cxn>
                <a:cxn ang="0">
                  <a:pos x="961" y="450"/>
                </a:cxn>
                <a:cxn ang="0">
                  <a:pos x="736" y="295"/>
                </a:cxn>
                <a:cxn ang="0">
                  <a:pos x="606" y="0"/>
                </a:cxn>
                <a:cxn ang="0">
                  <a:pos x="511" y="75"/>
                </a:cxn>
                <a:cxn ang="0">
                  <a:pos x="451" y="268"/>
                </a:cxn>
                <a:cxn ang="0">
                  <a:pos x="286" y="511"/>
                </a:cxn>
                <a:cxn ang="0">
                  <a:pos x="181" y="762"/>
                </a:cxn>
                <a:cxn ang="0">
                  <a:pos x="45" y="850"/>
                </a:cxn>
                <a:cxn ang="0">
                  <a:pos x="0" y="1033"/>
                </a:cxn>
                <a:cxn ang="0">
                  <a:pos x="111" y="1180"/>
                </a:cxn>
                <a:cxn ang="0">
                  <a:pos x="96" y="1425"/>
                </a:cxn>
              </a:cxnLst>
              <a:rect l="0" t="0" r="r" b="b"/>
              <a:pathLst>
                <a:path w="1096" h="1425">
                  <a:moveTo>
                    <a:pt x="96" y="1425"/>
                  </a:moveTo>
                  <a:lnTo>
                    <a:pt x="391" y="1245"/>
                  </a:lnTo>
                  <a:lnTo>
                    <a:pt x="681" y="1185"/>
                  </a:lnTo>
                  <a:lnTo>
                    <a:pt x="781" y="1110"/>
                  </a:lnTo>
                  <a:lnTo>
                    <a:pt x="816" y="1195"/>
                  </a:lnTo>
                  <a:lnTo>
                    <a:pt x="876" y="1350"/>
                  </a:lnTo>
                  <a:lnTo>
                    <a:pt x="951" y="1185"/>
                  </a:lnTo>
                  <a:lnTo>
                    <a:pt x="891" y="930"/>
                  </a:lnTo>
                  <a:lnTo>
                    <a:pt x="846" y="775"/>
                  </a:lnTo>
                  <a:lnTo>
                    <a:pt x="886" y="685"/>
                  </a:lnTo>
                  <a:lnTo>
                    <a:pt x="931" y="775"/>
                  </a:lnTo>
                  <a:lnTo>
                    <a:pt x="991" y="760"/>
                  </a:lnTo>
                  <a:lnTo>
                    <a:pt x="991" y="670"/>
                  </a:lnTo>
                  <a:lnTo>
                    <a:pt x="946" y="565"/>
                  </a:lnTo>
                  <a:lnTo>
                    <a:pt x="1096" y="570"/>
                  </a:lnTo>
                  <a:lnTo>
                    <a:pt x="1081" y="420"/>
                  </a:lnTo>
                  <a:lnTo>
                    <a:pt x="961" y="450"/>
                  </a:lnTo>
                  <a:lnTo>
                    <a:pt x="736" y="295"/>
                  </a:lnTo>
                  <a:lnTo>
                    <a:pt x="606" y="0"/>
                  </a:lnTo>
                  <a:lnTo>
                    <a:pt x="511" y="75"/>
                  </a:lnTo>
                  <a:lnTo>
                    <a:pt x="451" y="268"/>
                  </a:lnTo>
                  <a:lnTo>
                    <a:pt x="286" y="511"/>
                  </a:lnTo>
                  <a:lnTo>
                    <a:pt x="181" y="762"/>
                  </a:lnTo>
                  <a:lnTo>
                    <a:pt x="45" y="850"/>
                  </a:lnTo>
                  <a:lnTo>
                    <a:pt x="0" y="1033"/>
                  </a:lnTo>
                  <a:lnTo>
                    <a:pt x="111" y="1180"/>
                  </a:lnTo>
                  <a:lnTo>
                    <a:pt x="96" y="1425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0" name="Freeform 418"/>
            <p:cNvSpPr>
              <a:spLocks/>
            </p:cNvSpPr>
            <p:nvPr/>
          </p:nvSpPr>
          <p:spPr bwMode="auto">
            <a:xfrm>
              <a:off x="5261192" y="2342951"/>
              <a:ext cx="338346" cy="103090"/>
            </a:xfrm>
            <a:custGeom>
              <a:avLst/>
              <a:gdLst/>
              <a:ahLst/>
              <a:cxnLst>
                <a:cxn ang="0">
                  <a:pos x="110" y="290"/>
                </a:cxn>
                <a:cxn ang="0">
                  <a:pos x="260" y="270"/>
                </a:cxn>
                <a:cxn ang="0">
                  <a:pos x="365" y="215"/>
                </a:cxn>
                <a:cxn ang="0">
                  <a:pos x="465" y="300"/>
                </a:cxn>
                <a:cxn ang="0">
                  <a:pos x="590" y="255"/>
                </a:cxn>
                <a:cxn ang="0">
                  <a:pos x="1095" y="255"/>
                </a:cxn>
                <a:cxn ang="0">
                  <a:pos x="1205" y="390"/>
                </a:cxn>
                <a:cxn ang="0">
                  <a:pos x="1278" y="370"/>
                </a:cxn>
                <a:cxn ang="0">
                  <a:pos x="1248" y="331"/>
                </a:cxn>
                <a:cxn ang="0">
                  <a:pos x="1208" y="303"/>
                </a:cxn>
                <a:cxn ang="0">
                  <a:pos x="1170" y="256"/>
                </a:cxn>
                <a:cxn ang="0">
                  <a:pos x="1149" y="207"/>
                </a:cxn>
                <a:cxn ang="0">
                  <a:pos x="1157" y="171"/>
                </a:cxn>
                <a:cxn ang="0">
                  <a:pos x="1118" y="127"/>
                </a:cxn>
                <a:cxn ang="0">
                  <a:pos x="1107" y="87"/>
                </a:cxn>
                <a:cxn ang="0">
                  <a:pos x="1143" y="48"/>
                </a:cxn>
                <a:cxn ang="0">
                  <a:pos x="1065" y="35"/>
                </a:cxn>
                <a:cxn ang="0">
                  <a:pos x="980" y="125"/>
                </a:cxn>
                <a:cxn ang="0">
                  <a:pos x="800" y="0"/>
                </a:cxn>
                <a:cxn ang="0">
                  <a:pos x="605" y="15"/>
                </a:cxn>
                <a:cxn ang="0">
                  <a:pos x="525" y="60"/>
                </a:cxn>
                <a:cxn ang="0">
                  <a:pos x="345" y="45"/>
                </a:cxn>
                <a:cxn ang="0">
                  <a:pos x="60" y="0"/>
                </a:cxn>
                <a:cxn ang="0">
                  <a:pos x="0" y="80"/>
                </a:cxn>
                <a:cxn ang="0">
                  <a:pos x="110" y="290"/>
                </a:cxn>
              </a:cxnLst>
              <a:rect l="0" t="0" r="r" b="b"/>
              <a:pathLst>
                <a:path w="1278" h="390">
                  <a:moveTo>
                    <a:pt x="110" y="290"/>
                  </a:moveTo>
                  <a:lnTo>
                    <a:pt x="260" y="270"/>
                  </a:lnTo>
                  <a:lnTo>
                    <a:pt x="365" y="215"/>
                  </a:lnTo>
                  <a:lnTo>
                    <a:pt x="465" y="300"/>
                  </a:lnTo>
                  <a:lnTo>
                    <a:pt x="590" y="255"/>
                  </a:lnTo>
                  <a:lnTo>
                    <a:pt x="1095" y="255"/>
                  </a:lnTo>
                  <a:lnTo>
                    <a:pt x="1205" y="390"/>
                  </a:lnTo>
                  <a:lnTo>
                    <a:pt x="1278" y="370"/>
                  </a:lnTo>
                  <a:lnTo>
                    <a:pt x="1248" y="331"/>
                  </a:lnTo>
                  <a:lnTo>
                    <a:pt x="1208" y="303"/>
                  </a:lnTo>
                  <a:lnTo>
                    <a:pt x="1170" y="256"/>
                  </a:lnTo>
                  <a:lnTo>
                    <a:pt x="1149" y="207"/>
                  </a:lnTo>
                  <a:lnTo>
                    <a:pt x="1157" y="171"/>
                  </a:lnTo>
                  <a:lnTo>
                    <a:pt x="1118" y="127"/>
                  </a:lnTo>
                  <a:lnTo>
                    <a:pt x="1107" y="87"/>
                  </a:lnTo>
                  <a:lnTo>
                    <a:pt x="1143" y="48"/>
                  </a:lnTo>
                  <a:lnTo>
                    <a:pt x="1065" y="35"/>
                  </a:lnTo>
                  <a:lnTo>
                    <a:pt x="980" y="125"/>
                  </a:lnTo>
                  <a:lnTo>
                    <a:pt x="800" y="0"/>
                  </a:lnTo>
                  <a:lnTo>
                    <a:pt x="605" y="15"/>
                  </a:lnTo>
                  <a:lnTo>
                    <a:pt x="525" y="60"/>
                  </a:lnTo>
                  <a:lnTo>
                    <a:pt x="345" y="45"/>
                  </a:lnTo>
                  <a:lnTo>
                    <a:pt x="60" y="0"/>
                  </a:lnTo>
                  <a:lnTo>
                    <a:pt x="0" y="80"/>
                  </a:lnTo>
                  <a:lnTo>
                    <a:pt x="110" y="29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1" name="Freeform 419"/>
            <p:cNvSpPr>
              <a:spLocks/>
            </p:cNvSpPr>
            <p:nvPr/>
          </p:nvSpPr>
          <p:spPr bwMode="auto">
            <a:xfrm>
              <a:off x="5060298" y="2299336"/>
              <a:ext cx="545847" cy="602679"/>
            </a:xfrm>
            <a:custGeom>
              <a:avLst/>
              <a:gdLst/>
              <a:ahLst/>
              <a:cxnLst>
                <a:cxn ang="0">
                  <a:pos x="1900" y="1141"/>
                </a:cxn>
                <a:cxn ang="0">
                  <a:pos x="1575" y="1381"/>
                </a:cxn>
                <a:cxn ang="0">
                  <a:pos x="1230" y="1506"/>
                </a:cxn>
                <a:cxn ang="0">
                  <a:pos x="960" y="1576"/>
                </a:cxn>
                <a:cxn ang="0">
                  <a:pos x="1000" y="1716"/>
                </a:cxn>
                <a:cxn ang="0">
                  <a:pos x="1165" y="1806"/>
                </a:cxn>
                <a:cxn ang="0">
                  <a:pos x="1290" y="2061"/>
                </a:cxn>
                <a:cxn ang="0">
                  <a:pos x="1410" y="2281"/>
                </a:cxn>
                <a:cxn ang="0">
                  <a:pos x="1125" y="2151"/>
                </a:cxn>
                <a:cxn ang="0">
                  <a:pos x="975" y="1906"/>
                </a:cxn>
                <a:cxn ang="0">
                  <a:pos x="630" y="1771"/>
                </a:cxn>
                <a:cxn ang="0">
                  <a:pos x="300" y="1656"/>
                </a:cxn>
                <a:cxn ang="0">
                  <a:pos x="190" y="1596"/>
                </a:cxn>
                <a:cxn ang="0">
                  <a:pos x="0" y="1401"/>
                </a:cxn>
                <a:cxn ang="0">
                  <a:pos x="40" y="1171"/>
                </a:cxn>
                <a:cxn ang="0">
                  <a:pos x="180" y="1146"/>
                </a:cxn>
                <a:cxn ang="0">
                  <a:pos x="160" y="945"/>
                </a:cxn>
                <a:cxn ang="0">
                  <a:pos x="210" y="650"/>
                </a:cxn>
                <a:cxn ang="0">
                  <a:pos x="295" y="425"/>
                </a:cxn>
                <a:cxn ang="0">
                  <a:pos x="435" y="230"/>
                </a:cxn>
                <a:cxn ang="0">
                  <a:pos x="595" y="300"/>
                </a:cxn>
                <a:cxn ang="0">
                  <a:pos x="705" y="20"/>
                </a:cxn>
                <a:cxn ang="0">
                  <a:pos x="900" y="65"/>
                </a:cxn>
                <a:cxn ang="0">
                  <a:pos x="1060" y="170"/>
                </a:cxn>
                <a:cxn ang="0">
                  <a:pos x="1285" y="223"/>
                </a:cxn>
                <a:cxn ang="0">
                  <a:pos x="820" y="165"/>
                </a:cxn>
                <a:cxn ang="0">
                  <a:pos x="870" y="454"/>
                </a:cxn>
                <a:cxn ang="0">
                  <a:pos x="585" y="390"/>
                </a:cxn>
                <a:cxn ang="0">
                  <a:pos x="360" y="560"/>
                </a:cxn>
                <a:cxn ang="0">
                  <a:pos x="285" y="830"/>
                </a:cxn>
                <a:cxn ang="0">
                  <a:pos x="420" y="1171"/>
                </a:cxn>
                <a:cxn ang="0">
                  <a:pos x="570" y="1221"/>
                </a:cxn>
                <a:cxn ang="0">
                  <a:pos x="730" y="1416"/>
                </a:cxn>
                <a:cxn ang="0">
                  <a:pos x="940" y="1236"/>
                </a:cxn>
                <a:cxn ang="0">
                  <a:pos x="1150" y="1171"/>
                </a:cxn>
                <a:cxn ang="0">
                  <a:pos x="1365" y="1176"/>
                </a:cxn>
                <a:cxn ang="0">
                  <a:pos x="1770" y="1055"/>
                </a:cxn>
                <a:cxn ang="0">
                  <a:pos x="1975" y="990"/>
                </a:cxn>
                <a:cxn ang="0">
                  <a:pos x="1995" y="1236"/>
                </a:cxn>
              </a:cxnLst>
              <a:rect l="0" t="0" r="r" b="b"/>
              <a:pathLst>
                <a:path w="2065" h="2281">
                  <a:moveTo>
                    <a:pt x="1995" y="1236"/>
                  </a:moveTo>
                  <a:lnTo>
                    <a:pt x="1900" y="1141"/>
                  </a:lnTo>
                  <a:lnTo>
                    <a:pt x="1755" y="1125"/>
                  </a:lnTo>
                  <a:lnTo>
                    <a:pt x="1575" y="1381"/>
                  </a:lnTo>
                  <a:lnTo>
                    <a:pt x="1360" y="1506"/>
                  </a:lnTo>
                  <a:lnTo>
                    <a:pt x="1230" y="1506"/>
                  </a:lnTo>
                  <a:lnTo>
                    <a:pt x="1110" y="1666"/>
                  </a:lnTo>
                  <a:lnTo>
                    <a:pt x="960" y="1576"/>
                  </a:lnTo>
                  <a:lnTo>
                    <a:pt x="930" y="1651"/>
                  </a:lnTo>
                  <a:lnTo>
                    <a:pt x="1000" y="1716"/>
                  </a:lnTo>
                  <a:lnTo>
                    <a:pt x="1075" y="1776"/>
                  </a:lnTo>
                  <a:lnTo>
                    <a:pt x="1165" y="1806"/>
                  </a:lnTo>
                  <a:lnTo>
                    <a:pt x="1240" y="1951"/>
                  </a:lnTo>
                  <a:lnTo>
                    <a:pt x="1290" y="2061"/>
                  </a:lnTo>
                  <a:lnTo>
                    <a:pt x="1470" y="2191"/>
                  </a:lnTo>
                  <a:lnTo>
                    <a:pt x="1410" y="2281"/>
                  </a:lnTo>
                  <a:lnTo>
                    <a:pt x="1285" y="2181"/>
                  </a:lnTo>
                  <a:lnTo>
                    <a:pt x="1125" y="2151"/>
                  </a:lnTo>
                  <a:lnTo>
                    <a:pt x="1155" y="2046"/>
                  </a:lnTo>
                  <a:lnTo>
                    <a:pt x="975" y="1906"/>
                  </a:lnTo>
                  <a:lnTo>
                    <a:pt x="865" y="1891"/>
                  </a:lnTo>
                  <a:lnTo>
                    <a:pt x="630" y="1771"/>
                  </a:lnTo>
                  <a:lnTo>
                    <a:pt x="480" y="1651"/>
                  </a:lnTo>
                  <a:lnTo>
                    <a:pt x="300" y="1656"/>
                  </a:lnTo>
                  <a:lnTo>
                    <a:pt x="220" y="1711"/>
                  </a:lnTo>
                  <a:lnTo>
                    <a:pt x="190" y="1596"/>
                  </a:lnTo>
                  <a:lnTo>
                    <a:pt x="130" y="1461"/>
                  </a:lnTo>
                  <a:lnTo>
                    <a:pt x="0" y="1401"/>
                  </a:lnTo>
                  <a:lnTo>
                    <a:pt x="25" y="1281"/>
                  </a:lnTo>
                  <a:lnTo>
                    <a:pt x="40" y="1171"/>
                  </a:lnTo>
                  <a:lnTo>
                    <a:pt x="120" y="1055"/>
                  </a:lnTo>
                  <a:lnTo>
                    <a:pt x="180" y="1146"/>
                  </a:lnTo>
                  <a:lnTo>
                    <a:pt x="225" y="1080"/>
                  </a:lnTo>
                  <a:lnTo>
                    <a:pt x="160" y="945"/>
                  </a:lnTo>
                  <a:lnTo>
                    <a:pt x="180" y="780"/>
                  </a:lnTo>
                  <a:lnTo>
                    <a:pt x="210" y="650"/>
                  </a:lnTo>
                  <a:lnTo>
                    <a:pt x="180" y="545"/>
                  </a:lnTo>
                  <a:lnTo>
                    <a:pt x="295" y="425"/>
                  </a:lnTo>
                  <a:lnTo>
                    <a:pt x="325" y="335"/>
                  </a:lnTo>
                  <a:lnTo>
                    <a:pt x="435" y="230"/>
                  </a:lnTo>
                  <a:lnTo>
                    <a:pt x="495" y="305"/>
                  </a:lnTo>
                  <a:lnTo>
                    <a:pt x="595" y="300"/>
                  </a:lnTo>
                  <a:lnTo>
                    <a:pt x="670" y="155"/>
                  </a:lnTo>
                  <a:lnTo>
                    <a:pt x="705" y="20"/>
                  </a:lnTo>
                  <a:lnTo>
                    <a:pt x="820" y="0"/>
                  </a:lnTo>
                  <a:lnTo>
                    <a:pt x="900" y="65"/>
                  </a:lnTo>
                  <a:lnTo>
                    <a:pt x="1000" y="65"/>
                  </a:lnTo>
                  <a:lnTo>
                    <a:pt x="1060" y="170"/>
                  </a:lnTo>
                  <a:lnTo>
                    <a:pt x="1260" y="105"/>
                  </a:lnTo>
                  <a:lnTo>
                    <a:pt x="1285" y="223"/>
                  </a:lnTo>
                  <a:lnTo>
                    <a:pt x="1104" y="210"/>
                  </a:lnTo>
                  <a:lnTo>
                    <a:pt x="820" y="165"/>
                  </a:lnTo>
                  <a:lnTo>
                    <a:pt x="760" y="245"/>
                  </a:lnTo>
                  <a:lnTo>
                    <a:pt x="870" y="454"/>
                  </a:lnTo>
                  <a:lnTo>
                    <a:pt x="765" y="465"/>
                  </a:lnTo>
                  <a:lnTo>
                    <a:pt x="585" y="390"/>
                  </a:lnTo>
                  <a:lnTo>
                    <a:pt x="445" y="455"/>
                  </a:lnTo>
                  <a:lnTo>
                    <a:pt x="360" y="560"/>
                  </a:lnTo>
                  <a:lnTo>
                    <a:pt x="310" y="680"/>
                  </a:lnTo>
                  <a:lnTo>
                    <a:pt x="285" y="830"/>
                  </a:lnTo>
                  <a:lnTo>
                    <a:pt x="330" y="1020"/>
                  </a:lnTo>
                  <a:lnTo>
                    <a:pt x="420" y="1171"/>
                  </a:lnTo>
                  <a:lnTo>
                    <a:pt x="495" y="1171"/>
                  </a:lnTo>
                  <a:lnTo>
                    <a:pt x="570" y="1221"/>
                  </a:lnTo>
                  <a:lnTo>
                    <a:pt x="600" y="1386"/>
                  </a:lnTo>
                  <a:lnTo>
                    <a:pt x="730" y="1416"/>
                  </a:lnTo>
                  <a:lnTo>
                    <a:pt x="840" y="1401"/>
                  </a:lnTo>
                  <a:lnTo>
                    <a:pt x="940" y="1236"/>
                  </a:lnTo>
                  <a:lnTo>
                    <a:pt x="1060" y="1110"/>
                  </a:lnTo>
                  <a:lnTo>
                    <a:pt x="1150" y="1171"/>
                  </a:lnTo>
                  <a:lnTo>
                    <a:pt x="1255" y="1191"/>
                  </a:lnTo>
                  <a:lnTo>
                    <a:pt x="1365" y="1176"/>
                  </a:lnTo>
                  <a:lnTo>
                    <a:pt x="1405" y="1085"/>
                  </a:lnTo>
                  <a:lnTo>
                    <a:pt x="1770" y="1055"/>
                  </a:lnTo>
                  <a:lnTo>
                    <a:pt x="1875" y="975"/>
                  </a:lnTo>
                  <a:lnTo>
                    <a:pt x="1975" y="990"/>
                  </a:lnTo>
                  <a:lnTo>
                    <a:pt x="2065" y="1055"/>
                  </a:lnTo>
                  <a:lnTo>
                    <a:pt x="1995" y="1236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2" name="Freeform 420"/>
            <p:cNvSpPr>
              <a:spLocks/>
            </p:cNvSpPr>
            <p:nvPr/>
          </p:nvSpPr>
          <p:spPr bwMode="auto">
            <a:xfrm>
              <a:off x="5261192" y="2867652"/>
              <a:ext cx="266976" cy="265655"/>
            </a:xfrm>
            <a:custGeom>
              <a:avLst/>
              <a:gdLst/>
              <a:ahLst/>
              <a:cxnLst>
                <a:cxn ang="0">
                  <a:pos x="561" y="989"/>
                </a:cxn>
                <a:cxn ang="0">
                  <a:pos x="456" y="1004"/>
                </a:cxn>
                <a:cxn ang="0">
                  <a:pos x="301" y="939"/>
                </a:cxn>
                <a:cxn ang="0">
                  <a:pos x="271" y="789"/>
                </a:cxn>
                <a:cxn ang="0">
                  <a:pos x="366" y="624"/>
                </a:cxn>
                <a:cxn ang="0">
                  <a:pos x="231" y="549"/>
                </a:cxn>
                <a:cxn ang="0">
                  <a:pos x="0" y="326"/>
                </a:cxn>
                <a:cxn ang="0">
                  <a:pos x="366" y="0"/>
                </a:cxn>
                <a:cxn ang="0">
                  <a:pos x="528" y="30"/>
                </a:cxn>
                <a:cxn ang="0">
                  <a:pos x="654" y="131"/>
                </a:cxn>
                <a:cxn ang="0">
                  <a:pos x="681" y="264"/>
                </a:cxn>
                <a:cxn ang="0">
                  <a:pos x="661" y="389"/>
                </a:cxn>
                <a:cxn ang="0">
                  <a:pos x="816" y="509"/>
                </a:cxn>
                <a:cxn ang="0">
                  <a:pos x="901" y="624"/>
                </a:cxn>
                <a:cxn ang="0">
                  <a:pos x="1011" y="699"/>
                </a:cxn>
                <a:cxn ang="0">
                  <a:pos x="961" y="779"/>
                </a:cxn>
                <a:cxn ang="0">
                  <a:pos x="841" y="774"/>
                </a:cxn>
                <a:cxn ang="0">
                  <a:pos x="621" y="809"/>
                </a:cxn>
                <a:cxn ang="0">
                  <a:pos x="561" y="899"/>
                </a:cxn>
                <a:cxn ang="0">
                  <a:pos x="561" y="989"/>
                </a:cxn>
              </a:cxnLst>
              <a:rect l="0" t="0" r="r" b="b"/>
              <a:pathLst>
                <a:path w="1011" h="1004">
                  <a:moveTo>
                    <a:pt x="561" y="989"/>
                  </a:moveTo>
                  <a:lnTo>
                    <a:pt x="456" y="1004"/>
                  </a:lnTo>
                  <a:lnTo>
                    <a:pt x="301" y="939"/>
                  </a:lnTo>
                  <a:lnTo>
                    <a:pt x="271" y="789"/>
                  </a:lnTo>
                  <a:lnTo>
                    <a:pt x="366" y="624"/>
                  </a:lnTo>
                  <a:lnTo>
                    <a:pt x="231" y="549"/>
                  </a:lnTo>
                  <a:lnTo>
                    <a:pt x="0" y="326"/>
                  </a:lnTo>
                  <a:lnTo>
                    <a:pt x="366" y="0"/>
                  </a:lnTo>
                  <a:lnTo>
                    <a:pt x="528" y="30"/>
                  </a:lnTo>
                  <a:lnTo>
                    <a:pt x="654" y="131"/>
                  </a:lnTo>
                  <a:lnTo>
                    <a:pt x="681" y="264"/>
                  </a:lnTo>
                  <a:lnTo>
                    <a:pt x="661" y="389"/>
                  </a:lnTo>
                  <a:lnTo>
                    <a:pt x="816" y="509"/>
                  </a:lnTo>
                  <a:lnTo>
                    <a:pt x="901" y="624"/>
                  </a:lnTo>
                  <a:lnTo>
                    <a:pt x="1011" y="699"/>
                  </a:lnTo>
                  <a:lnTo>
                    <a:pt x="961" y="779"/>
                  </a:lnTo>
                  <a:lnTo>
                    <a:pt x="841" y="774"/>
                  </a:lnTo>
                  <a:lnTo>
                    <a:pt x="621" y="809"/>
                  </a:lnTo>
                  <a:lnTo>
                    <a:pt x="561" y="899"/>
                  </a:lnTo>
                  <a:lnTo>
                    <a:pt x="561" y="98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3" name="Freeform 421"/>
            <p:cNvSpPr>
              <a:spLocks/>
            </p:cNvSpPr>
            <p:nvPr/>
          </p:nvSpPr>
          <p:spPr bwMode="auto">
            <a:xfrm>
              <a:off x="3906484" y="3405570"/>
              <a:ext cx="498267" cy="239222"/>
            </a:xfrm>
            <a:custGeom>
              <a:avLst/>
              <a:gdLst/>
              <a:ahLst/>
              <a:cxnLst>
                <a:cxn ang="0">
                  <a:pos x="1772" y="815"/>
                </a:cxn>
                <a:cxn ang="0">
                  <a:pos x="1887" y="765"/>
                </a:cxn>
                <a:cxn ang="0">
                  <a:pos x="1802" y="650"/>
                </a:cxn>
                <a:cxn ang="0">
                  <a:pos x="1812" y="515"/>
                </a:cxn>
                <a:cxn ang="0">
                  <a:pos x="1617" y="425"/>
                </a:cxn>
                <a:cxn ang="0">
                  <a:pos x="1161" y="450"/>
                </a:cxn>
                <a:cxn ang="0">
                  <a:pos x="1021" y="365"/>
                </a:cxn>
                <a:cxn ang="0">
                  <a:pos x="871" y="155"/>
                </a:cxn>
                <a:cxn ang="0">
                  <a:pos x="856" y="45"/>
                </a:cxn>
                <a:cxn ang="0">
                  <a:pos x="676" y="30"/>
                </a:cxn>
                <a:cxn ang="0">
                  <a:pos x="481" y="0"/>
                </a:cxn>
                <a:cxn ang="0">
                  <a:pos x="341" y="14"/>
                </a:cxn>
                <a:cxn ang="0">
                  <a:pos x="371" y="104"/>
                </a:cxn>
                <a:cxn ang="0">
                  <a:pos x="294" y="182"/>
                </a:cxn>
                <a:cxn ang="0">
                  <a:pos x="158" y="195"/>
                </a:cxn>
                <a:cxn ang="0">
                  <a:pos x="101" y="255"/>
                </a:cxn>
                <a:cxn ang="0">
                  <a:pos x="151" y="375"/>
                </a:cxn>
                <a:cxn ang="0">
                  <a:pos x="191" y="510"/>
                </a:cxn>
                <a:cxn ang="0">
                  <a:pos x="76" y="570"/>
                </a:cxn>
                <a:cxn ang="0">
                  <a:pos x="0" y="675"/>
                </a:cxn>
                <a:cxn ang="0">
                  <a:pos x="556" y="720"/>
                </a:cxn>
                <a:cxn ang="0">
                  <a:pos x="1001" y="815"/>
                </a:cxn>
                <a:cxn ang="0">
                  <a:pos x="1106" y="725"/>
                </a:cxn>
                <a:cxn ang="0">
                  <a:pos x="1307" y="735"/>
                </a:cxn>
                <a:cxn ang="0">
                  <a:pos x="1467" y="870"/>
                </a:cxn>
                <a:cxn ang="0">
                  <a:pos x="1772" y="905"/>
                </a:cxn>
                <a:cxn ang="0">
                  <a:pos x="1772" y="815"/>
                </a:cxn>
              </a:cxnLst>
              <a:rect l="0" t="0" r="r" b="b"/>
              <a:pathLst>
                <a:path w="1887" h="905">
                  <a:moveTo>
                    <a:pt x="1772" y="815"/>
                  </a:moveTo>
                  <a:lnTo>
                    <a:pt x="1887" y="765"/>
                  </a:lnTo>
                  <a:lnTo>
                    <a:pt x="1802" y="650"/>
                  </a:lnTo>
                  <a:lnTo>
                    <a:pt x="1812" y="515"/>
                  </a:lnTo>
                  <a:lnTo>
                    <a:pt x="1617" y="425"/>
                  </a:lnTo>
                  <a:lnTo>
                    <a:pt x="1161" y="450"/>
                  </a:lnTo>
                  <a:lnTo>
                    <a:pt x="1021" y="365"/>
                  </a:lnTo>
                  <a:lnTo>
                    <a:pt x="871" y="155"/>
                  </a:lnTo>
                  <a:lnTo>
                    <a:pt x="856" y="45"/>
                  </a:lnTo>
                  <a:lnTo>
                    <a:pt x="676" y="30"/>
                  </a:lnTo>
                  <a:lnTo>
                    <a:pt x="481" y="0"/>
                  </a:lnTo>
                  <a:lnTo>
                    <a:pt x="341" y="14"/>
                  </a:lnTo>
                  <a:lnTo>
                    <a:pt x="371" y="104"/>
                  </a:lnTo>
                  <a:lnTo>
                    <a:pt x="294" y="182"/>
                  </a:lnTo>
                  <a:lnTo>
                    <a:pt x="158" y="195"/>
                  </a:lnTo>
                  <a:lnTo>
                    <a:pt x="101" y="255"/>
                  </a:lnTo>
                  <a:lnTo>
                    <a:pt x="151" y="375"/>
                  </a:lnTo>
                  <a:lnTo>
                    <a:pt x="191" y="510"/>
                  </a:lnTo>
                  <a:lnTo>
                    <a:pt x="76" y="570"/>
                  </a:lnTo>
                  <a:lnTo>
                    <a:pt x="0" y="675"/>
                  </a:lnTo>
                  <a:lnTo>
                    <a:pt x="556" y="720"/>
                  </a:lnTo>
                  <a:lnTo>
                    <a:pt x="1001" y="815"/>
                  </a:lnTo>
                  <a:lnTo>
                    <a:pt x="1106" y="725"/>
                  </a:lnTo>
                  <a:lnTo>
                    <a:pt x="1307" y="735"/>
                  </a:lnTo>
                  <a:lnTo>
                    <a:pt x="1467" y="870"/>
                  </a:lnTo>
                  <a:lnTo>
                    <a:pt x="1772" y="905"/>
                  </a:lnTo>
                  <a:lnTo>
                    <a:pt x="1772" y="815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84" name="Freeform 422"/>
            <p:cNvSpPr>
              <a:spLocks/>
            </p:cNvSpPr>
            <p:nvPr/>
          </p:nvSpPr>
          <p:spPr bwMode="auto">
            <a:xfrm>
              <a:off x="4988929" y="3735986"/>
              <a:ext cx="260368" cy="130845"/>
            </a:xfrm>
            <a:custGeom>
              <a:avLst/>
              <a:gdLst/>
              <a:ahLst/>
              <a:cxnLst>
                <a:cxn ang="0">
                  <a:pos x="126" y="95"/>
                </a:cxn>
                <a:cxn ang="0">
                  <a:pos x="107" y="69"/>
                </a:cxn>
                <a:cxn ang="0">
                  <a:pos x="65" y="47"/>
                </a:cxn>
                <a:cxn ang="0">
                  <a:pos x="20" y="47"/>
                </a:cxn>
                <a:cxn ang="0">
                  <a:pos x="0" y="22"/>
                </a:cxn>
                <a:cxn ang="0">
                  <a:pos x="41" y="8"/>
                </a:cxn>
                <a:cxn ang="0">
                  <a:pos x="83" y="9"/>
                </a:cxn>
                <a:cxn ang="0">
                  <a:pos x="107" y="0"/>
                </a:cxn>
                <a:cxn ang="0">
                  <a:pos x="119" y="12"/>
                </a:cxn>
                <a:cxn ang="0">
                  <a:pos x="134" y="27"/>
                </a:cxn>
                <a:cxn ang="0">
                  <a:pos x="156" y="36"/>
                </a:cxn>
                <a:cxn ang="0">
                  <a:pos x="197" y="80"/>
                </a:cxn>
                <a:cxn ang="0">
                  <a:pos x="165" y="99"/>
                </a:cxn>
                <a:cxn ang="0">
                  <a:pos x="126" y="95"/>
                </a:cxn>
              </a:cxnLst>
              <a:rect l="0" t="0" r="r" b="b"/>
              <a:pathLst>
                <a:path w="197" h="99">
                  <a:moveTo>
                    <a:pt x="126" y="95"/>
                  </a:moveTo>
                  <a:lnTo>
                    <a:pt x="107" y="69"/>
                  </a:lnTo>
                  <a:lnTo>
                    <a:pt x="65" y="47"/>
                  </a:lnTo>
                  <a:lnTo>
                    <a:pt x="20" y="47"/>
                  </a:lnTo>
                  <a:lnTo>
                    <a:pt x="0" y="22"/>
                  </a:lnTo>
                  <a:lnTo>
                    <a:pt x="41" y="8"/>
                  </a:lnTo>
                  <a:lnTo>
                    <a:pt x="83" y="9"/>
                  </a:lnTo>
                  <a:lnTo>
                    <a:pt x="107" y="0"/>
                  </a:lnTo>
                  <a:lnTo>
                    <a:pt x="119" y="12"/>
                  </a:lnTo>
                  <a:lnTo>
                    <a:pt x="134" y="27"/>
                  </a:lnTo>
                  <a:lnTo>
                    <a:pt x="156" y="36"/>
                  </a:lnTo>
                  <a:lnTo>
                    <a:pt x="197" y="80"/>
                  </a:lnTo>
                  <a:lnTo>
                    <a:pt x="165" y="99"/>
                  </a:lnTo>
                  <a:lnTo>
                    <a:pt x="126" y="9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5" name="Freeform 423"/>
            <p:cNvSpPr>
              <a:spLocks/>
            </p:cNvSpPr>
            <p:nvPr/>
          </p:nvSpPr>
          <p:spPr bwMode="auto">
            <a:xfrm>
              <a:off x="4579212" y="3585317"/>
              <a:ext cx="107054" cy="99125"/>
            </a:xfrm>
            <a:custGeom>
              <a:avLst/>
              <a:gdLst/>
              <a:ahLst/>
              <a:cxnLst>
                <a:cxn ang="0">
                  <a:pos x="0" y="66"/>
                </a:cxn>
                <a:cxn ang="0">
                  <a:pos x="19" y="47"/>
                </a:cxn>
                <a:cxn ang="0">
                  <a:pos x="21" y="24"/>
                </a:cxn>
                <a:cxn ang="0">
                  <a:pos x="37" y="0"/>
                </a:cxn>
                <a:cxn ang="0">
                  <a:pos x="64" y="0"/>
                </a:cxn>
                <a:cxn ang="0">
                  <a:pos x="81" y="17"/>
                </a:cxn>
                <a:cxn ang="0">
                  <a:pos x="63" y="59"/>
                </a:cxn>
                <a:cxn ang="0">
                  <a:pos x="49" y="75"/>
                </a:cxn>
                <a:cxn ang="0">
                  <a:pos x="28" y="75"/>
                </a:cxn>
                <a:cxn ang="0">
                  <a:pos x="0" y="66"/>
                </a:cxn>
              </a:cxnLst>
              <a:rect l="0" t="0" r="r" b="b"/>
              <a:pathLst>
                <a:path w="81" h="75">
                  <a:moveTo>
                    <a:pt x="0" y="66"/>
                  </a:moveTo>
                  <a:lnTo>
                    <a:pt x="19" y="47"/>
                  </a:lnTo>
                  <a:lnTo>
                    <a:pt x="21" y="24"/>
                  </a:lnTo>
                  <a:lnTo>
                    <a:pt x="37" y="0"/>
                  </a:lnTo>
                  <a:lnTo>
                    <a:pt x="64" y="0"/>
                  </a:lnTo>
                  <a:lnTo>
                    <a:pt x="81" y="17"/>
                  </a:lnTo>
                  <a:lnTo>
                    <a:pt x="63" y="59"/>
                  </a:lnTo>
                  <a:lnTo>
                    <a:pt x="49" y="75"/>
                  </a:lnTo>
                  <a:lnTo>
                    <a:pt x="28" y="7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6" name="Freeform 424"/>
            <p:cNvSpPr>
              <a:spLocks/>
            </p:cNvSpPr>
            <p:nvPr/>
          </p:nvSpPr>
          <p:spPr bwMode="auto">
            <a:xfrm>
              <a:off x="4691553" y="3605141"/>
              <a:ext cx="210144" cy="99125"/>
            </a:xfrm>
            <a:custGeom>
              <a:avLst/>
              <a:gdLst/>
              <a:ahLst/>
              <a:cxnLst>
                <a:cxn ang="0">
                  <a:pos x="0" y="63"/>
                </a:cxn>
                <a:cxn ang="0">
                  <a:pos x="9" y="26"/>
                </a:cxn>
                <a:cxn ang="0">
                  <a:pos x="33" y="15"/>
                </a:cxn>
                <a:cxn ang="0">
                  <a:pos x="45" y="0"/>
                </a:cxn>
                <a:cxn ang="0">
                  <a:pos x="62" y="11"/>
                </a:cxn>
                <a:cxn ang="0">
                  <a:pos x="86" y="12"/>
                </a:cxn>
                <a:cxn ang="0">
                  <a:pos x="102" y="33"/>
                </a:cxn>
                <a:cxn ang="0">
                  <a:pos x="128" y="41"/>
                </a:cxn>
                <a:cxn ang="0">
                  <a:pos x="158" y="32"/>
                </a:cxn>
                <a:cxn ang="0">
                  <a:pos x="159" y="50"/>
                </a:cxn>
                <a:cxn ang="0">
                  <a:pos x="126" y="59"/>
                </a:cxn>
                <a:cxn ang="0">
                  <a:pos x="101" y="57"/>
                </a:cxn>
                <a:cxn ang="0">
                  <a:pos x="78" y="68"/>
                </a:cxn>
                <a:cxn ang="0">
                  <a:pos x="43" y="75"/>
                </a:cxn>
                <a:cxn ang="0">
                  <a:pos x="0" y="63"/>
                </a:cxn>
              </a:cxnLst>
              <a:rect l="0" t="0" r="r" b="b"/>
              <a:pathLst>
                <a:path w="159" h="75">
                  <a:moveTo>
                    <a:pt x="0" y="63"/>
                  </a:moveTo>
                  <a:lnTo>
                    <a:pt x="9" y="26"/>
                  </a:lnTo>
                  <a:lnTo>
                    <a:pt x="33" y="15"/>
                  </a:lnTo>
                  <a:lnTo>
                    <a:pt x="45" y="0"/>
                  </a:lnTo>
                  <a:lnTo>
                    <a:pt x="62" y="11"/>
                  </a:lnTo>
                  <a:lnTo>
                    <a:pt x="86" y="12"/>
                  </a:lnTo>
                  <a:lnTo>
                    <a:pt x="102" y="33"/>
                  </a:lnTo>
                  <a:lnTo>
                    <a:pt x="128" y="41"/>
                  </a:lnTo>
                  <a:lnTo>
                    <a:pt x="158" y="32"/>
                  </a:lnTo>
                  <a:lnTo>
                    <a:pt x="159" y="50"/>
                  </a:lnTo>
                  <a:lnTo>
                    <a:pt x="126" y="59"/>
                  </a:lnTo>
                  <a:lnTo>
                    <a:pt x="101" y="57"/>
                  </a:lnTo>
                  <a:lnTo>
                    <a:pt x="78" y="68"/>
                  </a:lnTo>
                  <a:lnTo>
                    <a:pt x="43" y="75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7" name="Freeform 425"/>
            <p:cNvSpPr>
              <a:spLocks/>
            </p:cNvSpPr>
            <p:nvPr/>
          </p:nvSpPr>
          <p:spPr bwMode="auto">
            <a:xfrm>
              <a:off x="4809182" y="3565491"/>
              <a:ext cx="206180" cy="103090"/>
            </a:xfrm>
            <a:custGeom>
              <a:avLst/>
              <a:gdLst/>
              <a:ahLst/>
              <a:cxnLst>
                <a:cxn ang="0">
                  <a:pos x="91" y="78"/>
                </a:cxn>
                <a:cxn ang="0">
                  <a:pos x="88" y="57"/>
                </a:cxn>
                <a:cxn ang="0">
                  <a:pos x="43" y="39"/>
                </a:cxn>
                <a:cxn ang="0">
                  <a:pos x="0" y="15"/>
                </a:cxn>
                <a:cxn ang="0">
                  <a:pos x="21" y="9"/>
                </a:cxn>
                <a:cxn ang="0">
                  <a:pos x="45" y="0"/>
                </a:cxn>
                <a:cxn ang="0">
                  <a:pos x="72" y="33"/>
                </a:cxn>
                <a:cxn ang="0">
                  <a:pos x="87" y="26"/>
                </a:cxn>
                <a:cxn ang="0">
                  <a:pos x="103" y="26"/>
                </a:cxn>
                <a:cxn ang="0">
                  <a:pos x="111" y="54"/>
                </a:cxn>
                <a:cxn ang="0">
                  <a:pos x="124" y="32"/>
                </a:cxn>
                <a:cxn ang="0">
                  <a:pos x="144" y="26"/>
                </a:cxn>
                <a:cxn ang="0">
                  <a:pos x="148" y="50"/>
                </a:cxn>
                <a:cxn ang="0">
                  <a:pos x="156" y="65"/>
                </a:cxn>
                <a:cxn ang="0">
                  <a:pos x="121" y="69"/>
                </a:cxn>
                <a:cxn ang="0">
                  <a:pos x="91" y="78"/>
                </a:cxn>
              </a:cxnLst>
              <a:rect l="0" t="0" r="r" b="b"/>
              <a:pathLst>
                <a:path w="156" h="78">
                  <a:moveTo>
                    <a:pt x="91" y="78"/>
                  </a:moveTo>
                  <a:lnTo>
                    <a:pt x="88" y="57"/>
                  </a:lnTo>
                  <a:lnTo>
                    <a:pt x="43" y="39"/>
                  </a:lnTo>
                  <a:lnTo>
                    <a:pt x="0" y="15"/>
                  </a:lnTo>
                  <a:lnTo>
                    <a:pt x="21" y="9"/>
                  </a:lnTo>
                  <a:lnTo>
                    <a:pt x="45" y="0"/>
                  </a:lnTo>
                  <a:lnTo>
                    <a:pt x="72" y="33"/>
                  </a:lnTo>
                  <a:lnTo>
                    <a:pt x="87" y="26"/>
                  </a:lnTo>
                  <a:lnTo>
                    <a:pt x="103" y="26"/>
                  </a:lnTo>
                  <a:lnTo>
                    <a:pt x="111" y="54"/>
                  </a:lnTo>
                  <a:lnTo>
                    <a:pt x="124" y="32"/>
                  </a:lnTo>
                  <a:lnTo>
                    <a:pt x="144" y="26"/>
                  </a:lnTo>
                  <a:lnTo>
                    <a:pt x="148" y="50"/>
                  </a:lnTo>
                  <a:lnTo>
                    <a:pt x="156" y="65"/>
                  </a:lnTo>
                  <a:lnTo>
                    <a:pt x="121" y="69"/>
                  </a:lnTo>
                  <a:lnTo>
                    <a:pt x="91" y="78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8" name="Freeform 426"/>
            <p:cNvSpPr>
              <a:spLocks/>
            </p:cNvSpPr>
            <p:nvPr/>
          </p:nvSpPr>
          <p:spPr bwMode="auto">
            <a:xfrm>
              <a:off x="5107878" y="3593247"/>
              <a:ext cx="408394" cy="89873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9" y="56"/>
                </a:cxn>
                <a:cxn ang="0">
                  <a:pos x="57" y="59"/>
                </a:cxn>
                <a:cxn ang="0">
                  <a:pos x="83" y="56"/>
                </a:cxn>
                <a:cxn ang="0">
                  <a:pos x="122" y="68"/>
                </a:cxn>
                <a:cxn ang="0">
                  <a:pos x="150" y="66"/>
                </a:cxn>
                <a:cxn ang="0">
                  <a:pos x="167" y="54"/>
                </a:cxn>
                <a:cxn ang="0">
                  <a:pos x="200" y="60"/>
                </a:cxn>
                <a:cxn ang="0">
                  <a:pos x="252" y="48"/>
                </a:cxn>
                <a:cxn ang="0">
                  <a:pos x="309" y="36"/>
                </a:cxn>
                <a:cxn ang="0">
                  <a:pos x="303" y="14"/>
                </a:cxn>
                <a:cxn ang="0">
                  <a:pos x="276" y="17"/>
                </a:cxn>
                <a:cxn ang="0">
                  <a:pos x="275" y="36"/>
                </a:cxn>
                <a:cxn ang="0">
                  <a:pos x="245" y="38"/>
                </a:cxn>
                <a:cxn ang="0">
                  <a:pos x="225" y="21"/>
                </a:cxn>
                <a:cxn ang="0">
                  <a:pos x="189" y="24"/>
                </a:cxn>
                <a:cxn ang="0">
                  <a:pos x="170" y="36"/>
                </a:cxn>
                <a:cxn ang="0">
                  <a:pos x="155" y="27"/>
                </a:cxn>
                <a:cxn ang="0">
                  <a:pos x="92" y="0"/>
                </a:cxn>
                <a:cxn ang="0">
                  <a:pos x="44" y="2"/>
                </a:cxn>
                <a:cxn ang="0">
                  <a:pos x="27" y="18"/>
                </a:cxn>
                <a:cxn ang="0">
                  <a:pos x="0" y="39"/>
                </a:cxn>
              </a:cxnLst>
              <a:rect l="0" t="0" r="r" b="b"/>
              <a:pathLst>
                <a:path w="309" h="68">
                  <a:moveTo>
                    <a:pt x="0" y="39"/>
                  </a:moveTo>
                  <a:lnTo>
                    <a:pt x="9" y="56"/>
                  </a:lnTo>
                  <a:lnTo>
                    <a:pt x="57" y="59"/>
                  </a:lnTo>
                  <a:lnTo>
                    <a:pt x="83" y="56"/>
                  </a:lnTo>
                  <a:lnTo>
                    <a:pt x="122" y="68"/>
                  </a:lnTo>
                  <a:lnTo>
                    <a:pt x="150" y="66"/>
                  </a:lnTo>
                  <a:lnTo>
                    <a:pt x="167" y="54"/>
                  </a:lnTo>
                  <a:lnTo>
                    <a:pt x="200" y="60"/>
                  </a:lnTo>
                  <a:lnTo>
                    <a:pt x="252" y="48"/>
                  </a:lnTo>
                  <a:lnTo>
                    <a:pt x="309" y="36"/>
                  </a:lnTo>
                  <a:lnTo>
                    <a:pt x="303" y="14"/>
                  </a:lnTo>
                  <a:lnTo>
                    <a:pt x="276" y="17"/>
                  </a:lnTo>
                  <a:lnTo>
                    <a:pt x="275" y="36"/>
                  </a:lnTo>
                  <a:lnTo>
                    <a:pt x="245" y="38"/>
                  </a:lnTo>
                  <a:lnTo>
                    <a:pt x="225" y="21"/>
                  </a:lnTo>
                  <a:lnTo>
                    <a:pt x="189" y="24"/>
                  </a:lnTo>
                  <a:lnTo>
                    <a:pt x="170" y="36"/>
                  </a:lnTo>
                  <a:lnTo>
                    <a:pt x="155" y="27"/>
                  </a:lnTo>
                  <a:lnTo>
                    <a:pt x="92" y="0"/>
                  </a:lnTo>
                  <a:lnTo>
                    <a:pt x="44" y="2"/>
                  </a:lnTo>
                  <a:lnTo>
                    <a:pt x="27" y="18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9" name="Freeform 427"/>
            <p:cNvSpPr>
              <a:spLocks/>
            </p:cNvSpPr>
            <p:nvPr/>
          </p:nvSpPr>
          <p:spPr bwMode="auto">
            <a:xfrm>
              <a:off x="5484553" y="3080441"/>
              <a:ext cx="83264" cy="174460"/>
            </a:xfrm>
            <a:custGeom>
              <a:avLst/>
              <a:gdLst/>
              <a:ahLst/>
              <a:cxnLst>
                <a:cxn ang="0">
                  <a:pos x="17" y="132"/>
                </a:cxn>
                <a:cxn ang="0">
                  <a:pos x="0" y="112"/>
                </a:cxn>
                <a:cxn ang="0">
                  <a:pos x="29" y="70"/>
                </a:cxn>
                <a:cxn ang="0">
                  <a:pos x="35" y="1"/>
                </a:cxn>
                <a:cxn ang="0">
                  <a:pos x="56" y="0"/>
                </a:cxn>
                <a:cxn ang="0">
                  <a:pos x="63" y="24"/>
                </a:cxn>
                <a:cxn ang="0">
                  <a:pos x="42" y="40"/>
                </a:cxn>
                <a:cxn ang="0">
                  <a:pos x="45" y="67"/>
                </a:cxn>
                <a:cxn ang="0">
                  <a:pos x="59" y="96"/>
                </a:cxn>
                <a:cxn ang="0">
                  <a:pos x="38" y="96"/>
                </a:cxn>
                <a:cxn ang="0">
                  <a:pos x="24" y="105"/>
                </a:cxn>
                <a:cxn ang="0">
                  <a:pos x="30" y="117"/>
                </a:cxn>
                <a:cxn ang="0">
                  <a:pos x="17" y="132"/>
                </a:cxn>
              </a:cxnLst>
              <a:rect l="0" t="0" r="r" b="b"/>
              <a:pathLst>
                <a:path w="63" h="132">
                  <a:moveTo>
                    <a:pt x="17" y="132"/>
                  </a:moveTo>
                  <a:lnTo>
                    <a:pt x="0" y="112"/>
                  </a:lnTo>
                  <a:lnTo>
                    <a:pt x="29" y="70"/>
                  </a:lnTo>
                  <a:lnTo>
                    <a:pt x="35" y="1"/>
                  </a:lnTo>
                  <a:lnTo>
                    <a:pt x="56" y="0"/>
                  </a:lnTo>
                  <a:lnTo>
                    <a:pt x="63" y="24"/>
                  </a:lnTo>
                  <a:lnTo>
                    <a:pt x="42" y="40"/>
                  </a:lnTo>
                  <a:lnTo>
                    <a:pt x="45" y="67"/>
                  </a:lnTo>
                  <a:lnTo>
                    <a:pt x="59" y="96"/>
                  </a:lnTo>
                  <a:lnTo>
                    <a:pt x="38" y="96"/>
                  </a:lnTo>
                  <a:lnTo>
                    <a:pt x="24" y="105"/>
                  </a:lnTo>
                  <a:lnTo>
                    <a:pt x="30" y="117"/>
                  </a:lnTo>
                  <a:lnTo>
                    <a:pt x="17" y="132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0" name="Freeform 428"/>
            <p:cNvSpPr>
              <a:spLocks/>
            </p:cNvSpPr>
            <p:nvPr/>
          </p:nvSpPr>
          <p:spPr bwMode="auto">
            <a:xfrm>
              <a:off x="5444903" y="3104230"/>
              <a:ext cx="63440" cy="95160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14" y="39"/>
                </a:cxn>
                <a:cxn ang="0">
                  <a:pos x="2" y="22"/>
                </a:cxn>
                <a:cxn ang="0">
                  <a:pos x="20" y="10"/>
                </a:cxn>
                <a:cxn ang="0">
                  <a:pos x="38" y="0"/>
                </a:cxn>
                <a:cxn ang="0">
                  <a:pos x="48" y="30"/>
                </a:cxn>
                <a:cxn ang="0">
                  <a:pos x="30" y="51"/>
                </a:cxn>
                <a:cxn ang="0">
                  <a:pos x="30" y="72"/>
                </a:cxn>
                <a:cxn ang="0">
                  <a:pos x="0" y="70"/>
                </a:cxn>
              </a:cxnLst>
              <a:rect l="0" t="0" r="r" b="b"/>
              <a:pathLst>
                <a:path w="48" h="72">
                  <a:moveTo>
                    <a:pt x="0" y="70"/>
                  </a:moveTo>
                  <a:lnTo>
                    <a:pt x="14" y="39"/>
                  </a:lnTo>
                  <a:lnTo>
                    <a:pt x="2" y="22"/>
                  </a:lnTo>
                  <a:lnTo>
                    <a:pt x="20" y="10"/>
                  </a:lnTo>
                  <a:lnTo>
                    <a:pt x="38" y="0"/>
                  </a:lnTo>
                  <a:lnTo>
                    <a:pt x="48" y="30"/>
                  </a:lnTo>
                  <a:lnTo>
                    <a:pt x="30" y="51"/>
                  </a:lnTo>
                  <a:lnTo>
                    <a:pt x="30" y="72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1" name="Freeform 429"/>
            <p:cNvSpPr>
              <a:spLocks/>
            </p:cNvSpPr>
            <p:nvPr/>
          </p:nvSpPr>
          <p:spPr bwMode="auto">
            <a:xfrm>
              <a:off x="5381463" y="3165027"/>
              <a:ext cx="34363" cy="58153"/>
            </a:xfrm>
            <a:custGeom>
              <a:avLst/>
              <a:gdLst/>
              <a:ahLst/>
              <a:cxnLst>
                <a:cxn ang="0">
                  <a:pos x="17" y="44"/>
                </a:cxn>
                <a:cxn ang="0">
                  <a:pos x="26" y="27"/>
                </a:cxn>
                <a:cxn ang="0">
                  <a:pos x="20" y="0"/>
                </a:cxn>
                <a:cxn ang="0">
                  <a:pos x="0" y="6"/>
                </a:cxn>
                <a:cxn ang="0">
                  <a:pos x="6" y="26"/>
                </a:cxn>
                <a:cxn ang="0">
                  <a:pos x="17" y="44"/>
                </a:cxn>
              </a:cxnLst>
              <a:rect l="0" t="0" r="r" b="b"/>
              <a:pathLst>
                <a:path w="26" h="44">
                  <a:moveTo>
                    <a:pt x="17" y="44"/>
                  </a:moveTo>
                  <a:lnTo>
                    <a:pt x="26" y="27"/>
                  </a:lnTo>
                  <a:lnTo>
                    <a:pt x="20" y="0"/>
                  </a:lnTo>
                  <a:lnTo>
                    <a:pt x="0" y="6"/>
                  </a:lnTo>
                  <a:lnTo>
                    <a:pt x="6" y="26"/>
                  </a:lnTo>
                  <a:lnTo>
                    <a:pt x="17" y="4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2" name="Freeform 430"/>
            <p:cNvSpPr>
              <a:spLocks/>
            </p:cNvSpPr>
            <p:nvPr/>
          </p:nvSpPr>
          <p:spPr bwMode="auto">
            <a:xfrm>
              <a:off x="5947135" y="2891442"/>
              <a:ext cx="171816" cy="105733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3" y="50"/>
                </a:cxn>
                <a:cxn ang="0">
                  <a:pos x="46" y="71"/>
                </a:cxn>
                <a:cxn ang="0">
                  <a:pos x="90" y="80"/>
                </a:cxn>
                <a:cxn ang="0">
                  <a:pos x="108" y="62"/>
                </a:cxn>
                <a:cxn ang="0">
                  <a:pos x="130" y="51"/>
                </a:cxn>
                <a:cxn ang="0">
                  <a:pos x="111" y="30"/>
                </a:cxn>
                <a:cxn ang="0">
                  <a:pos x="108" y="11"/>
                </a:cxn>
                <a:cxn ang="0">
                  <a:pos x="69" y="0"/>
                </a:cxn>
                <a:cxn ang="0">
                  <a:pos x="30" y="8"/>
                </a:cxn>
                <a:cxn ang="0">
                  <a:pos x="1" y="9"/>
                </a:cxn>
                <a:cxn ang="0">
                  <a:pos x="0" y="26"/>
                </a:cxn>
              </a:cxnLst>
              <a:rect l="0" t="0" r="r" b="b"/>
              <a:pathLst>
                <a:path w="130" h="80">
                  <a:moveTo>
                    <a:pt x="0" y="26"/>
                  </a:moveTo>
                  <a:lnTo>
                    <a:pt x="13" y="50"/>
                  </a:lnTo>
                  <a:lnTo>
                    <a:pt x="46" y="71"/>
                  </a:lnTo>
                  <a:lnTo>
                    <a:pt x="90" y="80"/>
                  </a:lnTo>
                  <a:lnTo>
                    <a:pt x="108" y="62"/>
                  </a:lnTo>
                  <a:lnTo>
                    <a:pt x="130" y="51"/>
                  </a:lnTo>
                  <a:lnTo>
                    <a:pt x="111" y="30"/>
                  </a:lnTo>
                  <a:lnTo>
                    <a:pt x="108" y="11"/>
                  </a:lnTo>
                  <a:lnTo>
                    <a:pt x="69" y="0"/>
                  </a:lnTo>
                  <a:lnTo>
                    <a:pt x="30" y="8"/>
                  </a:lnTo>
                  <a:lnTo>
                    <a:pt x="1" y="9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3" name="Freeform 431"/>
            <p:cNvSpPr>
              <a:spLocks/>
            </p:cNvSpPr>
            <p:nvPr/>
          </p:nvSpPr>
          <p:spPr bwMode="auto">
            <a:xfrm>
              <a:off x="6189000" y="2854435"/>
              <a:ext cx="416324" cy="144062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21" y="57"/>
                </a:cxn>
                <a:cxn ang="0">
                  <a:pos x="37" y="33"/>
                </a:cxn>
                <a:cxn ang="0">
                  <a:pos x="67" y="76"/>
                </a:cxn>
                <a:cxn ang="0">
                  <a:pos x="90" y="61"/>
                </a:cxn>
                <a:cxn ang="0">
                  <a:pos x="109" y="46"/>
                </a:cxn>
                <a:cxn ang="0">
                  <a:pos x="135" y="61"/>
                </a:cxn>
                <a:cxn ang="0">
                  <a:pos x="177" y="70"/>
                </a:cxn>
                <a:cxn ang="0">
                  <a:pos x="177" y="52"/>
                </a:cxn>
                <a:cxn ang="0">
                  <a:pos x="201" y="57"/>
                </a:cxn>
                <a:cxn ang="0">
                  <a:pos x="231" y="70"/>
                </a:cxn>
                <a:cxn ang="0">
                  <a:pos x="261" y="85"/>
                </a:cxn>
                <a:cxn ang="0">
                  <a:pos x="307" y="109"/>
                </a:cxn>
                <a:cxn ang="0">
                  <a:pos x="315" y="73"/>
                </a:cxn>
                <a:cxn ang="0">
                  <a:pos x="292" y="70"/>
                </a:cxn>
                <a:cxn ang="0">
                  <a:pos x="283" y="40"/>
                </a:cxn>
                <a:cxn ang="0">
                  <a:pos x="258" y="26"/>
                </a:cxn>
                <a:cxn ang="0">
                  <a:pos x="225" y="32"/>
                </a:cxn>
                <a:cxn ang="0">
                  <a:pos x="201" y="14"/>
                </a:cxn>
                <a:cxn ang="0">
                  <a:pos x="174" y="0"/>
                </a:cxn>
                <a:cxn ang="0">
                  <a:pos x="144" y="16"/>
                </a:cxn>
                <a:cxn ang="0">
                  <a:pos x="118" y="14"/>
                </a:cxn>
                <a:cxn ang="0">
                  <a:pos x="82" y="6"/>
                </a:cxn>
                <a:cxn ang="0">
                  <a:pos x="37" y="14"/>
                </a:cxn>
                <a:cxn ang="0">
                  <a:pos x="0" y="46"/>
                </a:cxn>
              </a:cxnLst>
              <a:rect l="0" t="0" r="r" b="b"/>
              <a:pathLst>
                <a:path w="315" h="109">
                  <a:moveTo>
                    <a:pt x="0" y="46"/>
                  </a:moveTo>
                  <a:lnTo>
                    <a:pt x="21" y="57"/>
                  </a:lnTo>
                  <a:lnTo>
                    <a:pt x="37" y="33"/>
                  </a:lnTo>
                  <a:lnTo>
                    <a:pt x="67" y="76"/>
                  </a:lnTo>
                  <a:lnTo>
                    <a:pt x="90" y="61"/>
                  </a:lnTo>
                  <a:lnTo>
                    <a:pt x="109" y="46"/>
                  </a:lnTo>
                  <a:lnTo>
                    <a:pt x="135" y="61"/>
                  </a:lnTo>
                  <a:lnTo>
                    <a:pt x="177" y="70"/>
                  </a:lnTo>
                  <a:lnTo>
                    <a:pt x="177" y="52"/>
                  </a:lnTo>
                  <a:lnTo>
                    <a:pt x="201" y="57"/>
                  </a:lnTo>
                  <a:lnTo>
                    <a:pt x="231" y="70"/>
                  </a:lnTo>
                  <a:lnTo>
                    <a:pt x="261" y="85"/>
                  </a:lnTo>
                  <a:lnTo>
                    <a:pt x="307" y="109"/>
                  </a:lnTo>
                  <a:lnTo>
                    <a:pt x="315" y="73"/>
                  </a:lnTo>
                  <a:lnTo>
                    <a:pt x="292" y="70"/>
                  </a:lnTo>
                  <a:lnTo>
                    <a:pt x="283" y="40"/>
                  </a:lnTo>
                  <a:lnTo>
                    <a:pt x="258" y="26"/>
                  </a:lnTo>
                  <a:lnTo>
                    <a:pt x="225" y="32"/>
                  </a:lnTo>
                  <a:lnTo>
                    <a:pt x="201" y="14"/>
                  </a:lnTo>
                  <a:lnTo>
                    <a:pt x="174" y="0"/>
                  </a:lnTo>
                  <a:lnTo>
                    <a:pt x="144" y="16"/>
                  </a:lnTo>
                  <a:lnTo>
                    <a:pt x="118" y="14"/>
                  </a:lnTo>
                  <a:lnTo>
                    <a:pt x="82" y="6"/>
                  </a:lnTo>
                  <a:lnTo>
                    <a:pt x="37" y="14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4" name="Freeform 432"/>
            <p:cNvSpPr>
              <a:spLocks/>
            </p:cNvSpPr>
            <p:nvPr/>
          </p:nvSpPr>
          <p:spPr bwMode="auto">
            <a:xfrm>
              <a:off x="6134812" y="2189638"/>
              <a:ext cx="182390" cy="395178"/>
            </a:xfrm>
            <a:custGeom>
              <a:avLst/>
              <a:gdLst/>
              <a:ahLst/>
              <a:cxnLst>
                <a:cxn ang="0">
                  <a:pos x="77" y="299"/>
                </a:cxn>
                <a:cxn ang="0">
                  <a:pos x="48" y="266"/>
                </a:cxn>
                <a:cxn ang="0">
                  <a:pos x="27" y="240"/>
                </a:cxn>
                <a:cxn ang="0">
                  <a:pos x="33" y="213"/>
                </a:cxn>
                <a:cxn ang="0">
                  <a:pos x="29" y="185"/>
                </a:cxn>
                <a:cxn ang="0">
                  <a:pos x="17" y="176"/>
                </a:cxn>
                <a:cxn ang="0">
                  <a:pos x="15" y="158"/>
                </a:cxn>
                <a:cxn ang="0">
                  <a:pos x="27" y="138"/>
                </a:cxn>
                <a:cxn ang="0">
                  <a:pos x="8" y="114"/>
                </a:cxn>
                <a:cxn ang="0">
                  <a:pos x="0" y="95"/>
                </a:cxn>
                <a:cxn ang="0">
                  <a:pos x="14" y="59"/>
                </a:cxn>
                <a:cxn ang="0">
                  <a:pos x="38" y="21"/>
                </a:cxn>
                <a:cxn ang="0">
                  <a:pos x="54" y="0"/>
                </a:cxn>
                <a:cxn ang="0">
                  <a:pos x="60" y="11"/>
                </a:cxn>
                <a:cxn ang="0">
                  <a:pos x="45" y="32"/>
                </a:cxn>
                <a:cxn ang="0">
                  <a:pos x="63" y="50"/>
                </a:cxn>
                <a:cxn ang="0">
                  <a:pos x="56" y="89"/>
                </a:cxn>
                <a:cxn ang="0">
                  <a:pos x="27" y="117"/>
                </a:cxn>
                <a:cxn ang="0">
                  <a:pos x="38" y="141"/>
                </a:cxn>
                <a:cxn ang="0">
                  <a:pos x="51" y="135"/>
                </a:cxn>
                <a:cxn ang="0">
                  <a:pos x="60" y="113"/>
                </a:cxn>
                <a:cxn ang="0">
                  <a:pos x="86" y="105"/>
                </a:cxn>
                <a:cxn ang="0">
                  <a:pos x="83" y="83"/>
                </a:cxn>
                <a:cxn ang="0">
                  <a:pos x="104" y="65"/>
                </a:cxn>
                <a:cxn ang="0">
                  <a:pos x="131" y="58"/>
                </a:cxn>
                <a:cxn ang="0">
                  <a:pos x="131" y="113"/>
                </a:cxn>
                <a:cxn ang="0">
                  <a:pos x="89" y="132"/>
                </a:cxn>
                <a:cxn ang="0">
                  <a:pos x="85" y="149"/>
                </a:cxn>
                <a:cxn ang="0">
                  <a:pos x="138" y="168"/>
                </a:cxn>
                <a:cxn ang="0">
                  <a:pos x="123" y="183"/>
                </a:cxn>
                <a:cxn ang="0">
                  <a:pos x="89" y="179"/>
                </a:cxn>
                <a:cxn ang="0">
                  <a:pos x="60" y="165"/>
                </a:cxn>
                <a:cxn ang="0">
                  <a:pos x="45" y="182"/>
                </a:cxn>
                <a:cxn ang="0">
                  <a:pos x="54" y="198"/>
                </a:cxn>
                <a:cxn ang="0">
                  <a:pos x="50" y="222"/>
                </a:cxn>
                <a:cxn ang="0">
                  <a:pos x="65" y="257"/>
                </a:cxn>
                <a:cxn ang="0">
                  <a:pos x="81" y="281"/>
                </a:cxn>
                <a:cxn ang="0">
                  <a:pos x="77" y="299"/>
                </a:cxn>
              </a:cxnLst>
              <a:rect l="0" t="0" r="r" b="b"/>
              <a:pathLst>
                <a:path w="138" h="299">
                  <a:moveTo>
                    <a:pt x="77" y="299"/>
                  </a:moveTo>
                  <a:lnTo>
                    <a:pt x="48" y="266"/>
                  </a:lnTo>
                  <a:lnTo>
                    <a:pt x="27" y="240"/>
                  </a:lnTo>
                  <a:lnTo>
                    <a:pt x="33" y="213"/>
                  </a:lnTo>
                  <a:lnTo>
                    <a:pt x="29" y="185"/>
                  </a:lnTo>
                  <a:lnTo>
                    <a:pt x="17" y="176"/>
                  </a:lnTo>
                  <a:lnTo>
                    <a:pt x="15" y="158"/>
                  </a:lnTo>
                  <a:lnTo>
                    <a:pt x="27" y="138"/>
                  </a:lnTo>
                  <a:lnTo>
                    <a:pt x="8" y="114"/>
                  </a:lnTo>
                  <a:lnTo>
                    <a:pt x="0" y="95"/>
                  </a:lnTo>
                  <a:lnTo>
                    <a:pt x="14" y="59"/>
                  </a:lnTo>
                  <a:lnTo>
                    <a:pt x="38" y="21"/>
                  </a:lnTo>
                  <a:lnTo>
                    <a:pt x="54" y="0"/>
                  </a:lnTo>
                  <a:lnTo>
                    <a:pt x="60" y="11"/>
                  </a:lnTo>
                  <a:lnTo>
                    <a:pt x="45" y="32"/>
                  </a:lnTo>
                  <a:lnTo>
                    <a:pt x="63" y="50"/>
                  </a:lnTo>
                  <a:lnTo>
                    <a:pt x="56" y="89"/>
                  </a:lnTo>
                  <a:lnTo>
                    <a:pt x="27" y="117"/>
                  </a:lnTo>
                  <a:lnTo>
                    <a:pt x="38" y="141"/>
                  </a:lnTo>
                  <a:lnTo>
                    <a:pt x="51" y="135"/>
                  </a:lnTo>
                  <a:lnTo>
                    <a:pt x="60" y="113"/>
                  </a:lnTo>
                  <a:lnTo>
                    <a:pt x="86" y="105"/>
                  </a:lnTo>
                  <a:lnTo>
                    <a:pt x="83" y="83"/>
                  </a:lnTo>
                  <a:lnTo>
                    <a:pt x="104" y="65"/>
                  </a:lnTo>
                  <a:lnTo>
                    <a:pt x="131" y="58"/>
                  </a:lnTo>
                  <a:lnTo>
                    <a:pt x="131" y="113"/>
                  </a:lnTo>
                  <a:lnTo>
                    <a:pt x="89" y="132"/>
                  </a:lnTo>
                  <a:lnTo>
                    <a:pt x="85" y="149"/>
                  </a:lnTo>
                  <a:lnTo>
                    <a:pt x="138" y="168"/>
                  </a:lnTo>
                  <a:lnTo>
                    <a:pt x="123" y="183"/>
                  </a:lnTo>
                  <a:lnTo>
                    <a:pt x="89" y="179"/>
                  </a:lnTo>
                  <a:lnTo>
                    <a:pt x="60" y="165"/>
                  </a:lnTo>
                  <a:lnTo>
                    <a:pt x="45" y="182"/>
                  </a:lnTo>
                  <a:lnTo>
                    <a:pt x="54" y="198"/>
                  </a:lnTo>
                  <a:lnTo>
                    <a:pt x="50" y="222"/>
                  </a:lnTo>
                  <a:lnTo>
                    <a:pt x="65" y="257"/>
                  </a:lnTo>
                  <a:lnTo>
                    <a:pt x="81" y="281"/>
                  </a:lnTo>
                  <a:lnTo>
                    <a:pt x="77" y="29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5" name="Freeform 433"/>
            <p:cNvSpPr>
              <a:spLocks/>
            </p:cNvSpPr>
            <p:nvPr/>
          </p:nvSpPr>
          <p:spPr bwMode="auto">
            <a:xfrm>
              <a:off x="6244510" y="2130163"/>
              <a:ext cx="63440" cy="77979"/>
            </a:xfrm>
            <a:custGeom>
              <a:avLst/>
              <a:gdLst/>
              <a:ahLst/>
              <a:cxnLst>
                <a:cxn ang="0">
                  <a:pos x="2" y="57"/>
                </a:cxn>
                <a:cxn ang="0">
                  <a:pos x="0" y="27"/>
                </a:cxn>
                <a:cxn ang="0">
                  <a:pos x="25" y="0"/>
                </a:cxn>
                <a:cxn ang="0">
                  <a:pos x="48" y="12"/>
                </a:cxn>
                <a:cxn ang="0">
                  <a:pos x="48" y="30"/>
                </a:cxn>
                <a:cxn ang="0">
                  <a:pos x="30" y="59"/>
                </a:cxn>
                <a:cxn ang="0">
                  <a:pos x="2" y="57"/>
                </a:cxn>
              </a:cxnLst>
              <a:rect l="0" t="0" r="r" b="b"/>
              <a:pathLst>
                <a:path w="48" h="59">
                  <a:moveTo>
                    <a:pt x="2" y="57"/>
                  </a:moveTo>
                  <a:lnTo>
                    <a:pt x="0" y="27"/>
                  </a:lnTo>
                  <a:lnTo>
                    <a:pt x="25" y="0"/>
                  </a:lnTo>
                  <a:lnTo>
                    <a:pt x="48" y="12"/>
                  </a:lnTo>
                  <a:lnTo>
                    <a:pt x="48" y="30"/>
                  </a:lnTo>
                  <a:lnTo>
                    <a:pt x="30" y="59"/>
                  </a:lnTo>
                  <a:lnTo>
                    <a:pt x="2" y="57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6" name="Freeform 434"/>
            <p:cNvSpPr>
              <a:spLocks/>
            </p:cNvSpPr>
            <p:nvPr/>
          </p:nvSpPr>
          <p:spPr bwMode="auto">
            <a:xfrm>
              <a:off x="6134812" y="2656186"/>
              <a:ext cx="105733" cy="63440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2" y="13"/>
                </a:cxn>
                <a:cxn ang="0">
                  <a:pos x="24" y="0"/>
                </a:cxn>
                <a:cxn ang="0">
                  <a:pos x="80" y="27"/>
                </a:cxn>
                <a:cxn ang="0">
                  <a:pos x="71" y="43"/>
                </a:cxn>
                <a:cxn ang="0">
                  <a:pos x="36" y="36"/>
                </a:cxn>
                <a:cxn ang="0">
                  <a:pos x="20" y="48"/>
                </a:cxn>
                <a:cxn ang="0">
                  <a:pos x="0" y="31"/>
                </a:cxn>
              </a:cxnLst>
              <a:rect l="0" t="0" r="r" b="b"/>
              <a:pathLst>
                <a:path w="80" h="48">
                  <a:moveTo>
                    <a:pt x="0" y="31"/>
                  </a:moveTo>
                  <a:lnTo>
                    <a:pt x="2" y="13"/>
                  </a:lnTo>
                  <a:lnTo>
                    <a:pt x="24" y="0"/>
                  </a:lnTo>
                  <a:lnTo>
                    <a:pt x="80" y="27"/>
                  </a:lnTo>
                  <a:lnTo>
                    <a:pt x="71" y="43"/>
                  </a:lnTo>
                  <a:lnTo>
                    <a:pt x="36" y="36"/>
                  </a:lnTo>
                  <a:lnTo>
                    <a:pt x="20" y="48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7" name="Freeform 435"/>
            <p:cNvSpPr>
              <a:spLocks/>
            </p:cNvSpPr>
            <p:nvPr/>
          </p:nvSpPr>
          <p:spPr bwMode="auto">
            <a:xfrm>
              <a:off x="6463907" y="2705088"/>
              <a:ext cx="81943" cy="46259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3" y="12"/>
                </a:cxn>
                <a:cxn ang="0">
                  <a:pos x="24" y="9"/>
                </a:cxn>
                <a:cxn ang="0">
                  <a:pos x="53" y="0"/>
                </a:cxn>
                <a:cxn ang="0">
                  <a:pos x="62" y="33"/>
                </a:cxn>
                <a:cxn ang="0">
                  <a:pos x="36" y="34"/>
                </a:cxn>
                <a:cxn ang="0">
                  <a:pos x="18" y="35"/>
                </a:cxn>
                <a:cxn ang="0">
                  <a:pos x="0" y="29"/>
                </a:cxn>
              </a:cxnLst>
              <a:rect l="0" t="0" r="r" b="b"/>
              <a:pathLst>
                <a:path w="62" h="35">
                  <a:moveTo>
                    <a:pt x="0" y="29"/>
                  </a:moveTo>
                  <a:lnTo>
                    <a:pt x="3" y="12"/>
                  </a:lnTo>
                  <a:lnTo>
                    <a:pt x="24" y="9"/>
                  </a:lnTo>
                  <a:lnTo>
                    <a:pt x="53" y="0"/>
                  </a:lnTo>
                  <a:lnTo>
                    <a:pt x="62" y="33"/>
                  </a:lnTo>
                  <a:lnTo>
                    <a:pt x="36" y="34"/>
                  </a:lnTo>
                  <a:lnTo>
                    <a:pt x="18" y="35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8" name="Freeform 436"/>
            <p:cNvSpPr>
              <a:spLocks/>
            </p:cNvSpPr>
            <p:nvPr/>
          </p:nvSpPr>
          <p:spPr bwMode="auto">
            <a:xfrm>
              <a:off x="5721131" y="2702444"/>
              <a:ext cx="126880" cy="46259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3" y="0"/>
                </a:cxn>
                <a:cxn ang="0">
                  <a:pos x="24" y="2"/>
                </a:cxn>
                <a:cxn ang="0">
                  <a:pos x="69" y="1"/>
                </a:cxn>
                <a:cxn ang="0">
                  <a:pos x="91" y="8"/>
                </a:cxn>
                <a:cxn ang="0">
                  <a:pos x="96" y="16"/>
                </a:cxn>
                <a:cxn ang="0">
                  <a:pos x="72" y="25"/>
                </a:cxn>
                <a:cxn ang="0">
                  <a:pos x="37" y="23"/>
                </a:cxn>
                <a:cxn ang="0">
                  <a:pos x="21" y="35"/>
                </a:cxn>
                <a:cxn ang="0">
                  <a:pos x="0" y="29"/>
                </a:cxn>
              </a:cxnLst>
              <a:rect l="0" t="0" r="r" b="b"/>
              <a:pathLst>
                <a:path w="96" h="35">
                  <a:moveTo>
                    <a:pt x="0" y="29"/>
                  </a:moveTo>
                  <a:lnTo>
                    <a:pt x="3" y="0"/>
                  </a:lnTo>
                  <a:lnTo>
                    <a:pt x="24" y="2"/>
                  </a:lnTo>
                  <a:lnTo>
                    <a:pt x="69" y="1"/>
                  </a:lnTo>
                  <a:lnTo>
                    <a:pt x="91" y="8"/>
                  </a:lnTo>
                  <a:lnTo>
                    <a:pt x="96" y="16"/>
                  </a:lnTo>
                  <a:lnTo>
                    <a:pt x="72" y="25"/>
                  </a:lnTo>
                  <a:lnTo>
                    <a:pt x="37" y="23"/>
                  </a:lnTo>
                  <a:lnTo>
                    <a:pt x="21" y="35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9" name="Freeform 437"/>
            <p:cNvSpPr>
              <a:spLocks/>
            </p:cNvSpPr>
            <p:nvPr/>
          </p:nvSpPr>
          <p:spPr bwMode="auto">
            <a:xfrm>
              <a:off x="6549815" y="2485691"/>
              <a:ext cx="116307" cy="51545"/>
            </a:xfrm>
            <a:custGeom>
              <a:avLst/>
              <a:gdLst/>
              <a:ahLst/>
              <a:cxnLst>
                <a:cxn ang="0">
                  <a:pos x="12" y="25"/>
                </a:cxn>
                <a:cxn ang="0">
                  <a:pos x="0" y="7"/>
                </a:cxn>
                <a:cxn ang="0">
                  <a:pos x="29" y="10"/>
                </a:cxn>
                <a:cxn ang="0">
                  <a:pos x="30" y="21"/>
                </a:cxn>
                <a:cxn ang="0">
                  <a:pos x="52" y="0"/>
                </a:cxn>
                <a:cxn ang="0">
                  <a:pos x="76" y="6"/>
                </a:cxn>
                <a:cxn ang="0">
                  <a:pos x="88" y="31"/>
                </a:cxn>
                <a:cxn ang="0">
                  <a:pos x="62" y="32"/>
                </a:cxn>
                <a:cxn ang="0">
                  <a:pos x="33" y="39"/>
                </a:cxn>
                <a:cxn ang="0">
                  <a:pos x="12" y="25"/>
                </a:cxn>
              </a:cxnLst>
              <a:rect l="0" t="0" r="r" b="b"/>
              <a:pathLst>
                <a:path w="88" h="39">
                  <a:moveTo>
                    <a:pt x="12" y="25"/>
                  </a:moveTo>
                  <a:lnTo>
                    <a:pt x="0" y="7"/>
                  </a:lnTo>
                  <a:lnTo>
                    <a:pt x="29" y="10"/>
                  </a:lnTo>
                  <a:lnTo>
                    <a:pt x="30" y="21"/>
                  </a:lnTo>
                  <a:lnTo>
                    <a:pt x="52" y="0"/>
                  </a:lnTo>
                  <a:lnTo>
                    <a:pt x="76" y="6"/>
                  </a:lnTo>
                  <a:lnTo>
                    <a:pt x="88" y="31"/>
                  </a:lnTo>
                  <a:lnTo>
                    <a:pt x="62" y="32"/>
                  </a:lnTo>
                  <a:lnTo>
                    <a:pt x="33" y="39"/>
                  </a:lnTo>
                  <a:lnTo>
                    <a:pt x="12" y="2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0" name="Freeform 438"/>
            <p:cNvSpPr>
              <a:spLocks/>
            </p:cNvSpPr>
            <p:nvPr/>
          </p:nvSpPr>
          <p:spPr bwMode="auto">
            <a:xfrm>
              <a:off x="4154957" y="3405570"/>
              <a:ext cx="174460" cy="37007"/>
            </a:xfrm>
            <a:custGeom>
              <a:avLst/>
              <a:gdLst/>
              <a:ahLst/>
              <a:cxnLst>
                <a:cxn ang="0">
                  <a:pos x="18" y="3"/>
                </a:cxn>
                <a:cxn ang="0">
                  <a:pos x="0" y="27"/>
                </a:cxn>
                <a:cxn ang="0">
                  <a:pos x="55" y="28"/>
                </a:cxn>
                <a:cxn ang="0">
                  <a:pos x="99" y="24"/>
                </a:cxn>
                <a:cxn ang="0">
                  <a:pos x="132" y="0"/>
                </a:cxn>
                <a:cxn ang="0">
                  <a:pos x="78" y="0"/>
                </a:cxn>
                <a:cxn ang="0">
                  <a:pos x="18" y="3"/>
                </a:cxn>
              </a:cxnLst>
              <a:rect l="0" t="0" r="r" b="b"/>
              <a:pathLst>
                <a:path w="132" h="28">
                  <a:moveTo>
                    <a:pt x="18" y="3"/>
                  </a:moveTo>
                  <a:lnTo>
                    <a:pt x="0" y="27"/>
                  </a:lnTo>
                  <a:lnTo>
                    <a:pt x="55" y="28"/>
                  </a:lnTo>
                  <a:lnTo>
                    <a:pt x="99" y="24"/>
                  </a:lnTo>
                  <a:lnTo>
                    <a:pt x="132" y="0"/>
                  </a:lnTo>
                  <a:lnTo>
                    <a:pt x="78" y="0"/>
                  </a:lnTo>
                  <a:lnTo>
                    <a:pt x="18" y="3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1" name="Freeform 439"/>
            <p:cNvSpPr>
              <a:spLocks/>
            </p:cNvSpPr>
            <p:nvPr/>
          </p:nvSpPr>
          <p:spPr bwMode="auto">
            <a:xfrm>
              <a:off x="5615398" y="3695014"/>
              <a:ext cx="220718" cy="190320"/>
            </a:xfrm>
            <a:custGeom>
              <a:avLst/>
              <a:gdLst/>
              <a:ahLst/>
              <a:cxnLst>
                <a:cxn ang="0">
                  <a:pos x="25" y="144"/>
                </a:cxn>
                <a:cxn ang="0">
                  <a:pos x="0" y="133"/>
                </a:cxn>
                <a:cxn ang="0">
                  <a:pos x="15" y="109"/>
                </a:cxn>
                <a:cxn ang="0">
                  <a:pos x="3" y="96"/>
                </a:cxn>
                <a:cxn ang="0">
                  <a:pos x="18" y="60"/>
                </a:cxn>
                <a:cxn ang="0">
                  <a:pos x="45" y="31"/>
                </a:cxn>
                <a:cxn ang="0">
                  <a:pos x="93" y="25"/>
                </a:cxn>
                <a:cxn ang="0">
                  <a:pos x="135" y="0"/>
                </a:cxn>
                <a:cxn ang="0">
                  <a:pos x="167" y="34"/>
                </a:cxn>
                <a:cxn ang="0">
                  <a:pos x="152" y="52"/>
                </a:cxn>
                <a:cxn ang="0">
                  <a:pos x="141" y="69"/>
                </a:cxn>
                <a:cxn ang="0">
                  <a:pos x="110" y="90"/>
                </a:cxn>
                <a:cxn ang="0">
                  <a:pos x="89" y="118"/>
                </a:cxn>
                <a:cxn ang="0">
                  <a:pos x="56" y="124"/>
                </a:cxn>
                <a:cxn ang="0">
                  <a:pos x="25" y="144"/>
                </a:cxn>
              </a:cxnLst>
              <a:rect l="0" t="0" r="r" b="b"/>
              <a:pathLst>
                <a:path w="167" h="144">
                  <a:moveTo>
                    <a:pt x="25" y="144"/>
                  </a:moveTo>
                  <a:lnTo>
                    <a:pt x="0" y="133"/>
                  </a:lnTo>
                  <a:lnTo>
                    <a:pt x="15" y="109"/>
                  </a:lnTo>
                  <a:lnTo>
                    <a:pt x="3" y="96"/>
                  </a:lnTo>
                  <a:lnTo>
                    <a:pt x="18" y="60"/>
                  </a:lnTo>
                  <a:lnTo>
                    <a:pt x="45" y="31"/>
                  </a:lnTo>
                  <a:lnTo>
                    <a:pt x="93" y="25"/>
                  </a:lnTo>
                  <a:lnTo>
                    <a:pt x="135" y="0"/>
                  </a:lnTo>
                  <a:lnTo>
                    <a:pt x="167" y="34"/>
                  </a:lnTo>
                  <a:lnTo>
                    <a:pt x="152" y="52"/>
                  </a:lnTo>
                  <a:lnTo>
                    <a:pt x="141" y="69"/>
                  </a:lnTo>
                  <a:lnTo>
                    <a:pt x="110" y="90"/>
                  </a:lnTo>
                  <a:lnTo>
                    <a:pt x="89" y="118"/>
                  </a:lnTo>
                  <a:lnTo>
                    <a:pt x="56" y="124"/>
                  </a:lnTo>
                  <a:lnTo>
                    <a:pt x="25" y="14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2" name="Freeform 440"/>
            <p:cNvSpPr>
              <a:spLocks/>
            </p:cNvSpPr>
            <p:nvPr/>
          </p:nvSpPr>
          <p:spPr bwMode="auto">
            <a:xfrm>
              <a:off x="5919381" y="3504695"/>
              <a:ext cx="124237" cy="47580"/>
            </a:xfrm>
            <a:custGeom>
              <a:avLst/>
              <a:gdLst/>
              <a:ahLst/>
              <a:cxnLst>
                <a:cxn ang="0">
                  <a:pos x="4" y="36"/>
                </a:cxn>
                <a:cxn ang="0">
                  <a:pos x="0" y="25"/>
                </a:cxn>
                <a:cxn ang="0">
                  <a:pos x="21" y="4"/>
                </a:cxn>
                <a:cxn ang="0">
                  <a:pos x="45" y="9"/>
                </a:cxn>
                <a:cxn ang="0">
                  <a:pos x="74" y="0"/>
                </a:cxn>
                <a:cxn ang="0">
                  <a:pos x="94" y="13"/>
                </a:cxn>
                <a:cxn ang="0">
                  <a:pos x="57" y="34"/>
                </a:cxn>
                <a:cxn ang="0">
                  <a:pos x="25" y="27"/>
                </a:cxn>
                <a:cxn ang="0">
                  <a:pos x="4" y="36"/>
                </a:cxn>
              </a:cxnLst>
              <a:rect l="0" t="0" r="r" b="b"/>
              <a:pathLst>
                <a:path w="94" h="36">
                  <a:moveTo>
                    <a:pt x="4" y="36"/>
                  </a:moveTo>
                  <a:lnTo>
                    <a:pt x="0" y="25"/>
                  </a:lnTo>
                  <a:lnTo>
                    <a:pt x="21" y="4"/>
                  </a:lnTo>
                  <a:lnTo>
                    <a:pt x="45" y="9"/>
                  </a:lnTo>
                  <a:lnTo>
                    <a:pt x="74" y="0"/>
                  </a:lnTo>
                  <a:lnTo>
                    <a:pt x="94" y="13"/>
                  </a:lnTo>
                  <a:lnTo>
                    <a:pt x="57" y="34"/>
                  </a:lnTo>
                  <a:lnTo>
                    <a:pt x="25" y="27"/>
                  </a:lnTo>
                  <a:lnTo>
                    <a:pt x="4" y="3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3" name="Freeform 441"/>
            <p:cNvSpPr>
              <a:spLocks/>
            </p:cNvSpPr>
            <p:nvPr/>
          </p:nvSpPr>
          <p:spPr bwMode="auto">
            <a:xfrm>
              <a:off x="5709236" y="3573421"/>
              <a:ext cx="125558" cy="47580"/>
            </a:xfrm>
            <a:custGeom>
              <a:avLst/>
              <a:gdLst/>
              <a:ahLst/>
              <a:cxnLst>
                <a:cxn ang="0">
                  <a:pos x="5" y="36"/>
                </a:cxn>
                <a:cxn ang="0">
                  <a:pos x="0" y="24"/>
                </a:cxn>
                <a:cxn ang="0">
                  <a:pos x="15" y="18"/>
                </a:cxn>
                <a:cxn ang="0">
                  <a:pos x="22" y="4"/>
                </a:cxn>
                <a:cxn ang="0">
                  <a:pos x="46" y="9"/>
                </a:cxn>
                <a:cxn ang="0">
                  <a:pos x="75" y="0"/>
                </a:cxn>
                <a:cxn ang="0">
                  <a:pos x="95" y="13"/>
                </a:cxn>
                <a:cxn ang="0">
                  <a:pos x="61" y="30"/>
                </a:cxn>
                <a:cxn ang="0">
                  <a:pos x="26" y="27"/>
                </a:cxn>
                <a:cxn ang="0">
                  <a:pos x="5" y="36"/>
                </a:cxn>
              </a:cxnLst>
              <a:rect l="0" t="0" r="r" b="b"/>
              <a:pathLst>
                <a:path w="95" h="36">
                  <a:moveTo>
                    <a:pt x="5" y="36"/>
                  </a:moveTo>
                  <a:lnTo>
                    <a:pt x="0" y="24"/>
                  </a:lnTo>
                  <a:lnTo>
                    <a:pt x="15" y="18"/>
                  </a:lnTo>
                  <a:lnTo>
                    <a:pt x="22" y="4"/>
                  </a:lnTo>
                  <a:lnTo>
                    <a:pt x="46" y="9"/>
                  </a:lnTo>
                  <a:lnTo>
                    <a:pt x="75" y="0"/>
                  </a:lnTo>
                  <a:lnTo>
                    <a:pt x="95" y="13"/>
                  </a:lnTo>
                  <a:lnTo>
                    <a:pt x="61" y="30"/>
                  </a:lnTo>
                  <a:lnTo>
                    <a:pt x="26" y="27"/>
                  </a:lnTo>
                  <a:lnTo>
                    <a:pt x="5" y="3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4" name="Freeform 442"/>
            <p:cNvSpPr>
              <a:spLocks/>
            </p:cNvSpPr>
            <p:nvPr/>
          </p:nvSpPr>
          <p:spPr bwMode="auto">
            <a:xfrm>
              <a:off x="6630437" y="3429360"/>
              <a:ext cx="85908" cy="146705"/>
            </a:xfrm>
            <a:custGeom>
              <a:avLst/>
              <a:gdLst/>
              <a:ahLst/>
              <a:cxnLst>
                <a:cxn ang="0">
                  <a:pos x="24" y="100"/>
                </a:cxn>
                <a:cxn ang="0">
                  <a:pos x="41" y="73"/>
                </a:cxn>
                <a:cxn ang="0">
                  <a:pos x="65" y="54"/>
                </a:cxn>
                <a:cxn ang="0">
                  <a:pos x="62" y="28"/>
                </a:cxn>
                <a:cxn ang="0">
                  <a:pos x="60" y="0"/>
                </a:cxn>
                <a:cxn ang="0">
                  <a:pos x="47" y="27"/>
                </a:cxn>
                <a:cxn ang="0">
                  <a:pos x="23" y="39"/>
                </a:cxn>
                <a:cxn ang="0">
                  <a:pos x="6" y="91"/>
                </a:cxn>
                <a:cxn ang="0">
                  <a:pos x="0" y="111"/>
                </a:cxn>
                <a:cxn ang="0">
                  <a:pos x="24" y="100"/>
                </a:cxn>
              </a:cxnLst>
              <a:rect l="0" t="0" r="r" b="b"/>
              <a:pathLst>
                <a:path w="65" h="111">
                  <a:moveTo>
                    <a:pt x="24" y="100"/>
                  </a:moveTo>
                  <a:lnTo>
                    <a:pt x="41" y="73"/>
                  </a:lnTo>
                  <a:lnTo>
                    <a:pt x="65" y="54"/>
                  </a:lnTo>
                  <a:lnTo>
                    <a:pt x="62" y="28"/>
                  </a:lnTo>
                  <a:lnTo>
                    <a:pt x="60" y="0"/>
                  </a:lnTo>
                  <a:lnTo>
                    <a:pt x="47" y="27"/>
                  </a:lnTo>
                  <a:lnTo>
                    <a:pt x="23" y="39"/>
                  </a:lnTo>
                  <a:lnTo>
                    <a:pt x="6" y="91"/>
                  </a:lnTo>
                  <a:lnTo>
                    <a:pt x="0" y="111"/>
                  </a:lnTo>
                  <a:lnTo>
                    <a:pt x="24" y="100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5" name="Freeform 443"/>
            <p:cNvSpPr>
              <a:spLocks/>
            </p:cNvSpPr>
            <p:nvPr/>
          </p:nvSpPr>
          <p:spPr bwMode="auto">
            <a:xfrm>
              <a:off x="7037510" y="3314375"/>
              <a:ext cx="51545" cy="96482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1" y="30"/>
                </a:cxn>
                <a:cxn ang="0">
                  <a:pos x="9" y="0"/>
                </a:cxn>
                <a:cxn ang="0">
                  <a:pos x="39" y="30"/>
                </a:cxn>
                <a:cxn ang="0">
                  <a:pos x="28" y="58"/>
                </a:cxn>
                <a:cxn ang="0">
                  <a:pos x="12" y="73"/>
                </a:cxn>
                <a:cxn ang="0">
                  <a:pos x="0" y="54"/>
                </a:cxn>
              </a:cxnLst>
              <a:rect l="0" t="0" r="r" b="b"/>
              <a:pathLst>
                <a:path w="39" h="73">
                  <a:moveTo>
                    <a:pt x="0" y="54"/>
                  </a:moveTo>
                  <a:lnTo>
                    <a:pt x="1" y="30"/>
                  </a:lnTo>
                  <a:lnTo>
                    <a:pt x="9" y="0"/>
                  </a:lnTo>
                  <a:lnTo>
                    <a:pt x="39" y="30"/>
                  </a:lnTo>
                  <a:lnTo>
                    <a:pt x="28" y="58"/>
                  </a:lnTo>
                  <a:lnTo>
                    <a:pt x="12" y="73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6" name="Freeform 444"/>
            <p:cNvSpPr>
              <a:spLocks/>
            </p:cNvSpPr>
            <p:nvPr/>
          </p:nvSpPr>
          <p:spPr bwMode="auto">
            <a:xfrm>
              <a:off x="7074516" y="3211285"/>
              <a:ext cx="51545" cy="7533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" y="21"/>
                </a:cxn>
                <a:cxn ang="0">
                  <a:pos x="20" y="0"/>
                </a:cxn>
                <a:cxn ang="0">
                  <a:pos x="39" y="21"/>
                </a:cxn>
                <a:cxn ang="0">
                  <a:pos x="28" y="49"/>
                </a:cxn>
                <a:cxn ang="0">
                  <a:pos x="8" y="57"/>
                </a:cxn>
                <a:cxn ang="0">
                  <a:pos x="0" y="45"/>
                </a:cxn>
              </a:cxnLst>
              <a:rect l="0" t="0" r="r" b="b"/>
              <a:pathLst>
                <a:path w="39" h="57">
                  <a:moveTo>
                    <a:pt x="0" y="45"/>
                  </a:moveTo>
                  <a:lnTo>
                    <a:pt x="1" y="21"/>
                  </a:lnTo>
                  <a:lnTo>
                    <a:pt x="20" y="0"/>
                  </a:lnTo>
                  <a:lnTo>
                    <a:pt x="39" y="21"/>
                  </a:lnTo>
                  <a:lnTo>
                    <a:pt x="28" y="49"/>
                  </a:lnTo>
                  <a:lnTo>
                    <a:pt x="8" y="57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7" name="Freeform 445"/>
            <p:cNvSpPr>
              <a:spLocks/>
            </p:cNvSpPr>
            <p:nvPr/>
          </p:nvSpPr>
          <p:spPr bwMode="auto">
            <a:xfrm>
              <a:off x="7078481" y="3285298"/>
              <a:ext cx="50223" cy="50223"/>
            </a:xfrm>
            <a:custGeom>
              <a:avLst/>
              <a:gdLst/>
              <a:ahLst/>
              <a:cxnLst>
                <a:cxn ang="0">
                  <a:pos x="12" y="35"/>
                </a:cxn>
                <a:cxn ang="0">
                  <a:pos x="0" y="13"/>
                </a:cxn>
                <a:cxn ang="0">
                  <a:pos x="33" y="0"/>
                </a:cxn>
                <a:cxn ang="0">
                  <a:pos x="38" y="25"/>
                </a:cxn>
                <a:cxn ang="0">
                  <a:pos x="30" y="38"/>
                </a:cxn>
                <a:cxn ang="0">
                  <a:pos x="12" y="35"/>
                </a:cxn>
              </a:cxnLst>
              <a:rect l="0" t="0" r="r" b="b"/>
              <a:pathLst>
                <a:path w="38" h="38">
                  <a:moveTo>
                    <a:pt x="12" y="35"/>
                  </a:moveTo>
                  <a:lnTo>
                    <a:pt x="0" y="13"/>
                  </a:lnTo>
                  <a:lnTo>
                    <a:pt x="33" y="0"/>
                  </a:lnTo>
                  <a:lnTo>
                    <a:pt x="38" y="25"/>
                  </a:lnTo>
                  <a:lnTo>
                    <a:pt x="30" y="38"/>
                  </a:lnTo>
                  <a:lnTo>
                    <a:pt x="12" y="3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8" name="Freeform 446"/>
            <p:cNvSpPr>
              <a:spLocks/>
            </p:cNvSpPr>
            <p:nvPr/>
          </p:nvSpPr>
          <p:spPr bwMode="auto">
            <a:xfrm>
              <a:off x="2042937" y="2284798"/>
              <a:ext cx="100447" cy="103090"/>
            </a:xfrm>
            <a:custGeom>
              <a:avLst/>
              <a:gdLst/>
              <a:ahLst/>
              <a:cxnLst>
                <a:cxn ang="0">
                  <a:pos x="51" y="77"/>
                </a:cxn>
                <a:cxn ang="0">
                  <a:pos x="44" y="60"/>
                </a:cxn>
                <a:cxn ang="0">
                  <a:pos x="14" y="34"/>
                </a:cxn>
                <a:cxn ang="0">
                  <a:pos x="0" y="4"/>
                </a:cxn>
                <a:cxn ang="0">
                  <a:pos x="26" y="0"/>
                </a:cxn>
                <a:cxn ang="0">
                  <a:pos x="76" y="44"/>
                </a:cxn>
                <a:cxn ang="0">
                  <a:pos x="74" y="78"/>
                </a:cxn>
                <a:cxn ang="0">
                  <a:pos x="51" y="77"/>
                </a:cxn>
              </a:cxnLst>
              <a:rect l="0" t="0" r="r" b="b"/>
              <a:pathLst>
                <a:path w="76" h="78">
                  <a:moveTo>
                    <a:pt x="51" y="77"/>
                  </a:moveTo>
                  <a:lnTo>
                    <a:pt x="44" y="60"/>
                  </a:lnTo>
                  <a:lnTo>
                    <a:pt x="14" y="34"/>
                  </a:lnTo>
                  <a:lnTo>
                    <a:pt x="0" y="4"/>
                  </a:lnTo>
                  <a:lnTo>
                    <a:pt x="26" y="0"/>
                  </a:lnTo>
                  <a:lnTo>
                    <a:pt x="76" y="44"/>
                  </a:lnTo>
                  <a:lnTo>
                    <a:pt x="74" y="78"/>
                  </a:lnTo>
                  <a:lnTo>
                    <a:pt x="51" y="77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9" name="Freeform 447"/>
            <p:cNvSpPr>
              <a:spLocks/>
            </p:cNvSpPr>
            <p:nvPr/>
          </p:nvSpPr>
          <p:spPr bwMode="auto">
            <a:xfrm>
              <a:off x="2230613" y="2601998"/>
              <a:ext cx="105733" cy="129523"/>
            </a:xfrm>
            <a:custGeom>
              <a:avLst/>
              <a:gdLst/>
              <a:ahLst/>
              <a:cxnLst>
                <a:cxn ang="0">
                  <a:pos x="56" y="98"/>
                </a:cxn>
                <a:cxn ang="0">
                  <a:pos x="32" y="70"/>
                </a:cxn>
                <a:cxn ang="0">
                  <a:pos x="0" y="26"/>
                </a:cxn>
                <a:cxn ang="0">
                  <a:pos x="22" y="6"/>
                </a:cxn>
                <a:cxn ang="0">
                  <a:pos x="42" y="0"/>
                </a:cxn>
                <a:cxn ang="0">
                  <a:pos x="56" y="50"/>
                </a:cxn>
                <a:cxn ang="0">
                  <a:pos x="80" y="92"/>
                </a:cxn>
                <a:cxn ang="0">
                  <a:pos x="56" y="98"/>
                </a:cxn>
              </a:cxnLst>
              <a:rect l="0" t="0" r="r" b="b"/>
              <a:pathLst>
                <a:path w="80" h="98">
                  <a:moveTo>
                    <a:pt x="56" y="98"/>
                  </a:moveTo>
                  <a:lnTo>
                    <a:pt x="32" y="70"/>
                  </a:lnTo>
                  <a:lnTo>
                    <a:pt x="0" y="26"/>
                  </a:lnTo>
                  <a:lnTo>
                    <a:pt x="22" y="6"/>
                  </a:lnTo>
                  <a:lnTo>
                    <a:pt x="42" y="0"/>
                  </a:lnTo>
                  <a:lnTo>
                    <a:pt x="56" y="50"/>
                  </a:lnTo>
                  <a:lnTo>
                    <a:pt x="80" y="92"/>
                  </a:lnTo>
                  <a:lnTo>
                    <a:pt x="56" y="9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0" name="Freeform 448"/>
            <p:cNvSpPr>
              <a:spLocks/>
            </p:cNvSpPr>
            <p:nvPr/>
          </p:nvSpPr>
          <p:spPr bwMode="auto">
            <a:xfrm>
              <a:off x="7267479" y="2584816"/>
              <a:ext cx="84587" cy="59475"/>
            </a:xfrm>
            <a:custGeom>
              <a:avLst/>
              <a:gdLst/>
              <a:ahLst/>
              <a:cxnLst>
                <a:cxn ang="0">
                  <a:pos x="1" y="27"/>
                </a:cxn>
                <a:cxn ang="0">
                  <a:pos x="0" y="7"/>
                </a:cxn>
                <a:cxn ang="0">
                  <a:pos x="13" y="0"/>
                </a:cxn>
                <a:cxn ang="0">
                  <a:pos x="28" y="15"/>
                </a:cxn>
                <a:cxn ang="0">
                  <a:pos x="46" y="25"/>
                </a:cxn>
                <a:cxn ang="0">
                  <a:pos x="64" y="34"/>
                </a:cxn>
                <a:cxn ang="0">
                  <a:pos x="51" y="45"/>
                </a:cxn>
                <a:cxn ang="0">
                  <a:pos x="27" y="35"/>
                </a:cxn>
                <a:cxn ang="0">
                  <a:pos x="7" y="43"/>
                </a:cxn>
                <a:cxn ang="0">
                  <a:pos x="1" y="27"/>
                </a:cxn>
              </a:cxnLst>
              <a:rect l="0" t="0" r="r" b="b"/>
              <a:pathLst>
                <a:path w="64" h="45">
                  <a:moveTo>
                    <a:pt x="1" y="27"/>
                  </a:moveTo>
                  <a:lnTo>
                    <a:pt x="0" y="7"/>
                  </a:lnTo>
                  <a:lnTo>
                    <a:pt x="13" y="0"/>
                  </a:lnTo>
                  <a:lnTo>
                    <a:pt x="28" y="15"/>
                  </a:lnTo>
                  <a:lnTo>
                    <a:pt x="46" y="25"/>
                  </a:lnTo>
                  <a:lnTo>
                    <a:pt x="64" y="34"/>
                  </a:lnTo>
                  <a:lnTo>
                    <a:pt x="51" y="45"/>
                  </a:lnTo>
                  <a:lnTo>
                    <a:pt x="27" y="35"/>
                  </a:lnTo>
                  <a:lnTo>
                    <a:pt x="7" y="43"/>
                  </a:lnTo>
                  <a:lnTo>
                    <a:pt x="1" y="27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1" name="Freeform 449"/>
            <p:cNvSpPr>
              <a:spLocks/>
            </p:cNvSpPr>
            <p:nvPr/>
          </p:nvSpPr>
          <p:spPr bwMode="auto">
            <a:xfrm>
              <a:off x="7268800" y="2699801"/>
              <a:ext cx="141418" cy="37007"/>
            </a:xfrm>
            <a:custGeom>
              <a:avLst/>
              <a:gdLst/>
              <a:ahLst/>
              <a:cxnLst>
                <a:cxn ang="0">
                  <a:pos x="66" y="28"/>
                </a:cxn>
                <a:cxn ang="0">
                  <a:pos x="26" y="16"/>
                </a:cxn>
                <a:cxn ang="0">
                  <a:pos x="0" y="9"/>
                </a:cxn>
                <a:cxn ang="0">
                  <a:pos x="20" y="0"/>
                </a:cxn>
                <a:cxn ang="0">
                  <a:pos x="60" y="10"/>
                </a:cxn>
                <a:cxn ang="0">
                  <a:pos x="107" y="10"/>
                </a:cxn>
                <a:cxn ang="0">
                  <a:pos x="96" y="22"/>
                </a:cxn>
                <a:cxn ang="0">
                  <a:pos x="66" y="28"/>
                </a:cxn>
              </a:cxnLst>
              <a:rect l="0" t="0" r="r" b="b"/>
              <a:pathLst>
                <a:path w="107" h="28">
                  <a:moveTo>
                    <a:pt x="66" y="28"/>
                  </a:moveTo>
                  <a:lnTo>
                    <a:pt x="26" y="16"/>
                  </a:lnTo>
                  <a:lnTo>
                    <a:pt x="0" y="9"/>
                  </a:lnTo>
                  <a:lnTo>
                    <a:pt x="20" y="0"/>
                  </a:lnTo>
                  <a:lnTo>
                    <a:pt x="60" y="10"/>
                  </a:lnTo>
                  <a:lnTo>
                    <a:pt x="107" y="10"/>
                  </a:lnTo>
                  <a:lnTo>
                    <a:pt x="96" y="22"/>
                  </a:lnTo>
                  <a:lnTo>
                    <a:pt x="66" y="28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2" name="Freeform 450"/>
            <p:cNvSpPr>
              <a:spLocks/>
            </p:cNvSpPr>
            <p:nvPr/>
          </p:nvSpPr>
          <p:spPr bwMode="auto">
            <a:xfrm>
              <a:off x="4382284" y="3572100"/>
              <a:ext cx="185033" cy="77979"/>
            </a:xfrm>
            <a:custGeom>
              <a:avLst/>
              <a:gdLst/>
              <a:ahLst/>
              <a:cxnLst>
                <a:cxn ang="0">
                  <a:pos x="699" y="139"/>
                </a:cxn>
                <a:cxn ang="0">
                  <a:pos x="559" y="39"/>
                </a:cxn>
                <a:cxn ang="0">
                  <a:pos x="430" y="0"/>
                </a:cxn>
                <a:cxn ang="0">
                  <a:pos x="232" y="19"/>
                </a:cxn>
                <a:cxn ang="0">
                  <a:pos x="0" y="22"/>
                </a:cxn>
                <a:cxn ang="0">
                  <a:pos x="85" y="135"/>
                </a:cxn>
                <a:cxn ang="0">
                  <a:pos x="430" y="298"/>
                </a:cxn>
                <a:cxn ang="0">
                  <a:pos x="532" y="232"/>
                </a:cxn>
                <a:cxn ang="0">
                  <a:pos x="699" y="139"/>
                </a:cxn>
              </a:cxnLst>
              <a:rect l="0" t="0" r="r" b="b"/>
              <a:pathLst>
                <a:path w="699" h="298">
                  <a:moveTo>
                    <a:pt x="699" y="139"/>
                  </a:moveTo>
                  <a:lnTo>
                    <a:pt x="559" y="39"/>
                  </a:lnTo>
                  <a:lnTo>
                    <a:pt x="430" y="0"/>
                  </a:lnTo>
                  <a:lnTo>
                    <a:pt x="232" y="19"/>
                  </a:lnTo>
                  <a:lnTo>
                    <a:pt x="0" y="22"/>
                  </a:lnTo>
                  <a:lnTo>
                    <a:pt x="85" y="135"/>
                  </a:lnTo>
                  <a:lnTo>
                    <a:pt x="430" y="298"/>
                  </a:lnTo>
                  <a:lnTo>
                    <a:pt x="532" y="232"/>
                  </a:lnTo>
                  <a:lnTo>
                    <a:pt x="699" y="13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3" name="Freeform 451"/>
            <p:cNvSpPr>
              <a:spLocks/>
            </p:cNvSpPr>
            <p:nvPr/>
          </p:nvSpPr>
          <p:spPr bwMode="auto">
            <a:xfrm>
              <a:off x="3787535" y="3500730"/>
              <a:ext cx="101768" cy="77979"/>
            </a:xfrm>
            <a:custGeom>
              <a:avLst/>
              <a:gdLst/>
              <a:ahLst/>
              <a:cxnLst>
                <a:cxn ang="0">
                  <a:pos x="389" y="290"/>
                </a:cxn>
                <a:cxn ang="0">
                  <a:pos x="270" y="293"/>
                </a:cxn>
                <a:cxn ang="0">
                  <a:pos x="109" y="248"/>
                </a:cxn>
                <a:cxn ang="0">
                  <a:pos x="0" y="149"/>
                </a:cxn>
                <a:cxn ang="0">
                  <a:pos x="75" y="66"/>
                </a:cxn>
                <a:cxn ang="0">
                  <a:pos x="166" y="0"/>
                </a:cxn>
                <a:cxn ang="0">
                  <a:pos x="355" y="134"/>
                </a:cxn>
                <a:cxn ang="0">
                  <a:pos x="389" y="290"/>
                </a:cxn>
              </a:cxnLst>
              <a:rect l="0" t="0" r="r" b="b"/>
              <a:pathLst>
                <a:path w="389" h="293">
                  <a:moveTo>
                    <a:pt x="389" y="290"/>
                  </a:moveTo>
                  <a:lnTo>
                    <a:pt x="270" y="293"/>
                  </a:lnTo>
                  <a:lnTo>
                    <a:pt x="109" y="248"/>
                  </a:lnTo>
                  <a:lnTo>
                    <a:pt x="0" y="149"/>
                  </a:lnTo>
                  <a:lnTo>
                    <a:pt x="75" y="66"/>
                  </a:lnTo>
                  <a:lnTo>
                    <a:pt x="166" y="0"/>
                  </a:lnTo>
                  <a:lnTo>
                    <a:pt x="355" y="134"/>
                  </a:lnTo>
                  <a:lnTo>
                    <a:pt x="389" y="29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4" name="Freeform 453"/>
            <p:cNvSpPr>
              <a:spLocks/>
            </p:cNvSpPr>
            <p:nvPr/>
          </p:nvSpPr>
          <p:spPr bwMode="auto">
            <a:xfrm>
              <a:off x="3172961" y="3272082"/>
              <a:ext cx="181068" cy="149349"/>
            </a:xfrm>
            <a:custGeom>
              <a:avLst/>
              <a:gdLst/>
              <a:ahLst/>
              <a:cxnLst>
                <a:cxn ang="0">
                  <a:pos x="664" y="21"/>
                </a:cxn>
                <a:cxn ang="0">
                  <a:pos x="463" y="68"/>
                </a:cxn>
                <a:cxn ang="0">
                  <a:pos x="283" y="0"/>
                </a:cxn>
                <a:cxn ang="0">
                  <a:pos x="190" y="105"/>
                </a:cxn>
                <a:cxn ang="0">
                  <a:pos x="163" y="279"/>
                </a:cxn>
                <a:cxn ang="0">
                  <a:pos x="63" y="276"/>
                </a:cxn>
                <a:cxn ang="0">
                  <a:pos x="0" y="494"/>
                </a:cxn>
                <a:cxn ang="0">
                  <a:pos x="255" y="489"/>
                </a:cxn>
                <a:cxn ang="0">
                  <a:pos x="429" y="564"/>
                </a:cxn>
                <a:cxn ang="0">
                  <a:pos x="522" y="540"/>
                </a:cxn>
                <a:cxn ang="0">
                  <a:pos x="489" y="410"/>
                </a:cxn>
                <a:cxn ang="0">
                  <a:pos x="481" y="326"/>
                </a:cxn>
                <a:cxn ang="0">
                  <a:pos x="501" y="210"/>
                </a:cxn>
                <a:cxn ang="0">
                  <a:pos x="601" y="210"/>
                </a:cxn>
                <a:cxn ang="0">
                  <a:pos x="685" y="158"/>
                </a:cxn>
                <a:cxn ang="0">
                  <a:pos x="664" y="21"/>
                </a:cxn>
              </a:cxnLst>
              <a:rect l="0" t="0" r="r" b="b"/>
              <a:pathLst>
                <a:path w="685" h="564">
                  <a:moveTo>
                    <a:pt x="664" y="21"/>
                  </a:moveTo>
                  <a:lnTo>
                    <a:pt x="463" y="68"/>
                  </a:lnTo>
                  <a:lnTo>
                    <a:pt x="283" y="0"/>
                  </a:lnTo>
                  <a:lnTo>
                    <a:pt x="190" y="105"/>
                  </a:lnTo>
                  <a:lnTo>
                    <a:pt x="163" y="279"/>
                  </a:lnTo>
                  <a:lnTo>
                    <a:pt x="63" y="276"/>
                  </a:lnTo>
                  <a:lnTo>
                    <a:pt x="0" y="494"/>
                  </a:lnTo>
                  <a:lnTo>
                    <a:pt x="255" y="489"/>
                  </a:lnTo>
                  <a:lnTo>
                    <a:pt x="429" y="564"/>
                  </a:lnTo>
                  <a:lnTo>
                    <a:pt x="522" y="540"/>
                  </a:lnTo>
                  <a:lnTo>
                    <a:pt x="489" y="410"/>
                  </a:lnTo>
                  <a:lnTo>
                    <a:pt x="481" y="326"/>
                  </a:lnTo>
                  <a:lnTo>
                    <a:pt x="501" y="210"/>
                  </a:lnTo>
                  <a:lnTo>
                    <a:pt x="601" y="210"/>
                  </a:lnTo>
                  <a:lnTo>
                    <a:pt x="685" y="158"/>
                  </a:lnTo>
                  <a:lnTo>
                    <a:pt x="664" y="21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5" name="Freeform 454"/>
            <p:cNvSpPr>
              <a:spLocks/>
            </p:cNvSpPr>
            <p:nvPr/>
          </p:nvSpPr>
          <p:spPr bwMode="auto">
            <a:xfrm>
              <a:off x="6574927" y="2522698"/>
              <a:ext cx="589463" cy="510163"/>
            </a:xfrm>
            <a:custGeom>
              <a:avLst/>
              <a:gdLst/>
              <a:ahLst/>
              <a:cxnLst>
                <a:cxn ang="0">
                  <a:pos x="1138" y="1662"/>
                </a:cxn>
                <a:cxn ang="0">
                  <a:pos x="1020" y="1530"/>
                </a:cxn>
                <a:cxn ang="0">
                  <a:pos x="873" y="1363"/>
                </a:cxn>
                <a:cxn ang="0">
                  <a:pos x="673" y="1240"/>
                </a:cxn>
                <a:cxn ang="0">
                  <a:pos x="1057" y="1275"/>
                </a:cxn>
                <a:cxn ang="0">
                  <a:pos x="1474" y="1158"/>
                </a:cxn>
                <a:cxn ang="0">
                  <a:pos x="1663" y="1102"/>
                </a:cxn>
                <a:cxn ang="0">
                  <a:pos x="1546" y="961"/>
                </a:cxn>
                <a:cxn ang="0">
                  <a:pos x="1152" y="990"/>
                </a:cxn>
                <a:cxn ang="0">
                  <a:pos x="831" y="1005"/>
                </a:cxn>
                <a:cxn ang="0">
                  <a:pos x="697" y="684"/>
                </a:cxn>
                <a:cxn ang="0">
                  <a:pos x="280" y="610"/>
                </a:cxn>
                <a:cxn ang="0">
                  <a:pos x="0" y="369"/>
                </a:cxn>
                <a:cxn ang="0">
                  <a:pos x="178" y="310"/>
                </a:cxn>
                <a:cxn ang="0">
                  <a:pos x="283" y="444"/>
                </a:cxn>
                <a:cxn ang="0">
                  <a:pos x="598" y="205"/>
                </a:cxn>
                <a:cxn ang="0">
                  <a:pos x="870" y="0"/>
                </a:cxn>
                <a:cxn ang="0">
                  <a:pos x="1329" y="160"/>
                </a:cxn>
                <a:cxn ang="0">
                  <a:pos x="1642" y="187"/>
                </a:cxn>
                <a:cxn ang="0">
                  <a:pos x="1852" y="553"/>
                </a:cxn>
                <a:cxn ang="0">
                  <a:pos x="1809" y="1068"/>
                </a:cxn>
                <a:cxn ang="0">
                  <a:pos x="1993" y="1224"/>
                </a:cxn>
                <a:cxn ang="0">
                  <a:pos x="2034" y="1140"/>
                </a:cxn>
                <a:cxn ang="0">
                  <a:pos x="2062" y="1398"/>
                </a:cxn>
                <a:cxn ang="0">
                  <a:pos x="2076" y="1545"/>
                </a:cxn>
                <a:cxn ang="0">
                  <a:pos x="2098" y="1666"/>
                </a:cxn>
                <a:cxn ang="0">
                  <a:pos x="2146" y="1762"/>
                </a:cxn>
                <a:cxn ang="0">
                  <a:pos x="2230" y="1815"/>
                </a:cxn>
                <a:cxn ang="0">
                  <a:pos x="2002" y="1869"/>
                </a:cxn>
                <a:cxn ang="0">
                  <a:pos x="1855" y="1860"/>
                </a:cxn>
                <a:cxn ang="0">
                  <a:pos x="1705" y="1747"/>
                </a:cxn>
                <a:cxn ang="0">
                  <a:pos x="1485" y="1635"/>
                </a:cxn>
                <a:cxn ang="0">
                  <a:pos x="1425" y="1798"/>
                </a:cxn>
                <a:cxn ang="0">
                  <a:pos x="1135" y="1932"/>
                </a:cxn>
              </a:cxnLst>
              <a:rect l="0" t="0" r="r" b="b"/>
              <a:pathLst>
                <a:path w="2230" h="1932">
                  <a:moveTo>
                    <a:pt x="1087" y="1750"/>
                  </a:moveTo>
                  <a:lnTo>
                    <a:pt x="1138" y="1662"/>
                  </a:lnTo>
                  <a:lnTo>
                    <a:pt x="1120" y="1585"/>
                  </a:lnTo>
                  <a:lnTo>
                    <a:pt x="1020" y="1530"/>
                  </a:lnTo>
                  <a:lnTo>
                    <a:pt x="957" y="1423"/>
                  </a:lnTo>
                  <a:lnTo>
                    <a:pt x="873" y="1363"/>
                  </a:lnTo>
                  <a:lnTo>
                    <a:pt x="741" y="1345"/>
                  </a:lnTo>
                  <a:lnTo>
                    <a:pt x="673" y="1240"/>
                  </a:lnTo>
                  <a:lnTo>
                    <a:pt x="897" y="1183"/>
                  </a:lnTo>
                  <a:lnTo>
                    <a:pt x="1057" y="1275"/>
                  </a:lnTo>
                  <a:lnTo>
                    <a:pt x="1240" y="1090"/>
                  </a:lnTo>
                  <a:lnTo>
                    <a:pt x="1474" y="1158"/>
                  </a:lnTo>
                  <a:lnTo>
                    <a:pt x="1569" y="1198"/>
                  </a:lnTo>
                  <a:lnTo>
                    <a:pt x="1663" y="1102"/>
                  </a:lnTo>
                  <a:lnTo>
                    <a:pt x="1692" y="910"/>
                  </a:lnTo>
                  <a:lnTo>
                    <a:pt x="1546" y="961"/>
                  </a:lnTo>
                  <a:lnTo>
                    <a:pt x="1348" y="955"/>
                  </a:lnTo>
                  <a:lnTo>
                    <a:pt x="1152" y="990"/>
                  </a:lnTo>
                  <a:lnTo>
                    <a:pt x="970" y="939"/>
                  </a:lnTo>
                  <a:lnTo>
                    <a:pt x="831" y="1005"/>
                  </a:lnTo>
                  <a:lnTo>
                    <a:pt x="673" y="840"/>
                  </a:lnTo>
                  <a:lnTo>
                    <a:pt x="697" y="684"/>
                  </a:lnTo>
                  <a:lnTo>
                    <a:pt x="342" y="534"/>
                  </a:lnTo>
                  <a:lnTo>
                    <a:pt x="280" y="610"/>
                  </a:lnTo>
                  <a:lnTo>
                    <a:pt x="132" y="520"/>
                  </a:lnTo>
                  <a:lnTo>
                    <a:pt x="0" y="369"/>
                  </a:lnTo>
                  <a:lnTo>
                    <a:pt x="88" y="283"/>
                  </a:lnTo>
                  <a:lnTo>
                    <a:pt x="178" y="310"/>
                  </a:lnTo>
                  <a:lnTo>
                    <a:pt x="187" y="489"/>
                  </a:lnTo>
                  <a:lnTo>
                    <a:pt x="283" y="444"/>
                  </a:lnTo>
                  <a:lnTo>
                    <a:pt x="324" y="241"/>
                  </a:lnTo>
                  <a:lnTo>
                    <a:pt x="598" y="205"/>
                  </a:lnTo>
                  <a:lnTo>
                    <a:pt x="733" y="90"/>
                  </a:lnTo>
                  <a:lnTo>
                    <a:pt x="870" y="0"/>
                  </a:lnTo>
                  <a:lnTo>
                    <a:pt x="1057" y="39"/>
                  </a:lnTo>
                  <a:lnTo>
                    <a:pt x="1329" y="160"/>
                  </a:lnTo>
                  <a:lnTo>
                    <a:pt x="1456" y="234"/>
                  </a:lnTo>
                  <a:lnTo>
                    <a:pt x="1642" y="187"/>
                  </a:lnTo>
                  <a:lnTo>
                    <a:pt x="1752" y="387"/>
                  </a:lnTo>
                  <a:lnTo>
                    <a:pt x="1852" y="553"/>
                  </a:lnTo>
                  <a:lnTo>
                    <a:pt x="1752" y="675"/>
                  </a:lnTo>
                  <a:lnTo>
                    <a:pt x="1809" y="1068"/>
                  </a:lnTo>
                  <a:lnTo>
                    <a:pt x="1929" y="1314"/>
                  </a:lnTo>
                  <a:lnTo>
                    <a:pt x="1993" y="1224"/>
                  </a:lnTo>
                  <a:lnTo>
                    <a:pt x="1980" y="1141"/>
                  </a:lnTo>
                  <a:lnTo>
                    <a:pt x="2034" y="1140"/>
                  </a:lnTo>
                  <a:lnTo>
                    <a:pt x="2065" y="1314"/>
                  </a:lnTo>
                  <a:lnTo>
                    <a:pt x="2062" y="1398"/>
                  </a:lnTo>
                  <a:lnTo>
                    <a:pt x="2068" y="1455"/>
                  </a:lnTo>
                  <a:lnTo>
                    <a:pt x="2076" y="1545"/>
                  </a:lnTo>
                  <a:lnTo>
                    <a:pt x="2085" y="1608"/>
                  </a:lnTo>
                  <a:lnTo>
                    <a:pt x="2098" y="1666"/>
                  </a:lnTo>
                  <a:lnTo>
                    <a:pt x="2112" y="1722"/>
                  </a:lnTo>
                  <a:lnTo>
                    <a:pt x="2146" y="1762"/>
                  </a:lnTo>
                  <a:lnTo>
                    <a:pt x="2184" y="1789"/>
                  </a:lnTo>
                  <a:lnTo>
                    <a:pt x="2230" y="1815"/>
                  </a:lnTo>
                  <a:lnTo>
                    <a:pt x="2080" y="1810"/>
                  </a:lnTo>
                  <a:lnTo>
                    <a:pt x="2002" y="1869"/>
                  </a:lnTo>
                  <a:lnTo>
                    <a:pt x="1926" y="1825"/>
                  </a:lnTo>
                  <a:lnTo>
                    <a:pt x="1855" y="1860"/>
                  </a:lnTo>
                  <a:lnTo>
                    <a:pt x="1809" y="1770"/>
                  </a:lnTo>
                  <a:lnTo>
                    <a:pt x="1705" y="1747"/>
                  </a:lnTo>
                  <a:lnTo>
                    <a:pt x="1630" y="1678"/>
                  </a:lnTo>
                  <a:lnTo>
                    <a:pt x="1485" y="1635"/>
                  </a:lnTo>
                  <a:lnTo>
                    <a:pt x="1402" y="1725"/>
                  </a:lnTo>
                  <a:lnTo>
                    <a:pt x="1425" y="1798"/>
                  </a:lnTo>
                  <a:lnTo>
                    <a:pt x="1372" y="1875"/>
                  </a:lnTo>
                  <a:lnTo>
                    <a:pt x="1135" y="1932"/>
                  </a:lnTo>
                  <a:lnTo>
                    <a:pt x="1087" y="1750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6" name="Freeform 455"/>
            <p:cNvSpPr>
              <a:spLocks/>
            </p:cNvSpPr>
            <p:nvPr/>
          </p:nvSpPr>
          <p:spPr bwMode="auto">
            <a:xfrm>
              <a:off x="7120774" y="2676011"/>
              <a:ext cx="856439" cy="1042794"/>
            </a:xfrm>
            <a:custGeom>
              <a:avLst/>
              <a:gdLst/>
              <a:ahLst/>
              <a:cxnLst>
                <a:cxn ang="0">
                  <a:pos x="3227" y="3946"/>
                </a:cxn>
                <a:cxn ang="0">
                  <a:pos x="3242" y="606"/>
                </a:cxn>
                <a:cxn ang="0">
                  <a:pos x="2796" y="436"/>
                </a:cxn>
                <a:cxn ang="0">
                  <a:pos x="2633" y="484"/>
                </a:cxn>
                <a:cxn ang="0">
                  <a:pos x="2090" y="232"/>
                </a:cxn>
                <a:cxn ang="0">
                  <a:pos x="1602" y="0"/>
                </a:cxn>
                <a:cxn ang="0">
                  <a:pos x="1277" y="150"/>
                </a:cxn>
                <a:cxn ang="0">
                  <a:pos x="1305" y="330"/>
                </a:cxn>
                <a:cxn ang="0">
                  <a:pos x="1050" y="393"/>
                </a:cxn>
                <a:cxn ang="0">
                  <a:pos x="861" y="382"/>
                </a:cxn>
                <a:cxn ang="0">
                  <a:pos x="848" y="541"/>
                </a:cxn>
                <a:cxn ang="0">
                  <a:pos x="660" y="634"/>
                </a:cxn>
                <a:cxn ang="0">
                  <a:pos x="600" y="787"/>
                </a:cxn>
                <a:cxn ang="0">
                  <a:pos x="396" y="975"/>
                </a:cxn>
                <a:cxn ang="0">
                  <a:pos x="200" y="975"/>
                </a:cxn>
                <a:cxn ang="0">
                  <a:pos x="60" y="876"/>
                </a:cxn>
                <a:cxn ang="0">
                  <a:pos x="93" y="754"/>
                </a:cxn>
                <a:cxn ang="0">
                  <a:pos x="3" y="735"/>
                </a:cxn>
                <a:cxn ang="0">
                  <a:pos x="0" y="816"/>
                </a:cxn>
                <a:cxn ang="0">
                  <a:pos x="20" y="1018"/>
                </a:cxn>
                <a:cxn ang="0">
                  <a:pos x="50" y="1144"/>
                </a:cxn>
                <a:cxn ang="0">
                  <a:pos x="89" y="1188"/>
                </a:cxn>
                <a:cxn ang="0">
                  <a:pos x="167" y="1236"/>
                </a:cxn>
                <a:cxn ang="0">
                  <a:pos x="5" y="1324"/>
                </a:cxn>
                <a:cxn ang="0">
                  <a:pos x="14" y="1393"/>
                </a:cxn>
                <a:cxn ang="0">
                  <a:pos x="123" y="1470"/>
                </a:cxn>
                <a:cxn ang="0">
                  <a:pos x="278" y="1519"/>
                </a:cxn>
                <a:cxn ang="0">
                  <a:pos x="621" y="1521"/>
                </a:cxn>
                <a:cxn ang="0">
                  <a:pos x="855" y="1669"/>
                </a:cxn>
                <a:cxn ang="0">
                  <a:pos x="1349" y="1821"/>
                </a:cxn>
                <a:cxn ang="0">
                  <a:pos x="1689" y="2026"/>
                </a:cxn>
                <a:cxn ang="0">
                  <a:pos x="1728" y="2184"/>
                </a:cxn>
                <a:cxn ang="0">
                  <a:pos x="1866" y="2271"/>
                </a:cxn>
                <a:cxn ang="0">
                  <a:pos x="1943" y="2521"/>
                </a:cxn>
                <a:cxn ang="0">
                  <a:pos x="2063" y="2626"/>
                </a:cxn>
                <a:cxn ang="0">
                  <a:pos x="2063" y="2991"/>
                </a:cxn>
                <a:cxn ang="0">
                  <a:pos x="1820" y="3078"/>
                </a:cxn>
                <a:cxn ang="0">
                  <a:pos x="1673" y="3171"/>
                </a:cxn>
                <a:cxn ang="0">
                  <a:pos x="1547" y="3384"/>
                </a:cxn>
                <a:cxn ang="0">
                  <a:pos x="1518" y="3561"/>
                </a:cxn>
                <a:cxn ang="0">
                  <a:pos x="1695" y="3532"/>
                </a:cxn>
                <a:cxn ang="0">
                  <a:pos x="1917" y="3531"/>
                </a:cxn>
                <a:cxn ang="0">
                  <a:pos x="2124" y="3543"/>
                </a:cxn>
                <a:cxn ang="0">
                  <a:pos x="2160" y="3472"/>
                </a:cxn>
                <a:cxn ang="0">
                  <a:pos x="2280" y="3366"/>
                </a:cxn>
                <a:cxn ang="0">
                  <a:pos x="2370" y="3454"/>
                </a:cxn>
                <a:cxn ang="0">
                  <a:pos x="2688" y="3421"/>
                </a:cxn>
                <a:cxn ang="0">
                  <a:pos x="2936" y="3652"/>
                </a:cxn>
                <a:cxn ang="0">
                  <a:pos x="3227" y="3946"/>
                </a:cxn>
              </a:cxnLst>
              <a:rect l="0" t="0" r="r" b="b"/>
              <a:pathLst>
                <a:path w="3242" h="3946">
                  <a:moveTo>
                    <a:pt x="3227" y="3946"/>
                  </a:moveTo>
                  <a:lnTo>
                    <a:pt x="3242" y="606"/>
                  </a:lnTo>
                  <a:lnTo>
                    <a:pt x="2796" y="436"/>
                  </a:lnTo>
                  <a:lnTo>
                    <a:pt x="2633" y="484"/>
                  </a:lnTo>
                  <a:lnTo>
                    <a:pt x="2090" y="232"/>
                  </a:lnTo>
                  <a:lnTo>
                    <a:pt x="1602" y="0"/>
                  </a:lnTo>
                  <a:lnTo>
                    <a:pt x="1277" y="150"/>
                  </a:lnTo>
                  <a:lnTo>
                    <a:pt x="1305" y="330"/>
                  </a:lnTo>
                  <a:lnTo>
                    <a:pt x="1050" y="393"/>
                  </a:lnTo>
                  <a:lnTo>
                    <a:pt x="861" y="382"/>
                  </a:lnTo>
                  <a:lnTo>
                    <a:pt x="848" y="541"/>
                  </a:lnTo>
                  <a:lnTo>
                    <a:pt x="660" y="634"/>
                  </a:lnTo>
                  <a:lnTo>
                    <a:pt x="600" y="787"/>
                  </a:lnTo>
                  <a:lnTo>
                    <a:pt x="396" y="975"/>
                  </a:lnTo>
                  <a:lnTo>
                    <a:pt x="200" y="975"/>
                  </a:lnTo>
                  <a:lnTo>
                    <a:pt x="60" y="876"/>
                  </a:lnTo>
                  <a:lnTo>
                    <a:pt x="93" y="754"/>
                  </a:lnTo>
                  <a:lnTo>
                    <a:pt x="3" y="735"/>
                  </a:lnTo>
                  <a:lnTo>
                    <a:pt x="0" y="816"/>
                  </a:lnTo>
                  <a:lnTo>
                    <a:pt x="20" y="1018"/>
                  </a:lnTo>
                  <a:lnTo>
                    <a:pt x="50" y="1144"/>
                  </a:lnTo>
                  <a:lnTo>
                    <a:pt x="89" y="1188"/>
                  </a:lnTo>
                  <a:lnTo>
                    <a:pt x="167" y="1236"/>
                  </a:lnTo>
                  <a:lnTo>
                    <a:pt x="5" y="1324"/>
                  </a:lnTo>
                  <a:lnTo>
                    <a:pt x="14" y="1393"/>
                  </a:lnTo>
                  <a:lnTo>
                    <a:pt x="123" y="1470"/>
                  </a:lnTo>
                  <a:lnTo>
                    <a:pt x="278" y="1519"/>
                  </a:lnTo>
                  <a:lnTo>
                    <a:pt x="621" y="1521"/>
                  </a:lnTo>
                  <a:lnTo>
                    <a:pt x="855" y="1669"/>
                  </a:lnTo>
                  <a:lnTo>
                    <a:pt x="1349" y="1821"/>
                  </a:lnTo>
                  <a:lnTo>
                    <a:pt x="1689" y="2026"/>
                  </a:lnTo>
                  <a:lnTo>
                    <a:pt x="1728" y="2184"/>
                  </a:lnTo>
                  <a:lnTo>
                    <a:pt x="1866" y="2271"/>
                  </a:lnTo>
                  <a:lnTo>
                    <a:pt x="1943" y="2521"/>
                  </a:lnTo>
                  <a:lnTo>
                    <a:pt x="2063" y="2626"/>
                  </a:lnTo>
                  <a:lnTo>
                    <a:pt x="2063" y="2991"/>
                  </a:lnTo>
                  <a:lnTo>
                    <a:pt x="1820" y="3078"/>
                  </a:lnTo>
                  <a:lnTo>
                    <a:pt x="1673" y="3171"/>
                  </a:lnTo>
                  <a:lnTo>
                    <a:pt x="1547" y="3384"/>
                  </a:lnTo>
                  <a:lnTo>
                    <a:pt x="1518" y="3561"/>
                  </a:lnTo>
                  <a:lnTo>
                    <a:pt x="1695" y="3532"/>
                  </a:lnTo>
                  <a:lnTo>
                    <a:pt x="1917" y="3531"/>
                  </a:lnTo>
                  <a:lnTo>
                    <a:pt x="2124" y="3543"/>
                  </a:lnTo>
                  <a:lnTo>
                    <a:pt x="2160" y="3472"/>
                  </a:lnTo>
                  <a:lnTo>
                    <a:pt x="2280" y="3366"/>
                  </a:lnTo>
                  <a:lnTo>
                    <a:pt x="2370" y="3454"/>
                  </a:lnTo>
                  <a:lnTo>
                    <a:pt x="2688" y="3421"/>
                  </a:lnTo>
                  <a:lnTo>
                    <a:pt x="2936" y="3652"/>
                  </a:lnTo>
                  <a:lnTo>
                    <a:pt x="3227" y="394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7" name="Freeform 456"/>
            <p:cNvSpPr>
              <a:spLocks/>
            </p:cNvSpPr>
            <p:nvPr/>
          </p:nvSpPr>
          <p:spPr bwMode="auto">
            <a:xfrm>
              <a:off x="6092519" y="2513446"/>
              <a:ext cx="107054" cy="75335"/>
            </a:xfrm>
            <a:custGeom>
              <a:avLst/>
              <a:gdLst/>
              <a:ahLst/>
              <a:cxnLst>
                <a:cxn ang="0">
                  <a:pos x="266" y="59"/>
                </a:cxn>
                <a:cxn ang="0">
                  <a:pos x="186" y="60"/>
                </a:cxn>
                <a:cxn ang="0">
                  <a:pos x="102" y="90"/>
                </a:cxn>
                <a:cxn ang="0">
                  <a:pos x="6" y="0"/>
                </a:cxn>
                <a:cxn ang="0">
                  <a:pos x="0" y="126"/>
                </a:cxn>
                <a:cxn ang="0">
                  <a:pos x="84" y="138"/>
                </a:cxn>
                <a:cxn ang="0">
                  <a:pos x="144" y="144"/>
                </a:cxn>
                <a:cxn ang="0">
                  <a:pos x="150" y="192"/>
                </a:cxn>
                <a:cxn ang="0">
                  <a:pos x="210" y="252"/>
                </a:cxn>
                <a:cxn ang="0">
                  <a:pos x="276" y="270"/>
                </a:cxn>
                <a:cxn ang="0">
                  <a:pos x="357" y="285"/>
                </a:cxn>
                <a:cxn ang="0">
                  <a:pos x="402" y="234"/>
                </a:cxn>
                <a:cxn ang="0">
                  <a:pos x="348" y="240"/>
                </a:cxn>
                <a:cxn ang="0">
                  <a:pos x="300" y="240"/>
                </a:cxn>
                <a:cxn ang="0">
                  <a:pos x="270" y="192"/>
                </a:cxn>
                <a:cxn ang="0">
                  <a:pos x="264" y="126"/>
                </a:cxn>
                <a:cxn ang="0">
                  <a:pos x="266" y="59"/>
                </a:cxn>
              </a:cxnLst>
              <a:rect l="0" t="0" r="r" b="b"/>
              <a:pathLst>
                <a:path w="402" h="285">
                  <a:moveTo>
                    <a:pt x="266" y="59"/>
                  </a:moveTo>
                  <a:lnTo>
                    <a:pt x="186" y="60"/>
                  </a:lnTo>
                  <a:lnTo>
                    <a:pt x="102" y="90"/>
                  </a:lnTo>
                  <a:lnTo>
                    <a:pt x="6" y="0"/>
                  </a:lnTo>
                  <a:lnTo>
                    <a:pt x="0" y="126"/>
                  </a:lnTo>
                  <a:lnTo>
                    <a:pt x="84" y="138"/>
                  </a:lnTo>
                  <a:lnTo>
                    <a:pt x="144" y="144"/>
                  </a:lnTo>
                  <a:lnTo>
                    <a:pt x="150" y="192"/>
                  </a:lnTo>
                  <a:lnTo>
                    <a:pt x="210" y="252"/>
                  </a:lnTo>
                  <a:lnTo>
                    <a:pt x="276" y="270"/>
                  </a:lnTo>
                  <a:lnTo>
                    <a:pt x="357" y="285"/>
                  </a:lnTo>
                  <a:lnTo>
                    <a:pt x="402" y="234"/>
                  </a:lnTo>
                  <a:lnTo>
                    <a:pt x="348" y="240"/>
                  </a:lnTo>
                  <a:lnTo>
                    <a:pt x="300" y="240"/>
                  </a:lnTo>
                  <a:lnTo>
                    <a:pt x="270" y="192"/>
                  </a:lnTo>
                  <a:lnTo>
                    <a:pt x="264" y="126"/>
                  </a:lnTo>
                  <a:lnTo>
                    <a:pt x="266" y="5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8" name="Freeform 457"/>
            <p:cNvSpPr>
              <a:spLocks/>
            </p:cNvSpPr>
            <p:nvPr/>
          </p:nvSpPr>
          <p:spPr bwMode="auto">
            <a:xfrm>
              <a:off x="1842043" y="2085226"/>
              <a:ext cx="113663" cy="81943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0" y="96"/>
                </a:cxn>
                <a:cxn ang="0">
                  <a:pos x="64" y="136"/>
                </a:cxn>
                <a:cxn ang="0">
                  <a:pos x="144" y="176"/>
                </a:cxn>
                <a:cxn ang="0">
                  <a:pos x="232" y="208"/>
                </a:cxn>
                <a:cxn ang="0">
                  <a:pos x="360" y="312"/>
                </a:cxn>
                <a:cxn ang="0">
                  <a:pos x="427" y="227"/>
                </a:cxn>
                <a:cxn ang="0">
                  <a:pos x="360" y="208"/>
                </a:cxn>
                <a:cxn ang="0">
                  <a:pos x="280" y="152"/>
                </a:cxn>
                <a:cxn ang="0">
                  <a:pos x="152" y="88"/>
                </a:cxn>
                <a:cxn ang="0">
                  <a:pos x="64" y="0"/>
                </a:cxn>
              </a:cxnLst>
              <a:rect l="0" t="0" r="r" b="b"/>
              <a:pathLst>
                <a:path w="427" h="312">
                  <a:moveTo>
                    <a:pt x="64" y="0"/>
                  </a:moveTo>
                  <a:lnTo>
                    <a:pt x="0" y="96"/>
                  </a:lnTo>
                  <a:lnTo>
                    <a:pt x="64" y="136"/>
                  </a:lnTo>
                  <a:lnTo>
                    <a:pt x="144" y="176"/>
                  </a:lnTo>
                  <a:lnTo>
                    <a:pt x="232" y="208"/>
                  </a:lnTo>
                  <a:lnTo>
                    <a:pt x="360" y="312"/>
                  </a:lnTo>
                  <a:lnTo>
                    <a:pt x="427" y="227"/>
                  </a:lnTo>
                  <a:lnTo>
                    <a:pt x="360" y="208"/>
                  </a:lnTo>
                  <a:lnTo>
                    <a:pt x="280" y="152"/>
                  </a:lnTo>
                  <a:lnTo>
                    <a:pt x="152" y="8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9" name="Freeform 458"/>
            <p:cNvSpPr>
              <a:spLocks/>
            </p:cNvSpPr>
            <p:nvPr/>
          </p:nvSpPr>
          <p:spPr bwMode="auto">
            <a:xfrm>
              <a:off x="3010395" y="2324448"/>
              <a:ext cx="47580" cy="37007"/>
            </a:xfrm>
            <a:custGeom>
              <a:avLst/>
              <a:gdLst/>
              <a:ahLst/>
              <a:cxnLst>
                <a:cxn ang="0">
                  <a:pos x="157" y="140"/>
                </a:cxn>
                <a:cxn ang="0">
                  <a:pos x="181" y="45"/>
                </a:cxn>
                <a:cxn ang="0">
                  <a:pos x="91" y="0"/>
                </a:cxn>
                <a:cxn ang="0">
                  <a:pos x="0" y="45"/>
                </a:cxn>
                <a:cxn ang="0">
                  <a:pos x="69" y="84"/>
                </a:cxn>
                <a:cxn ang="0">
                  <a:pos x="157" y="140"/>
                </a:cxn>
              </a:cxnLst>
              <a:rect l="0" t="0" r="r" b="b"/>
              <a:pathLst>
                <a:path w="181" h="140">
                  <a:moveTo>
                    <a:pt x="157" y="140"/>
                  </a:moveTo>
                  <a:lnTo>
                    <a:pt x="181" y="45"/>
                  </a:lnTo>
                  <a:lnTo>
                    <a:pt x="91" y="0"/>
                  </a:lnTo>
                  <a:lnTo>
                    <a:pt x="0" y="45"/>
                  </a:lnTo>
                  <a:lnTo>
                    <a:pt x="69" y="84"/>
                  </a:lnTo>
                  <a:lnTo>
                    <a:pt x="157" y="14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0" name="Freeform 459"/>
            <p:cNvSpPr>
              <a:spLocks/>
            </p:cNvSpPr>
            <p:nvPr/>
          </p:nvSpPr>
          <p:spPr bwMode="auto">
            <a:xfrm>
              <a:off x="2620505" y="2194925"/>
              <a:ext cx="42293" cy="50223"/>
            </a:xfrm>
            <a:custGeom>
              <a:avLst/>
              <a:gdLst/>
              <a:ahLst/>
              <a:cxnLst>
                <a:cxn ang="0">
                  <a:pos x="159" y="38"/>
                </a:cxn>
                <a:cxn ang="0">
                  <a:pos x="80" y="0"/>
                </a:cxn>
                <a:cxn ang="0">
                  <a:pos x="23" y="38"/>
                </a:cxn>
                <a:cxn ang="0">
                  <a:pos x="0" y="120"/>
                </a:cxn>
                <a:cxn ang="0">
                  <a:pos x="23" y="174"/>
                </a:cxn>
                <a:cxn ang="0">
                  <a:pos x="88" y="192"/>
                </a:cxn>
                <a:cxn ang="0">
                  <a:pos x="144" y="160"/>
                </a:cxn>
                <a:cxn ang="0">
                  <a:pos x="159" y="38"/>
                </a:cxn>
              </a:cxnLst>
              <a:rect l="0" t="0" r="r" b="b"/>
              <a:pathLst>
                <a:path w="159" h="192">
                  <a:moveTo>
                    <a:pt x="159" y="38"/>
                  </a:moveTo>
                  <a:lnTo>
                    <a:pt x="80" y="0"/>
                  </a:lnTo>
                  <a:lnTo>
                    <a:pt x="23" y="38"/>
                  </a:lnTo>
                  <a:lnTo>
                    <a:pt x="0" y="120"/>
                  </a:lnTo>
                  <a:lnTo>
                    <a:pt x="23" y="174"/>
                  </a:lnTo>
                  <a:lnTo>
                    <a:pt x="88" y="192"/>
                  </a:lnTo>
                  <a:lnTo>
                    <a:pt x="144" y="160"/>
                  </a:lnTo>
                  <a:lnTo>
                    <a:pt x="159" y="3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1" name="Freeform 460"/>
            <p:cNvSpPr>
              <a:spLocks/>
            </p:cNvSpPr>
            <p:nvPr/>
          </p:nvSpPr>
          <p:spPr bwMode="auto">
            <a:xfrm>
              <a:off x="2732846" y="2288763"/>
              <a:ext cx="25111" cy="58153"/>
            </a:xfrm>
            <a:custGeom>
              <a:avLst/>
              <a:gdLst/>
              <a:ahLst/>
              <a:cxnLst>
                <a:cxn ang="0">
                  <a:pos x="96" y="125"/>
                </a:cxn>
                <a:cxn ang="0">
                  <a:pos x="8" y="0"/>
                </a:cxn>
                <a:cxn ang="0">
                  <a:pos x="0" y="117"/>
                </a:cxn>
                <a:cxn ang="0">
                  <a:pos x="32" y="221"/>
                </a:cxn>
                <a:cxn ang="0">
                  <a:pos x="96" y="205"/>
                </a:cxn>
                <a:cxn ang="0">
                  <a:pos x="96" y="125"/>
                </a:cxn>
              </a:cxnLst>
              <a:rect l="0" t="0" r="r" b="b"/>
              <a:pathLst>
                <a:path w="96" h="221">
                  <a:moveTo>
                    <a:pt x="96" y="125"/>
                  </a:moveTo>
                  <a:lnTo>
                    <a:pt x="8" y="0"/>
                  </a:lnTo>
                  <a:lnTo>
                    <a:pt x="0" y="117"/>
                  </a:lnTo>
                  <a:lnTo>
                    <a:pt x="32" y="221"/>
                  </a:lnTo>
                  <a:lnTo>
                    <a:pt x="96" y="205"/>
                  </a:lnTo>
                  <a:lnTo>
                    <a:pt x="96" y="125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2" name="Freeform 461"/>
            <p:cNvSpPr>
              <a:spLocks/>
            </p:cNvSpPr>
            <p:nvPr/>
          </p:nvSpPr>
          <p:spPr bwMode="auto">
            <a:xfrm>
              <a:off x="2768531" y="2344273"/>
              <a:ext cx="52867" cy="30399"/>
            </a:xfrm>
            <a:custGeom>
              <a:avLst/>
              <a:gdLst/>
              <a:ahLst/>
              <a:cxnLst>
                <a:cxn ang="0">
                  <a:pos x="200" y="96"/>
                </a:cxn>
                <a:cxn ang="0">
                  <a:pos x="112" y="24"/>
                </a:cxn>
                <a:cxn ang="0">
                  <a:pos x="40" y="0"/>
                </a:cxn>
                <a:cxn ang="0">
                  <a:pos x="8" y="24"/>
                </a:cxn>
                <a:cxn ang="0">
                  <a:pos x="0" y="112"/>
                </a:cxn>
                <a:cxn ang="0">
                  <a:pos x="112" y="104"/>
                </a:cxn>
                <a:cxn ang="0">
                  <a:pos x="200" y="96"/>
                </a:cxn>
              </a:cxnLst>
              <a:rect l="0" t="0" r="r" b="b"/>
              <a:pathLst>
                <a:path w="200" h="112">
                  <a:moveTo>
                    <a:pt x="200" y="96"/>
                  </a:moveTo>
                  <a:lnTo>
                    <a:pt x="112" y="24"/>
                  </a:lnTo>
                  <a:lnTo>
                    <a:pt x="40" y="0"/>
                  </a:lnTo>
                  <a:lnTo>
                    <a:pt x="8" y="24"/>
                  </a:lnTo>
                  <a:lnTo>
                    <a:pt x="0" y="112"/>
                  </a:lnTo>
                  <a:lnTo>
                    <a:pt x="112" y="104"/>
                  </a:lnTo>
                  <a:lnTo>
                    <a:pt x="200" y="9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3" name="Freeform 462"/>
            <p:cNvSpPr>
              <a:spLocks/>
            </p:cNvSpPr>
            <p:nvPr/>
          </p:nvSpPr>
          <p:spPr bwMode="auto">
            <a:xfrm>
              <a:off x="2808181" y="2329735"/>
              <a:ext cx="38328" cy="30399"/>
            </a:xfrm>
            <a:custGeom>
              <a:avLst/>
              <a:gdLst/>
              <a:ahLst/>
              <a:cxnLst>
                <a:cxn ang="0">
                  <a:pos x="144" y="88"/>
                </a:cxn>
                <a:cxn ang="0">
                  <a:pos x="64" y="0"/>
                </a:cxn>
                <a:cxn ang="0">
                  <a:pos x="0" y="8"/>
                </a:cxn>
                <a:cxn ang="0">
                  <a:pos x="64" y="72"/>
                </a:cxn>
                <a:cxn ang="0">
                  <a:pos x="104" y="112"/>
                </a:cxn>
                <a:cxn ang="0">
                  <a:pos x="144" y="88"/>
                </a:cxn>
              </a:cxnLst>
              <a:rect l="0" t="0" r="r" b="b"/>
              <a:pathLst>
                <a:path w="144" h="112">
                  <a:moveTo>
                    <a:pt x="144" y="88"/>
                  </a:moveTo>
                  <a:lnTo>
                    <a:pt x="64" y="0"/>
                  </a:lnTo>
                  <a:lnTo>
                    <a:pt x="0" y="8"/>
                  </a:lnTo>
                  <a:lnTo>
                    <a:pt x="64" y="72"/>
                  </a:lnTo>
                  <a:lnTo>
                    <a:pt x="104" y="112"/>
                  </a:lnTo>
                  <a:lnTo>
                    <a:pt x="144" y="8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4" name="Freeform 463"/>
            <p:cNvSpPr>
              <a:spLocks/>
            </p:cNvSpPr>
            <p:nvPr/>
          </p:nvSpPr>
          <p:spPr bwMode="auto">
            <a:xfrm>
              <a:off x="2962815" y="2324448"/>
              <a:ext cx="23790" cy="30399"/>
            </a:xfrm>
            <a:custGeom>
              <a:avLst/>
              <a:gdLst/>
              <a:ahLst/>
              <a:cxnLst>
                <a:cxn ang="0">
                  <a:pos x="91" y="84"/>
                </a:cxn>
                <a:cxn ang="0">
                  <a:pos x="91" y="0"/>
                </a:cxn>
                <a:cxn ang="0">
                  <a:pos x="0" y="0"/>
                </a:cxn>
                <a:cxn ang="0">
                  <a:pos x="19" y="76"/>
                </a:cxn>
                <a:cxn ang="0">
                  <a:pos x="51" y="116"/>
                </a:cxn>
                <a:cxn ang="0">
                  <a:pos x="91" y="84"/>
                </a:cxn>
              </a:cxnLst>
              <a:rect l="0" t="0" r="r" b="b"/>
              <a:pathLst>
                <a:path w="91" h="116">
                  <a:moveTo>
                    <a:pt x="91" y="84"/>
                  </a:moveTo>
                  <a:lnTo>
                    <a:pt x="91" y="0"/>
                  </a:lnTo>
                  <a:lnTo>
                    <a:pt x="0" y="0"/>
                  </a:lnTo>
                  <a:lnTo>
                    <a:pt x="19" y="76"/>
                  </a:lnTo>
                  <a:lnTo>
                    <a:pt x="51" y="116"/>
                  </a:lnTo>
                  <a:lnTo>
                    <a:pt x="91" y="84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5" name="Freeform 464"/>
            <p:cNvSpPr>
              <a:spLocks/>
            </p:cNvSpPr>
            <p:nvPr/>
          </p:nvSpPr>
          <p:spPr bwMode="auto">
            <a:xfrm>
              <a:off x="3022291" y="2480405"/>
              <a:ext cx="35685" cy="71370"/>
            </a:xfrm>
            <a:custGeom>
              <a:avLst/>
              <a:gdLst/>
              <a:ahLst/>
              <a:cxnLst>
                <a:cxn ang="0">
                  <a:pos x="46" y="272"/>
                </a:cxn>
                <a:cxn ang="0">
                  <a:pos x="0" y="227"/>
                </a:cxn>
                <a:cxn ang="0">
                  <a:pos x="40" y="167"/>
                </a:cxn>
                <a:cxn ang="0">
                  <a:pos x="46" y="46"/>
                </a:cxn>
                <a:cxn ang="0">
                  <a:pos x="91" y="0"/>
                </a:cxn>
                <a:cxn ang="0">
                  <a:pos x="136" y="46"/>
                </a:cxn>
                <a:cxn ang="0">
                  <a:pos x="120" y="175"/>
                </a:cxn>
                <a:cxn ang="0">
                  <a:pos x="46" y="272"/>
                </a:cxn>
              </a:cxnLst>
              <a:rect l="0" t="0" r="r" b="b"/>
              <a:pathLst>
                <a:path w="136" h="272">
                  <a:moveTo>
                    <a:pt x="46" y="272"/>
                  </a:moveTo>
                  <a:lnTo>
                    <a:pt x="0" y="227"/>
                  </a:lnTo>
                  <a:lnTo>
                    <a:pt x="40" y="167"/>
                  </a:lnTo>
                  <a:lnTo>
                    <a:pt x="46" y="46"/>
                  </a:lnTo>
                  <a:lnTo>
                    <a:pt x="91" y="0"/>
                  </a:lnTo>
                  <a:lnTo>
                    <a:pt x="136" y="46"/>
                  </a:lnTo>
                  <a:lnTo>
                    <a:pt x="120" y="175"/>
                  </a:lnTo>
                  <a:lnTo>
                    <a:pt x="46" y="27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6" name="Freeform 465"/>
            <p:cNvSpPr>
              <a:spLocks/>
            </p:cNvSpPr>
            <p:nvPr/>
          </p:nvSpPr>
          <p:spPr bwMode="auto">
            <a:xfrm>
              <a:off x="5540062" y="3585317"/>
              <a:ext cx="111020" cy="46259"/>
            </a:xfrm>
            <a:custGeom>
              <a:avLst/>
              <a:gdLst/>
              <a:ahLst/>
              <a:cxnLst>
                <a:cxn ang="0">
                  <a:pos x="227" y="174"/>
                </a:cxn>
                <a:cxn ang="0">
                  <a:pos x="332" y="120"/>
                </a:cxn>
                <a:cxn ang="0">
                  <a:pos x="418" y="39"/>
                </a:cxn>
                <a:cxn ang="0">
                  <a:pos x="389" y="0"/>
                </a:cxn>
                <a:cxn ang="0">
                  <a:pos x="332" y="63"/>
                </a:cxn>
                <a:cxn ang="0">
                  <a:pos x="216" y="77"/>
                </a:cxn>
                <a:cxn ang="0">
                  <a:pos x="149" y="58"/>
                </a:cxn>
                <a:cxn ang="0">
                  <a:pos x="149" y="10"/>
                </a:cxn>
                <a:cxn ang="0">
                  <a:pos x="72" y="20"/>
                </a:cxn>
                <a:cxn ang="0">
                  <a:pos x="0" y="38"/>
                </a:cxn>
                <a:cxn ang="0">
                  <a:pos x="39" y="106"/>
                </a:cxn>
                <a:cxn ang="0">
                  <a:pos x="111" y="96"/>
                </a:cxn>
                <a:cxn ang="0">
                  <a:pos x="227" y="174"/>
                </a:cxn>
              </a:cxnLst>
              <a:rect l="0" t="0" r="r" b="b"/>
              <a:pathLst>
                <a:path w="418" h="174">
                  <a:moveTo>
                    <a:pt x="227" y="174"/>
                  </a:moveTo>
                  <a:lnTo>
                    <a:pt x="332" y="120"/>
                  </a:lnTo>
                  <a:lnTo>
                    <a:pt x="418" y="39"/>
                  </a:lnTo>
                  <a:lnTo>
                    <a:pt x="389" y="0"/>
                  </a:lnTo>
                  <a:lnTo>
                    <a:pt x="332" y="63"/>
                  </a:lnTo>
                  <a:lnTo>
                    <a:pt x="216" y="77"/>
                  </a:lnTo>
                  <a:lnTo>
                    <a:pt x="149" y="58"/>
                  </a:lnTo>
                  <a:lnTo>
                    <a:pt x="149" y="10"/>
                  </a:lnTo>
                  <a:lnTo>
                    <a:pt x="72" y="20"/>
                  </a:lnTo>
                  <a:lnTo>
                    <a:pt x="0" y="38"/>
                  </a:lnTo>
                  <a:lnTo>
                    <a:pt x="39" y="106"/>
                  </a:lnTo>
                  <a:lnTo>
                    <a:pt x="111" y="96"/>
                  </a:lnTo>
                  <a:lnTo>
                    <a:pt x="227" y="17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7" name="Freeform 466"/>
            <p:cNvSpPr>
              <a:spLocks/>
            </p:cNvSpPr>
            <p:nvPr/>
          </p:nvSpPr>
          <p:spPr bwMode="auto">
            <a:xfrm>
              <a:off x="5047082" y="2735485"/>
              <a:ext cx="318521" cy="515449"/>
            </a:xfrm>
            <a:custGeom>
              <a:avLst/>
              <a:gdLst/>
              <a:ahLst/>
              <a:cxnLst>
                <a:cxn ang="0">
                  <a:pos x="225" y="1950"/>
                </a:cxn>
                <a:cxn ang="0">
                  <a:pos x="50" y="1875"/>
                </a:cxn>
                <a:cxn ang="0">
                  <a:pos x="0" y="1775"/>
                </a:cxn>
                <a:cxn ang="0">
                  <a:pos x="60" y="1610"/>
                </a:cxn>
                <a:cxn ang="0">
                  <a:pos x="80" y="1470"/>
                </a:cxn>
                <a:cxn ang="0">
                  <a:pos x="150" y="1325"/>
                </a:cxn>
                <a:cxn ang="0">
                  <a:pos x="155" y="1130"/>
                </a:cxn>
                <a:cxn ang="0">
                  <a:pos x="80" y="935"/>
                </a:cxn>
                <a:cxn ang="0">
                  <a:pos x="20" y="795"/>
                </a:cxn>
                <a:cxn ang="0">
                  <a:pos x="30" y="522"/>
                </a:cxn>
                <a:cxn ang="0">
                  <a:pos x="12" y="449"/>
                </a:cxn>
                <a:cxn ang="0">
                  <a:pos x="63" y="425"/>
                </a:cxn>
                <a:cxn ang="0">
                  <a:pos x="125" y="414"/>
                </a:cxn>
                <a:cxn ang="0">
                  <a:pos x="147" y="341"/>
                </a:cxn>
                <a:cxn ang="0">
                  <a:pos x="146" y="284"/>
                </a:cxn>
                <a:cxn ang="0">
                  <a:pos x="159" y="215"/>
                </a:cxn>
                <a:cxn ang="0">
                  <a:pos x="203" y="138"/>
                </a:cxn>
                <a:cxn ang="0">
                  <a:pos x="272" y="59"/>
                </a:cxn>
                <a:cxn ang="0">
                  <a:pos x="350" y="6"/>
                </a:cxn>
                <a:cxn ang="0">
                  <a:pos x="528" y="0"/>
                </a:cxn>
                <a:cxn ang="0">
                  <a:pos x="680" y="120"/>
                </a:cxn>
                <a:cxn ang="0">
                  <a:pos x="920" y="242"/>
                </a:cxn>
                <a:cxn ang="0">
                  <a:pos x="1025" y="255"/>
                </a:cxn>
                <a:cxn ang="0">
                  <a:pos x="1205" y="395"/>
                </a:cxn>
                <a:cxn ang="0">
                  <a:pos x="1176" y="500"/>
                </a:cxn>
                <a:cxn ang="0">
                  <a:pos x="810" y="825"/>
                </a:cxn>
                <a:cxn ang="0">
                  <a:pos x="780" y="740"/>
                </a:cxn>
                <a:cxn ang="0">
                  <a:pos x="900" y="675"/>
                </a:cxn>
                <a:cxn ang="0">
                  <a:pos x="910" y="490"/>
                </a:cxn>
                <a:cxn ang="0">
                  <a:pos x="855" y="390"/>
                </a:cxn>
                <a:cxn ang="0">
                  <a:pos x="735" y="350"/>
                </a:cxn>
                <a:cxn ang="0">
                  <a:pos x="575" y="450"/>
                </a:cxn>
                <a:cxn ang="0">
                  <a:pos x="435" y="560"/>
                </a:cxn>
                <a:cxn ang="0">
                  <a:pos x="525" y="765"/>
                </a:cxn>
                <a:cxn ang="0">
                  <a:pos x="560" y="935"/>
                </a:cxn>
                <a:cxn ang="0">
                  <a:pos x="485" y="1085"/>
                </a:cxn>
                <a:cxn ang="0">
                  <a:pos x="510" y="1290"/>
                </a:cxn>
                <a:cxn ang="0">
                  <a:pos x="560" y="1395"/>
                </a:cxn>
                <a:cxn ang="0">
                  <a:pos x="465" y="1505"/>
                </a:cxn>
                <a:cxn ang="0">
                  <a:pos x="465" y="1655"/>
                </a:cxn>
                <a:cxn ang="0">
                  <a:pos x="540" y="1835"/>
                </a:cxn>
                <a:cxn ang="0">
                  <a:pos x="335" y="1880"/>
                </a:cxn>
                <a:cxn ang="0">
                  <a:pos x="225" y="1950"/>
                </a:cxn>
              </a:cxnLst>
              <a:rect l="0" t="0" r="r" b="b"/>
              <a:pathLst>
                <a:path w="1205" h="1950">
                  <a:moveTo>
                    <a:pt x="225" y="1950"/>
                  </a:moveTo>
                  <a:lnTo>
                    <a:pt x="50" y="1875"/>
                  </a:lnTo>
                  <a:lnTo>
                    <a:pt x="0" y="1775"/>
                  </a:lnTo>
                  <a:lnTo>
                    <a:pt x="60" y="1610"/>
                  </a:lnTo>
                  <a:lnTo>
                    <a:pt x="80" y="1470"/>
                  </a:lnTo>
                  <a:lnTo>
                    <a:pt x="150" y="1325"/>
                  </a:lnTo>
                  <a:lnTo>
                    <a:pt x="155" y="1130"/>
                  </a:lnTo>
                  <a:lnTo>
                    <a:pt x="80" y="935"/>
                  </a:lnTo>
                  <a:lnTo>
                    <a:pt x="20" y="795"/>
                  </a:lnTo>
                  <a:lnTo>
                    <a:pt x="30" y="522"/>
                  </a:lnTo>
                  <a:lnTo>
                    <a:pt x="12" y="449"/>
                  </a:lnTo>
                  <a:lnTo>
                    <a:pt x="63" y="425"/>
                  </a:lnTo>
                  <a:lnTo>
                    <a:pt x="125" y="414"/>
                  </a:lnTo>
                  <a:lnTo>
                    <a:pt x="147" y="341"/>
                  </a:lnTo>
                  <a:lnTo>
                    <a:pt x="146" y="284"/>
                  </a:lnTo>
                  <a:lnTo>
                    <a:pt x="159" y="215"/>
                  </a:lnTo>
                  <a:lnTo>
                    <a:pt x="203" y="138"/>
                  </a:lnTo>
                  <a:lnTo>
                    <a:pt x="272" y="59"/>
                  </a:lnTo>
                  <a:lnTo>
                    <a:pt x="350" y="6"/>
                  </a:lnTo>
                  <a:lnTo>
                    <a:pt x="528" y="0"/>
                  </a:lnTo>
                  <a:lnTo>
                    <a:pt x="680" y="120"/>
                  </a:lnTo>
                  <a:lnTo>
                    <a:pt x="920" y="242"/>
                  </a:lnTo>
                  <a:lnTo>
                    <a:pt x="1025" y="255"/>
                  </a:lnTo>
                  <a:lnTo>
                    <a:pt x="1205" y="395"/>
                  </a:lnTo>
                  <a:lnTo>
                    <a:pt x="1176" y="500"/>
                  </a:lnTo>
                  <a:lnTo>
                    <a:pt x="810" y="825"/>
                  </a:lnTo>
                  <a:lnTo>
                    <a:pt x="780" y="740"/>
                  </a:lnTo>
                  <a:lnTo>
                    <a:pt x="900" y="675"/>
                  </a:lnTo>
                  <a:lnTo>
                    <a:pt x="910" y="490"/>
                  </a:lnTo>
                  <a:lnTo>
                    <a:pt x="855" y="390"/>
                  </a:lnTo>
                  <a:lnTo>
                    <a:pt x="735" y="350"/>
                  </a:lnTo>
                  <a:lnTo>
                    <a:pt x="575" y="450"/>
                  </a:lnTo>
                  <a:lnTo>
                    <a:pt x="435" y="560"/>
                  </a:lnTo>
                  <a:lnTo>
                    <a:pt x="525" y="765"/>
                  </a:lnTo>
                  <a:lnTo>
                    <a:pt x="560" y="935"/>
                  </a:lnTo>
                  <a:lnTo>
                    <a:pt x="485" y="1085"/>
                  </a:lnTo>
                  <a:lnTo>
                    <a:pt x="510" y="1290"/>
                  </a:lnTo>
                  <a:lnTo>
                    <a:pt x="560" y="1395"/>
                  </a:lnTo>
                  <a:lnTo>
                    <a:pt x="465" y="1505"/>
                  </a:lnTo>
                  <a:lnTo>
                    <a:pt x="465" y="1655"/>
                  </a:lnTo>
                  <a:lnTo>
                    <a:pt x="540" y="1835"/>
                  </a:lnTo>
                  <a:lnTo>
                    <a:pt x="335" y="1880"/>
                  </a:lnTo>
                  <a:lnTo>
                    <a:pt x="225" y="195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8" name="Freeform 467"/>
            <p:cNvSpPr>
              <a:spLocks/>
            </p:cNvSpPr>
            <p:nvPr/>
          </p:nvSpPr>
          <p:spPr bwMode="auto">
            <a:xfrm>
              <a:off x="4966460" y="2625788"/>
              <a:ext cx="151991" cy="327773"/>
            </a:xfrm>
            <a:custGeom>
              <a:avLst/>
              <a:gdLst/>
              <a:ahLst/>
              <a:cxnLst>
                <a:cxn ang="0">
                  <a:pos x="0" y="834"/>
                </a:cxn>
                <a:cxn ang="0">
                  <a:pos x="127" y="765"/>
                </a:cxn>
                <a:cxn ang="0">
                  <a:pos x="207" y="702"/>
                </a:cxn>
                <a:cxn ang="0">
                  <a:pos x="207" y="585"/>
                </a:cxn>
                <a:cxn ang="0">
                  <a:pos x="232" y="475"/>
                </a:cxn>
                <a:cxn ang="0">
                  <a:pos x="312" y="418"/>
                </a:cxn>
                <a:cxn ang="0">
                  <a:pos x="262" y="165"/>
                </a:cxn>
                <a:cxn ang="0">
                  <a:pos x="310" y="0"/>
                </a:cxn>
                <a:cxn ang="0">
                  <a:pos x="385" y="22"/>
                </a:cxn>
                <a:cxn ang="0">
                  <a:pos x="357" y="166"/>
                </a:cxn>
                <a:cxn ang="0">
                  <a:pos x="490" y="226"/>
                </a:cxn>
                <a:cxn ang="0">
                  <a:pos x="547" y="363"/>
                </a:cxn>
                <a:cxn ang="0">
                  <a:pos x="579" y="474"/>
                </a:cxn>
                <a:cxn ang="0">
                  <a:pos x="510" y="552"/>
                </a:cxn>
                <a:cxn ang="0">
                  <a:pos x="469" y="627"/>
                </a:cxn>
                <a:cxn ang="0">
                  <a:pos x="454" y="691"/>
                </a:cxn>
                <a:cxn ang="0">
                  <a:pos x="453" y="759"/>
                </a:cxn>
                <a:cxn ang="0">
                  <a:pos x="433" y="828"/>
                </a:cxn>
                <a:cxn ang="0">
                  <a:pos x="373" y="840"/>
                </a:cxn>
                <a:cxn ang="0">
                  <a:pos x="319" y="862"/>
                </a:cxn>
                <a:cxn ang="0">
                  <a:pos x="337" y="936"/>
                </a:cxn>
                <a:cxn ang="0">
                  <a:pos x="331" y="1083"/>
                </a:cxn>
                <a:cxn ang="0">
                  <a:pos x="327" y="1210"/>
                </a:cxn>
                <a:cxn ang="0">
                  <a:pos x="141" y="1239"/>
                </a:cxn>
                <a:cxn ang="0">
                  <a:pos x="36" y="1122"/>
                </a:cxn>
                <a:cxn ang="0">
                  <a:pos x="70" y="955"/>
                </a:cxn>
                <a:cxn ang="0">
                  <a:pos x="0" y="834"/>
                </a:cxn>
              </a:cxnLst>
              <a:rect l="0" t="0" r="r" b="b"/>
              <a:pathLst>
                <a:path w="579" h="1239">
                  <a:moveTo>
                    <a:pt x="0" y="834"/>
                  </a:moveTo>
                  <a:lnTo>
                    <a:pt x="127" y="765"/>
                  </a:lnTo>
                  <a:lnTo>
                    <a:pt x="207" y="702"/>
                  </a:lnTo>
                  <a:lnTo>
                    <a:pt x="207" y="585"/>
                  </a:lnTo>
                  <a:lnTo>
                    <a:pt x="232" y="475"/>
                  </a:lnTo>
                  <a:lnTo>
                    <a:pt x="312" y="418"/>
                  </a:lnTo>
                  <a:lnTo>
                    <a:pt x="262" y="165"/>
                  </a:lnTo>
                  <a:lnTo>
                    <a:pt x="310" y="0"/>
                  </a:lnTo>
                  <a:lnTo>
                    <a:pt x="385" y="22"/>
                  </a:lnTo>
                  <a:lnTo>
                    <a:pt x="357" y="166"/>
                  </a:lnTo>
                  <a:lnTo>
                    <a:pt x="490" y="226"/>
                  </a:lnTo>
                  <a:lnTo>
                    <a:pt x="547" y="363"/>
                  </a:lnTo>
                  <a:lnTo>
                    <a:pt x="579" y="474"/>
                  </a:lnTo>
                  <a:lnTo>
                    <a:pt x="510" y="552"/>
                  </a:lnTo>
                  <a:lnTo>
                    <a:pt x="469" y="627"/>
                  </a:lnTo>
                  <a:lnTo>
                    <a:pt x="454" y="691"/>
                  </a:lnTo>
                  <a:lnTo>
                    <a:pt x="453" y="759"/>
                  </a:lnTo>
                  <a:lnTo>
                    <a:pt x="433" y="828"/>
                  </a:lnTo>
                  <a:lnTo>
                    <a:pt x="373" y="840"/>
                  </a:lnTo>
                  <a:lnTo>
                    <a:pt x="319" y="862"/>
                  </a:lnTo>
                  <a:lnTo>
                    <a:pt x="337" y="936"/>
                  </a:lnTo>
                  <a:lnTo>
                    <a:pt x="331" y="1083"/>
                  </a:lnTo>
                  <a:lnTo>
                    <a:pt x="327" y="1210"/>
                  </a:lnTo>
                  <a:lnTo>
                    <a:pt x="141" y="1239"/>
                  </a:lnTo>
                  <a:lnTo>
                    <a:pt x="36" y="1122"/>
                  </a:lnTo>
                  <a:lnTo>
                    <a:pt x="70" y="955"/>
                  </a:lnTo>
                  <a:lnTo>
                    <a:pt x="0" y="83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8" name="Freeform 468"/>
            <p:cNvSpPr>
              <a:spLocks/>
            </p:cNvSpPr>
            <p:nvPr/>
          </p:nvSpPr>
          <p:spPr bwMode="auto">
            <a:xfrm>
              <a:off x="6208825" y="2953561"/>
              <a:ext cx="109698" cy="30399"/>
            </a:xfrm>
            <a:custGeom>
              <a:avLst/>
              <a:gdLst/>
              <a:ahLst/>
              <a:cxnLst>
                <a:cxn ang="0">
                  <a:pos x="55" y="114"/>
                </a:cxn>
                <a:cxn ang="0">
                  <a:pos x="0" y="88"/>
                </a:cxn>
                <a:cxn ang="0">
                  <a:pos x="120" y="8"/>
                </a:cxn>
                <a:cxn ang="0">
                  <a:pos x="232" y="0"/>
                </a:cxn>
                <a:cxn ang="0">
                  <a:pos x="320" y="8"/>
                </a:cxn>
                <a:cxn ang="0">
                  <a:pos x="418" y="24"/>
                </a:cxn>
                <a:cxn ang="0">
                  <a:pos x="368" y="56"/>
                </a:cxn>
                <a:cxn ang="0">
                  <a:pos x="248" y="64"/>
                </a:cxn>
                <a:cxn ang="0">
                  <a:pos x="144" y="80"/>
                </a:cxn>
                <a:cxn ang="0">
                  <a:pos x="55" y="114"/>
                </a:cxn>
              </a:cxnLst>
              <a:rect l="0" t="0" r="r" b="b"/>
              <a:pathLst>
                <a:path w="418" h="114">
                  <a:moveTo>
                    <a:pt x="55" y="114"/>
                  </a:moveTo>
                  <a:lnTo>
                    <a:pt x="0" y="88"/>
                  </a:lnTo>
                  <a:lnTo>
                    <a:pt x="120" y="8"/>
                  </a:lnTo>
                  <a:lnTo>
                    <a:pt x="232" y="0"/>
                  </a:lnTo>
                  <a:lnTo>
                    <a:pt x="320" y="8"/>
                  </a:lnTo>
                  <a:lnTo>
                    <a:pt x="418" y="24"/>
                  </a:lnTo>
                  <a:lnTo>
                    <a:pt x="368" y="56"/>
                  </a:lnTo>
                  <a:lnTo>
                    <a:pt x="248" y="64"/>
                  </a:lnTo>
                  <a:lnTo>
                    <a:pt x="144" y="80"/>
                  </a:lnTo>
                  <a:lnTo>
                    <a:pt x="55" y="11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9" name="Freeform 452"/>
            <p:cNvSpPr>
              <a:spLocks/>
            </p:cNvSpPr>
            <p:nvPr/>
          </p:nvSpPr>
          <p:spPr bwMode="auto">
            <a:xfrm>
              <a:off x="3300907" y="3274725"/>
              <a:ext cx="82198" cy="9800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8" y="150"/>
                </a:cxn>
                <a:cxn ang="0">
                  <a:pos x="68" y="154"/>
                </a:cxn>
                <a:cxn ang="0">
                  <a:pos x="110" y="140"/>
                </a:cxn>
                <a:cxn ang="0">
                  <a:pos x="128" y="12"/>
                </a:cxn>
                <a:cxn ang="0">
                  <a:pos x="70" y="0"/>
                </a:cxn>
                <a:cxn ang="0">
                  <a:pos x="0" y="10"/>
                </a:cxn>
              </a:cxnLst>
              <a:rect l="0" t="0" r="r" b="b"/>
              <a:pathLst>
                <a:path w="128" h="154">
                  <a:moveTo>
                    <a:pt x="0" y="10"/>
                  </a:moveTo>
                  <a:lnTo>
                    <a:pt x="18" y="150"/>
                  </a:lnTo>
                  <a:lnTo>
                    <a:pt x="68" y="154"/>
                  </a:lnTo>
                  <a:lnTo>
                    <a:pt x="110" y="140"/>
                  </a:lnTo>
                  <a:lnTo>
                    <a:pt x="128" y="12"/>
                  </a:lnTo>
                  <a:lnTo>
                    <a:pt x="7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SSI CSI by Area – June 2020 – CSA </a:t>
            </a:r>
            <a:r>
              <a:rPr lang="en-GB" sz="2000" b="0" smtClean="0"/>
              <a:t>(1/3)</a:t>
            </a:r>
            <a:endParaRPr lang="en-US" sz="32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8297238" y="1738657"/>
            <a:ext cx="389158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919183" y="1773826"/>
            <a:ext cx="4269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8139327" y="1808996"/>
            <a:ext cx="40494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Table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088376"/>
              </p:ext>
            </p:extLst>
          </p:nvPr>
        </p:nvGraphicFramePr>
        <p:xfrm>
          <a:off x="493712" y="1728216"/>
          <a:ext cx="2167128" cy="46725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228600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JABODETABEK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1EE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927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794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998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868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952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874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991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923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834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928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823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961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862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pSp>
        <p:nvGrpSpPr>
          <p:cNvPr id="103" name="Group 102"/>
          <p:cNvGrpSpPr/>
          <p:nvPr/>
        </p:nvGrpSpPr>
        <p:grpSpPr>
          <a:xfrm>
            <a:off x="9024190" y="4735749"/>
            <a:ext cx="2669580" cy="1665051"/>
            <a:chOff x="7019543" y="4735749"/>
            <a:chExt cx="2906973" cy="1665051"/>
          </a:xfrm>
        </p:grpSpPr>
        <p:sp>
          <p:nvSpPr>
            <p:cNvPr id="104" name="Rectangle 103"/>
            <p:cNvSpPr/>
            <p:nvPr/>
          </p:nvSpPr>
          <p:spPr>
            <a:xfrm>
              <a:off x="7019543" y="4788503"/>
              <a:ext cx="2871803" cy="1612297"/>
            </a:xfrm>
            <a:prstGeom prst="rect">
              <a:avLst/>
            </a:prstGeom>
            <a:pattFill prst="dkUpDiag">
              <a:fgClr>
                <a:srgbClr val="D1EBFF"/>
              </a:fgClr>
              <a:bgClr>
                <a:schemeClr val="bg1"/>
              </a:bgClr>
            </a:pattFill>
            <a:ln w="635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054713" y="4735749"/>
              <a:ext cx="2871803" cy="1612297"/>
            </a:xfrm>
            <a:prstGeom prst="rect">
              <a:avLst/>
            </a:prstGeom>
            <a:solidFill>
              <a:srgbClr val="F2F2F2">
                <a:alpha val="50196"/>
              </a:srgb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470966"/>
              </p:ext>
            </p:extLst>
          </p:nvPr>
        </p:nvGraphicFramePr>
        <p:xfrm>
          <a:off x="9372366" y="4933310"/>
          <a:ext cx="210312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320"/>
                <a:gridCol w="1828800"/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and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CSI Index Region &gt;=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or CSI Index Region &lt;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and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CSI Index Region &lt;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7" name="Table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144460"/>
              </p:ext>
            </p:extLst>
          </p:nvPr>
        </p:nvGraphicFramePr>
        <p:xfrm>
          <a:off x="9372366" y="5671862"/>
          <a:ext cx="210312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320"/>
                <a:gridCol w="1828800"/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Index Score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&gt; previous month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Index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Score &lt; previous month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Index Score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= previous month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" name="Isosceles Triangle 107"/>
          <p:cNvSpPr/>
          <p:nvPr/>
        </p:nvSpPr>
        <p:spPr>
          <a:xfrm>
            <a:off x="9440946" y="5694722"/>
            <a:ext cx="137160" cy="13716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Isosceles Triangle 108"/>
          <p:cNvSpPr/>
          <p:nvPr/>
        </p:nvSpPr>
        <p:spPr>
          <a:xfrm rot="10800000">
            <a:off x="9440947" y="5877602"/>
            <a:ext cx="137160" cy="13716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9440946" y="6106202"/>
            <a:ext cx="137160" cy="45720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1" name="Table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15152"/>
              </p:ext>
            </p:extLst>
          </p:nvPr>
        </p:nvGraphicFramePr>
        <p:xfrm>
          <a:off x="9864734" y="949014"/>
          <a:ext cx="1828800" cy="594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/>
                <a:gridCol w="685800"/>
              </a:tblGrid>
              <a:tr h="2286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NATIONAL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946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" name="Table 111"/>
          <p:cNvGraphicFramePr>
            <a:graphicFrameLocks noGrp="1"/>
          </p:cNvGraphicFramePr>
          <p:nvPr>
            <p:extLst/>
          </p:nvPr>
        </p:nvGraphicFramePr>
        <p:xfrm>
          <a:off x="8239734" y="1195198"/>
          <a:ext cx="1508760" cy="371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/>
                <a:gridCol w="365760"/>
              </a:tblGrid>
              <a:tr h="182880">
                <a:tc>
                  <a:txBody>
                    <a:bodyPr/>
                    <a:lstStyle/>
                    <a:p>
                      <a:pPr algn="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SSI Target :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930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CSI Target</a:t>
                      </a:r>
                      <a:r>
                        <a:rPr lang="en-GB" sz="1100" b="0" i="1" baseline="0" smtClean="0">
                          <a:solidFill>
                            <a:srgbClr val="C00000"/>
                          </a:solidFill>
                        </a:rPr>
                        <a:t> :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880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3" name="Isosceles Triangle 112"/>
          <p:cNvSpPr/>
          <p:nvPr/>
        </p:nvSpPr>
        <p:spPr>
          <a:xfrm rot="10800000" flipV="1">
            <a:off x="11784827" y="1201998"/>
            <a:ext cx="137160" cy="13716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Isosceles Triangle 113"/>
          <p:cNvSpPr/>
          <p:nvPr/>
        </p:nvSpPr>
        <p:spPr>
          <a:xfrm flipV="1">
            <a:off x="11784827" y="1387926"/>
            <a:ext cx="137160" cy="13716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7" name="Table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716953"/>
              </p:ext>
            </p:extLst>
          </p:nvPr>
        </p:nvGraphicFramePr>
        <p:xfrm>
          <a:off x="2797291" y="3931920"/>
          <a:ext cx="2167128" cy="2468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983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887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919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855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988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855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954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816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906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473475"/>
              </p:ext>
            </p:extLst>
          </p:nvPr>
        </p:nvGraphicFramePr>
        <p:xfrm>
          <a:off x="5813058" y="1728216"/>
          <a:ext cx="2167128" cy="31912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228600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WEST JAVA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1EE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979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868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878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941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835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998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899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119" name="Isosceles Triangle 118"/>
          <p:cNvSpPr/>
          <p:nvPr/>
        </p:nvSpPr>
        <p:spPr>
          <a:xfrm rot="10800000" flipV="1">
            <a:off x="1929203" y="2157984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Isosceles Triangle 119"/>
          <p:cNvSpPr/>
          <p:nvPr/>
        </p:nvSpPr>
        <p:spPr>
          <a:xfrm flipV="1">
            <a:off x="1929203" y="2322576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Isosceles Triangle 121"/>
          <p:cNvSpPr/>
          <p:nvPr/>
        </p:nvSpPr>
        <p:spPr>
          <a:xfrm rot="10800000">
            <a:off x="1929202" y="2816352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 flipV="1">
            <a:off x="1929203" y="3145536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Isosceles Triangle 123"/>
          <p:cNvSpPr/>
          <p:nvPr/>
        </p:nvSpPr>
        <p:spPr>
          <a:xfrm flipV="1">
            <a:off x="1929203" y="3310128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Isosceles Triangle 124"/>
          <p:cNvSpPr/>
          <p:nvPr/>
        </p:nvSpPr>
        <p:spPr>
          <a:xfrm>
            <a:off x="1929203" y="3639312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Isosceles Triangle 125"/>
          <p:cNvSpPr/>
          <p:nvPr/>
        </p:nvSpPr>
        <p:spPr>
          <a:xfrm rot="10800000" flipV="1">
            <a:off x="1929203" y="3803904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Isosceles Triangle 126"/>
          <p:cNvSpPr/>
          <p:nvPr/>
        </p:nvSpPr>
        <p:spPr>
          <a:xfrm flipV="1">
            <a:off x="1929203" y="4133088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Isosceles Triangle 127"/>
          <p:cNvSpPr/>
          <p:nvPr/>
        </p:nvSpPr>
        <p:spPr>
          <a:xfrm flipV="1">
            <a:off x="1929203" y="429768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Isosceles Triangle 128"/>
          <p:cNvSpPr/>
          <p:nvPr/>
        </p:nvSpPr>
        <p:spPr>
          <a:xfrm rot="10800000" flipV="1">
            <a:off x="1929203" y="4626864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Isosceles Triangle 129"/>
          <p:cNvSpPr/>
          <p:nvPr/>
        </p:nvSpPr>
        <p:spPr>
          <a:xfrm flipV="1">
            <a:off x="1929203" y="4791456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Isosceles Triangle 131"/>
          <p:cNvSpPr/>
          <p:nvPr/>
        </p:nvSpPr>
        <p:spPr>
          <a:xfrm rot="10800000" flipV="1">
            <a:off x="1929202" y="5285232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Isosceles Triangle 132"/>
          <p:cNvSpPr/>
          <p:nvPr/>
        </p:nvSpPr>
        <p:spPr>
          <a:xfrm rot="10800000">
            <a:off x="1929202" y="5614416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Isosceles Triangle 133"/>
          <p:cNvSpPr/>
          <p:nvPr/>
        </p:nvSpPr>
        <p:spPr>
          <a:xfrm flipV="1">
            <a:off x="1929203" y="5779008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Isosceles Triangle 134"/>
          <p:cNvSpPr/>
          <p:nvPr/>
        </p:nvSpPr>
        <p:spPr>
          <a:xfrm>
            <a:off x="1929203" y="6108192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Isosceles Triangle 135"/>
          <p:cNvSpPr/>
          <p:nvPr/>
        </p:nvSpPr>
        <p:spPr>
          <a:xfrm rot="10800000" flipV="1">
            <a:off x="1929202" y="6272784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Isosceles Triangle 141"/>
          <p:cNvSpPr/>
          <p:nvPr/>
        </p:nvSpPr>
        <p:spPr>
          <a:xfrm rot="10800000" flipV="1">
            <a:off x="4232781" y="4133088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Isosceles Triangle 142"/>
          <p:cNvSpPr/>
          <p:nvPr/>
        </p:nvSpPr>
        <p:spPr>
          <a:xfrm rot="10800000" flipV="1">
            <a:off x="4232781" y="429768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Isosceles Triangle 143"/>
          <p:cNvSpPr/>
          <p:nvPr/>
        </p:nvSpPr>
        <p:spPr>
          <a:xfrm rot="10800000" flipV="1">
            <a:off x="4232781" y="4626864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Isosceles Triangle 144"/>
          <p:cNvSpPr/>
          <p:nvPr/>
        </p:nvSpPr>
        <p:spPr>
          <a:xfrm rot="10800000">
            <a:off x="4232781" y="4791456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Isosceles Triangle 145"/>
          <p:cNvSpPr/>
          <p:nvPr/>
        </p:nvSpPr>
        <p:spPr>
          <a:xfrm rot="10800000" flipV="1">
            <a:off x="4232781" y="512064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Isosceles Triangle 146"/>
          <p:cNvSpPr/>
          <p:nvPr/>
        </p:nvSpPr>
        <p:spPr>
          <a:xfrm flipV="1">
            <a:off x="4232781" y="5285232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Isosceles Triangle 147"/>
          <p:cNvSpPr/>
          <p:nvPr/>
        </p:nvSpPr>
        <p:spPr>
          <a:xfrm rot="10800000" flipV="1">
            <a:off x="4232781" y="5614416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Isosceles Triangle 148"/>
          <p:cNvSpPr/>
          <p:nvPr/>
        </p:nvSpPr>
        <p:spPr>
          <a:xfrm flipV="1">
            <a:off x="4232781" y="5779008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Isosceles Triangle 149"/>
          <p:cNvSpPr/>
          <p:nvPr/>
        </p:nvSpPr>
        <p:spPr>
          <a:xfrm rot="10800000" flipV="1">
            <a:off x="4232781" y="6108192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Isosceles Triangle 150"/>
          <p:cNvSpPr/>
          <p:nvPr/>
        </p:nvSpPr>
        <p:spPr>
          <a:xfrm rot="10800000" flipV="1">
            <a:off x="4232781" y="6272784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Isosceles Triangle 152"/>
          <p:cNvSpPr/>
          <p:nvPr/>
        </p:nvSpPr>
        <p:spPr>
          <a:xfrm flipV="1">
            <a:off x="7248548" y="2322576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7248548" y="2686928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 rot="10800000" flipV="1">
            <a:off x="7248548" y="2816352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 rot="10800000" flipV="1">
            <a:off x="7248548" y="3145536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Isosceles Triangle 156"/>
          <p:cNvSpPr/>
          <p:nvPr/>
        </p:nvSpPr>
        <p:spPr>
          <a:xfrm flipV="1">
            <a:off x="7248548" y="3310128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Isosceles Triangle 157"/>
          <p:cNvSpPr/>
          <p:nvPr/>
        </p:nvSpPr>
        <p:spPr>
          <a:xfrm flipV="1">
            <a:off x="7248548" y="3639312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Isosceles Triangle 158"/>
          <p:cNvSpPr/>
          <p:nvPr/>
        </p:nvSpPr>
        <p:spPr>
          <a:xfrm flipV="1">
            <a:off x="7248548" y="3803904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/>
          <p:cNvSpPr/>
          <p:nvPr/>
        </p:nvSpPr>
        <p:spPr>
          <a:xfrm flipV="1">
            <a:off x="7248548" y="429768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Isosceles Triangle 161"/>
          <p:cNvSpPr/>
          <p:nvPr/>
        </p:nvSpPr>
        <p:spPr>
          <a:xfrm rot="10800000" flipV="1">
            <a:off x="7248548" y="4626864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Isosceles Triangle 162"/>
          <p:cNvSpPr/>
          <p:nvPr/>
        </p:nvSpPr>
        <p:spPr>
          <a:xfrm>
            <a:off x="7248548" y="4791456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929203" y="2686928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Isosceles Triangle 171"/>
          <p:cNvSpPr/>
          <p:nvPr/>
        </p:nvSpPr>
        <p:spPr>
          <a:xfrm>
            <a:off x="1929203" y="512064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Isosceles Triangle 172"/>
          <p:cNvSpPr/>
          <p:nvPr/>
        </p:nvSpPr>
        <p:spPr>
          <a:xfrm>
            <a:off x="7248548" y="2157984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7248548" y="4168256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3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CSI </a:t>
            </a:r>
            <a:r>
              <a:rPr lang="en-GB" smtClean="0">
                <a:solidFill>
                  <a:srgbClr val="FF4F4F"/>
                </a:solidFill>
              </a:rPr>
              <a:t>Nissan </a:t>
            </a:r>
            <a:r>
              <a:rPr lang="en-GB" smtClean="0">
                <a:solidFill>
                  <a:srgbClr val="79C9CD"/>
                </a:solidFill>
              </a:rPr>
              <a:t>Datsun </a:t>
            </a:r>
            <a:r>
              <a:rPr lang="en-GB" smtClean="0"/>
              <a:t>Achievement – May 2020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50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5E2D94D3-B342-454E-85F6-0E4D89088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702747"/>
              </p:ext>
            </p:extLst>
          </p:nvPr>
        </p:nvGraphicFramePr>
        <p:xfrm>
          <a:off x="608012" y="1163515"/>
          <a:ext cx="10972800" cy="4114800"/>
        </p:xfrm>
        <a:graphic>
          <a:graphicData uri="http://schemas.openxmlformats.org/drawingml/2006/table">
            <a:tbl>
              <a:tblPr firstRow="1" bandRow="1"/>
              <a:tblGrid>
                <a:gridCol w="1828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568447810"/>
                    </a:ext>
                  </a:extLst>
                </a:gridCol>
                <a:gridCol w="10972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902239384"/>
                    </a:ext>
                  </a:extLst>
                </a:gridCol>
              </a:tblGrid>
              <a:tr h="411480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GB" sz="1100" dirty="0">
                        <a:solidFill>
                          <a:schemeClr val="bg1"/>
                        </a:solidFill>
                      </a:endParaRP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Number of Dealers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100" b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CSI</a:t>
                      </a:r>
                      <a:r>
                        <a:rPr lang="en-GB" sz="1100" b="1" baseline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Achievement</a:t>
                      </a:r>
                      <a:endParaRPr lang="en-GB" sz="11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Sample</a:t>
                      </a:r>
                      <a:r>
                        <a:rPr lang="en-GB" sz="1100" b="1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Size Required</a:t>
                      </a:r>
                      <a:endParaRPr lang="en-GB" sz="11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B0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Sample Provided by Nissan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100" b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% Achievement</a:t>
                      </a:r>
                      <a:endParaRPr lang="en-GB" sz="11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Total Interview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95BB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</a:rPr>
                        <a:t>Failed Interview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GB" sz="1100" dirty="0">
                        <a:solidFill>
                          <a:schemeClr val="bg1"/>
                        </a:solidFill>
                      </a:endParaRP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105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% Invalid Data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105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Screening Process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Invalid Data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78808534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National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1,668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3,640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6,060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5,720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3,285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767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Sumatera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968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905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 err="1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Jabodetabek</a:t>
                      </a:r>
                      <a:endParaRPr lang="en-US" sz="1100" b="0" i="0" u="none" strike="noStrike" dirty="0">
                        <a:solidFill>
                          <a:srgbClr val="1F497D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1,190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1,824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1,725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1,014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West 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Central 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719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696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East 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Sulawesi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643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603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Bali Lombok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Kalimantan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8770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Main Reason for Invalid Data of SSI </a:t>
            </a:r>
            <a:r>
              <a:rPr lang="en-GB" smtClean="0">
                <a:solidFill>
                  <a:srgbClr val="FF4F4F"/>
                </a:solidFill>
              </a:rPr>
              <a:t>Nissan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51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4BDAD677-1380-4FD8-B116-922BB8C46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46449"/>
              </p:ext>
            </p:extLst>
          </p:nvPr>
        </p:nvGraphicFramePr>
        <p:xfrm>
          <a:off x="265112" y="1163515"/>
          <a:ext cx="11658600" cy="4418076"/>
        </p:xfrm>
        <a:graphic>
          <a:graphicData uri="http://schemas.openxmlformats.org/drawingml/2006/table">
            <a:tbl>
              <a:tblPr firstRow="1" bandRow="1"/>
              <a:tblGrid>
                <a:gridCol w="685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551640107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4119410034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052441040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417040617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889426533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1934173041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1685071127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3245213018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760652979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432362889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002130938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1222658775"/>
                    </a:ext>
                  </a:extLst>
                </a:gridCol>
              </a:tblGrid>
              <a:tr h="349351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100" dirty="0"/>
                    </a:p>
                  </a:txBody>
                  <a:tcPr marL="9144" marR="9144" marT="9144" marB="914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REASONS</a:t>
                      </a:r>
                    </a:p>
                  </a:txBody>
                  <a:tcPr marL="9144" marR="9144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Apr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May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Jun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Jul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Aug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Sep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Oct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Nov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Dec </a:t>
                      </a:r>
                      <a:r>
                        <a:rPr lang="en-US" sz="1050" b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2020</a:t>
                      </a:r>
                      <a:endParaRPr lang="en-US" sz="105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Jan </a:t>
                      </a:r>
                      <a:r>
                        <a:rPr lang="en-US" sz="1050" b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2021</a:t>
                      </a:r>
                      <a:endParaRPr lang="en-US" sz="105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Feb </a:t>
                      </a:r>
                      <a:r>
                        <a:rPr lang="en-US" sz="1050" b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2021</a:t>
                      </a:r>
                      <a:endParaRPr lang="en-US" sz="105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Mar </a:t>
                      </a:r>
                      <a:r>
                        <a:rPr lang="en-US" sz="1050" b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2021</a:t>
                      </a:r>
                      <a:endParaRPr lang="en-US" sz="105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4320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b="1" dirty="0">
                          <a:solidFill>
                            <a:srgbClr val="1F497D"/>
                          </a:solidFill>
                        </a:rPr>
                        <a:t>Personal Reason</a:t>
                      </a: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Has different name with database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5.56%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3.51%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3.99%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Have not received car from Nissan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1.75%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1.81%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Never visit the dealer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0.36%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Cars have been sold to others</a:t>
                      </a:r>
                    </a:p>
                  </a:txBody>
                  <a:tcPr marL="45720" marR="45720" marT="9144" marB="9144" anchor="ctr"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4320">
                <a:tc rowSpan="10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b="1" dirty="0">
                          <a:solidFill>
                            <a:srgbClr val="1F497D"/>
                          </a:solidFill>
                        </a:rPr>
                        <a:t>Technical Reason</a:t>
                      </a: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Mailbox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3.24%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4.35%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Number are not active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6.48%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3.51%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1.81%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9250460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No signal/ no dial tone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0.46%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0.36%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Phone number are diverted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3.24%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1.75%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5.80%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Phone number are incomplete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0.36%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Unlisted number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1.81%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Could not be contacted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3.24%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3.62%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"</a:t>
                      </a:r>
                      <a:r>
                        <a:rPr lang="en-US" sz="1100" b="0" i="0" u="none" strike="noStrike" dirty="0" err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Tulalit</a:t>
                      </a:r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" tone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Phone number belonging to someone else (husband / wife / child / driver / </a:t>
                      </a:r>
                      <a:r>
                        <a:rPr lang="en-US" sz="1100" b="0" i="0" u="none" strike="noStrike" dirty="0" err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etc</a:t>
                      </a:r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0.46%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1.75%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3.99%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8732010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Wrong number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0.46%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0.72%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4424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Main Reason for Invalid Data of CSI </a:t>
            </a:r>
            <a:r>
              <a:rPr lang="en-GB" smtClean="0">
                <a:solidFill>
                  <a:srgbClr val="FF4F4F"/>
                </a:solidFill>
              </a:rPr>
              <a:t>Nissan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52</a:t>
            </a:fld>
            <a:endParaRPr lang="en-US"/>
          </a:p>
        </p:txBody>
      </p:sp>
      <p:graphicFrame>
        <p:nvGraphicFramePr>
          <p:cNvPr id="22" name="Table 21">
            <a:extLst>
              <a:ext uri="{FF2B5EF4-FFF2-40B4-BE49-F238E27FC236}">
                <a16:creationId xmlns="" xmlns:a16="http://schemas.microsoft.com/office/drawing/2014/main" id="{4BDAD677-1380-4FD8-B116-922BB8C46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315182"/>
              </p:ext>
            </p:extLst>
          </p:nvPr>
        </p:nvGraphicFramePr>
        <p:xfrm>
          <a:off x="265112" y="1163515"/>
          <a:ext cx="11658600" cy="3869436"/>
        </p:xfrm>
        <a:graphic>
          <a:graphicData uri="http://schemas.openxmlformats.org/drawingml/2006/table">
            <a:tbl>
              <a:tblPr firstRow="1" bandRow="1"/>
              <a:tblGrid>
                <a:gridCol w="685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551640107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4119410034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052441040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417040617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889426533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1934173041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1685071127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3245213018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760652979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432362889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002130938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1222658775"/>
                    </a:ext>
                  </a:extLst>
                </a:gridCol>
              </a:tblGrid>
              <a:tr h="349351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100" dirty="0"/>
                    </a:p>
                  </a:txBody>
                  <a:tcPr marL="9144" marR="9144" marT="9144" marB="914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REASONS</a:t>
                      </a:r>
                    </a:p>
                  </a:txBody>
                  <a:tcPr marL="9144" marR="9144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Apr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May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Jun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Jul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Aug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Sep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Oct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Nov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Dec </a:t>
                      </a:r>
                      <a:r>
                        <a:rPr lang="en-US" sz="1050" b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2020</a:t>
                      </a:r>
                      <a:endParaRPr lang="en-US" sz="105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Jan </a:t>
                      </a:r>
                      <a:r>
                        <a:rPr lang="en-US" sz="1050" b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2021</a:t>
                      </a:r>
                      <a:endParaRPr lang="en-US" sz="105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Feb </a:t>
                      </a:r>
                      <a:r>
                        <a:rPr lang="en-US" sz="1050" b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2021</a:t>
                      </a:r>
                      <a:endParaRPr lang="en-US" sz="105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Mar </a:t>
                      </a:r>
                      <a:r>
                        <a:rPr lang="en-US" sz="1050" b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2021</a:t>
                      </a:r>
                      <a:endParaRPr lang="en-US" sz="105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4320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b="1" dirty="0">
                          <a:solidFill>
                            <a:srgbClr val="1F497D"/>
                          </a:solidFill>
                        </a:rPr>
                        <a:t>Personal Reason</a:t>
                      </a: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Has different name with database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0.81%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2.17%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2.41%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Cars have been sold to others</a:t>
                      </a:r>
                    </a:p>
                  </a:txBody>
                  <a:tcPr marL="45720" marR="45720" marT="9144" marB="9144" anchor="ctr"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1.31%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0.42%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0.89%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4320">
                <a:tc rowSpan="10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b="1" dirty="0">
                          <a:solidFill>
                            <a:srgbClr val="1F497D"/>
                          </a:solidFill>
                        </a:rPr>
                        <a:t>Technical Reason</a:t>
                      </a: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Mailbox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5.76%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Number are not active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9.47%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1.43%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2.87%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9250460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No signal/ no dial tone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1.21%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Phone number are diverted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1.68%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1.16%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5.23%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Phone number are incomplete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0.35%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0.26%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Unlisted number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3.50%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0.74%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1.80%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Could not be contacted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1.52%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2.45%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7.13%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"</a:t>
                      </a:r>
                      <a:r>
                        <a:rPr lang="en-US" sz="1100" b="0" i="0" u="none" strike="noStrike" dirty="0" err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Tulalit</a:t>
                      </a:r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" tone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Phone number belonging to someone else (husband / wife / child / driver / </a:t>
                      </a:r>
                      <a:r>
                        <a:rPr lang="en-US" sz="1100" b="0" i="0" u="none" strike="noStrike" dirty="0" err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etc</a:t>
                      </a:r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1.45%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8732010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Wrong number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0.92%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2586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49213"/>
            <a:ext cx="12115800" cy="541337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 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85830" y="2510921"/>
            <a:ext cx="4414383" cy="1728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38622">
              <a:lnSpc>
                <a:spcPts val="6000"/>
              </a:lnSpc>
            </a:pPr>
            <a:r>
              <a:rPr lang="en-GB" sz="9600" b="1" spc="-600" smtClean="0">
                <a:solidFill>
                  <a:srgbClr val="70A345"/>
                </a:solidFill>
                <a:latin typeface="Montserrat" panose="00000500000000000000" pitchFamily="50" charset="0"/>
              </a:rPr>
              <a:t>Thank</a:t>
            </a:r>
          </a:p>
          <a:p>
            <a:pPr algn="r" defTabSz="638622">
              <a:lnSpc>
                <a:spcPts val="6000"/>
              </a:lnSpc>
            </a:pPr>
            <a:r>
              <a:rPr lang="en-GB" sz="9600" b="1" spc="-600" smtClean="0">
                <a:solidFill>
                  <a:srgbClr val="70A345">
                    <a:lumMod val="60000"/>
                    <a:lumOff val="40000"/>
                  </a:srgbClr>
                </a:solidFill>
                <a:latin typeface="Montserrat" panose="00000500000000000000" pitchFamily="50" charset="0"/>
              </a:rPr>
              <a:t>You</a:t>
            </a:r>
            <a:endParaRPr lang="en-US" sz="9600" b="1" spc="-600" smtClean="0">
              <a:solidFill>
                <a:srgbClr val="70A345">
                  <a:lumMod val="60000"/>
                  <a:lumOff val="40000"/>
                </a:srgbClr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15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合 3"/>
          <p:cNvGrpSpPr/>
          <p:nvPr/>
        </p:nvGrpSpPr>
        <p:grpSpPr>
          <a:xfrm>
            <a:off x="497687" y="1462452"/>
            <a:ext cx="11193450" cy="3900856"/>
            <a:chOff x="1787856" y="1728377"/>
            <a:chExt cx="6189357" cy="2156957"/>
          </a:xfrm>
          <a:solidFill>
            <a:srgbClr val="D0CAB4"/>
          </a:solidFill>
        </p:grpSpPr>
        <p:sp>
          <p:nvSpPr>
            <p:cNvPr id="144" name="Freeform 401"/>
            <p:cNvSpPr>
              <a:spLocks/>
            </p:cNvSpPr>
            <p:nvPr/>
          </p:nvSpPr>
          <p:spPr bwMode="auto">
            <a:xfrm>
              <a:off x="5553279" y="2249113"/>
              <a:ext cx="274906" cy="191642"/>
            </a:xfrm>
            <a:custGeom>
              <a:avLst/>
              <a:gdLst/>
              <a:ahLst/>
              <a:cxnLst>
                <a:cxn ang="0">
                  <a:pos x="1040" y="64"/>
                </a:cxn>
                <a:cxn ang="0">
                  <a:pos x="926" y="372"/>
                </a:cxn>
                <a:cxn ang="0">
                  <a:pos x="776" y="475"/>
                </a:cxn>
                <a:cxn ang="0">
                  <a:pos x="668" y="675"/>
                </a:cxn>
                <a:cxn ang="0">
                  <a:pos x="389" y="714"/>
                </a:cxn>
                <a:cxn ang="0">
                  <a:pos x="257" y="703"/>
                </a:cxn>
                <a:cxn ang="0">
                  <a:pos x="170" y="724"/>
                </a:cxn>
                <a:cxn ang="0">
                  <a:pos x="141" y="687"/>
                </a:cxn>
                <a:cxn ang="0">
                  <a:pos x="102" y="657"/>
                </a:cxn>
                <a:cxn ang="0">
                  <a:pos x="66" y="612"/>
                </a:cxn>
                <a:cxn ang="0">
                  <a:pos x="42" y="562"/>
                </a:cxn>
                <a:cxn ang="0">
                  <a:pos x="50" y="525"/>
                </a:cxn>
                <a:cxn ang="0">
                  <a:pos x="11" y="483"/>
                </a:cxn>
                <a:cxn ang="0">
                  <a:pos x="0" y="439"/>
                </a:cxn>
                <a:cxn ang="0">
                  <a:pos x="36" y="402"/>
                </a:cxn>
                <a:cxn ang="0">
                  <a:pos x="149" y="420"/>
                </a:cxn>
                <a:cxn ang="0">
                  <a:pos x="374" y="444"/>
                </a:cxn>
                <a:cxn ang="0">
                  <a:pos x="528" y="405"/>
                </a:cxn>
                <a:cxn ang="0">
                  <a:pos x="645" y="301"/>
                </a:cxn>
                <a:cxn ang="0">
                  <a:pos x="804" y="268"/>
                </a:cxn>
                <a:cxn ang="0">
                  <a:pos x="771" y="150"/>
                </a:cxn>
                <a:cxn ang="0">
                  <a:pos x="873" y="130"/>
                </a:cxn>
                <a:cxn ang="0">
                  <a:pos x="948" y="0"/>
                </a:cxn>
                <a:cxn ang="0">
                  <a:pos x="1040" y="64"/>
                </a:cxn>
              </a:cxnLst>
              <a:rect l="0" t="0" r="r" b="b"/>
              <a:pathLst>
                <a:path w="1040" h="724">
                  <a:moveTo>
                    <a:pt x="1040" y="64"/>
                  </a:moveTo>
                  <a:lnTo>
                    <a:pt x="926" y="372"/>
                  </a:lnTo>
                  <a:lnTo>
                    <a:pt x="776" y="475"/>
                  </a:lnTo>
                  <a:lnTo>
                    <a:pt x="668" y="675"/>
                  </a:lnTo>
                  <a:lnTo>
                    <a:pt x="389" y="714"/>
                  </a:lnTo>
                  <a:lnTo>
                    <a:pt x="257" y="703"/>
                  </a:lnTo>
                  <a:lnTo>
                    <a:pt x="170" y="724"/>
                  </a:lnTo>
                  <a:lnTo>
                    <a:pt x="141" y="687"/>
                  </a:lnTo>
                  <a:lnTo>
                    <a:pt x="102" y="657"/>
                  </a:lnTo>
                  <a:lnTo>
                    <a:pt x="66" y="612"/>
                  </a:lnTo>
                  <a:lnTo>
                    <a:pt x="42" y="562"/>
                  </a:lnTo>
                  <a:lnTo>
                    <a:pt x="50" y="525"/>
                  </a:lnTo>
                  <a:lnTo>
                    <a:pt x="11" y="483"/>
                  </a:lnTo>
                  <a:lnTo>
                    <a:pt x="0" y="439"/>
                  </a:lnTo>
                  <a:lnTo>
                    <a:pt x="36" y="402"/>
                  </a:lnTo>
                  <a:lnTo>
                    <a:pt x="149" y="420"/>
                  </a:lnTo>
                  <a:lnTo>
                    <a:pt x="374" y="444"/>
                  </a:lnTo>
                  <a:lnTo>
                    <a:pt x="528" y="405"/>
                  </a:lnTo>
                  <a:lnTo>
                    <a:pt x="645" y="301"/>
                  </a:lnTo>
                  <a:lnTo>
                    <a:pt x="804" y="268"/>
                  </a:lnTo>
                  <a:lnTo>
                    <a:pt x="771" y="150"/>
                  </a:lnTo>
                  <a:lnTo>
                    <a:pt x="873" y="130"/>
                  </a:lnTo>
                  <a:lnTo>
                    <a:pt x="948" y="0"/>
                  </a:lnTo>
                  <a:lnTo>
                    <a:pt x="1040" y="6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6" name="Freeform 402"/>
            <p:cNvSpPr>
              <a:spLocks/>
            </p:cNvSpPr>
            <p:nvPr/>
          </p:nvSpPr>
          <p:spPr bwMode="auto">
            <a:xfrm>
              <a:off x="1787856" y="1728377"/>
              <a:ext cx="400464" cy="463905"/>
            </a:xfrm>
            <a:custGeom>
              <a:avLst/>
              <a:gdLst/>
              <a:ahLst/>
              <a:cxnLst>
                <a:cxn ang="0">
                  <a:pos x="262" y="342"/>
                </a:cxn>
                <a:cxn ang="0">
                  <a:pos x="246" y="324"/>
                </a:cxn>
                <a:cxn ang="0">
                  <a:pos x="244" y="271"/>
                </a:cxn>
                <a:cxn ang="0">
                  <a:pos x="217" y="267"/>
                </a:cxn>
                <a:cxn ang="0">
                  <a:pos x="211" y="247"/>
                </a:cxn>
                <a:cxn ang="0">
                  <a:pos x="174" y="196"/>
                </a:cxn>
                <a:cxn ang="0">
                  <a:pos x="153" y="184"/>
                </a:cxn>
                <a:cxn ang="0">
                  <a:pos x="135" y="189"/>
                </a:cxn>
                <a:cxn ang="0">
                  <a:pos x="105" y="159"/>
                </a:cxn>
                <a:cxn ang="0">
                  <a:pos x="72" y="139"/>
                </a:cxn>
                <a:cxn ang="0">
                  <a:pos x="21" y="75"/>
                </a:cxn>
                <a:cxn ang="0">
                  <a:pos x="3" y="48"/>
                </a:cxn>
                <a:cxn ang="0">
                  <a:pos x="0" y="1"/>
                </a:cxn>
                <a:cxn ang="0">
                  <a:pos x="33" y="0"/>
                </a:cxn>
                <a:cxn ang="0">
                  <a:pos x="108" y="44"/>
                </a:cxn>
                <a:cxn ang="0">
                  <a:pos x="160" y="37"/>
                </a:cxn>
                <a:cxn ang="0">
                  <a:pos x="199" y="44"/>
                </a:cxn>
                <a:cxn ang="0">
                  <a:pos x="238" y="49"/>
                </a:cxn>
                <a:cxn ang="0">
                  <a:pos x="297" y="118"/>
                </a:cxn>
                <a:cxn ang="0">
                  <a:pos x="285" y="147"/>
                </a:cxn>
                <a:cxn ang="0">
                  <a:pos x="259" y="181"/>
                </a:cxn>
                <a:cxn ang="0">
                  <a:pos x="280" y="232"/>
                </a:cxn>
                <a:cxn ang="0">
                  <a:pos x="277" y="271"/>
                </a:cxn>
                <a:cxn ang="0">
                  <a:pos x="294" y="286"/>
                </a:cxn>
                <a:cxn ang="0">
                  <a:pos x="289" y="313"/>
                </a:cxn>
                <a:cxn ang="0">
                  <a:pos x="303" y="334"/>
                </a:cxn>
                <a:cxn ang="0">
                  <a:pos x="301" y="351"/>
                </a:cxn>
                <a:cxn ang="0">
                  <a:pos x="279" y="340"/>
                </a:cxn>
                <a:cxn ang="0">
                  <a:pos x="262" y="342"/>
                </a:cxn>
              </a:cxnLst>
              <a:rect l="0" t="0" r="r" b="b"/>
              <a:pathLst>
                <a:path w="303" h="351">
                  <a:moveTo>
                    <a:pt x="262" y="342"/>
                  </a:moveTo>
                  <a:lnTo>
                    <a:pt x="246" y="324"/>
                  </a:lnTo>
                  <a:lnTo>
                    <a:pt x="244" y="271"/>
                  </a:lnTo>
                  <a:lnTo>
                    <a:pt x="217" y="267"/>
                  </a:lnTo>
                  <a:lnTo>
                    <a:pt x="211" y="247"/>
                  </a:lnTo>
                  <a:lnTo>
                    <a:pt x="174" y="196"/>
                  </a:lnTo>
                  <a:lnTo>
                    <a:pt x="153" y="184"/>
                  </a:lnTo>
                  <a:lnTo>
                    <a:pt x="135" y="189"/>
                  </a:lnTo>
                  <a:lnTo>
                    <a:pt x="105" y="159"/>
                  </a:lnTo>
                  <a:lnTo>
                    <a:pt x="72" y="139"/>
                  </a:lnTo>
                  <a:lnTo>
                    <a:pt x="21" y="75"/>
                  </a:lnTo>
                  <a:lnTo>
                    <a:pt x="3" y="48"/>
                  </a:lnTo>
                  <a:lnTo>
                    <a:pt x="0" y="1"/>
                  </a:lnTo>
                  <a:lnTo>
                    <a:pt x="33" y="0"/>
                  </a:lnTo>
                  <a:lnTo>
                    <a:pt x="108" y="44"/>
                  </a:lnTo>
                  <a:lnTo>
                    <a:pt x="160" y="37"/>
                  </a:lnTo>
                  <a:lnTo>
                    <a:pt x="199" y="44"/>
                  </a:lnTo>
                  <a:lnTo>
                    <a:pt x="238" y="49"/>
                  </a:lnTo>
                  <a:lnTo>
                    <a:pt x="297" y="118"/>
                  </a:lnTo>
                  <a:lnTo>
                    <a:pt x="285" y="147"/>
                  </a:lnTo>
                  <a:lnTo>
                    <a:pt x="259" y="181"/>
                  </a:lnTo>
                  <a:lnTo>
                    <a:pt x="280" y="232"/>
                  </a:lnTo>
                  <a:lnTo>
                    <a:pt x="277" y="271"/>
                  </a:lnTo>
                  <a:lnTo>
                    <a:pt x="294" y="286"/>
                  </a:lnTo>
                  <a:lnTo>
                    <a:pt x="289" y="313"/>
                  </a:lnTo>
                  <a:lnTo>
                    <a:pt x="303" y="334"/>
                  </a:lnTo>
                  <a:lnTo>
                    <a:pt x="301" y="351"/>
                  </a:lnTo>
                  <a:lnTo>
                    <a:pt x="279" y="340"/>
                  </a:lnTo>
                  <a:lnTo>
                    <a:pt x="262" y="34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7" name="Freeform 403"/>
            <p:cNvSpPr>
              <a:spLocks/>
            </p:cNvSpPr>
            <p:nvPr/>
          </p:nvSpPr>
          <p:spPr bwMode="auto">
            <a:xfrm>
              <a:off x="2130166" y="1922662"/>
              <a:ext cx="348920" cy="523379"/>
            </a:xfrm>
            <a:custGeom>
              <a:avLst/>
              <a:gdLst/>
              <a:ahLst/>
              <a:cxnLst>
                <a:cxn ang="0">
                  <a:pos x="129" y="0"/>
                </a:cxn>
                <a:cxn ang="0">
                  <a:pos x="535" y="239"/>
                </a:cxn>
                <a:cxn ang="0">
                  <a:pos x="776" y="329"/>
                </a:cxn>
                <a:cxn ang="0">
                  <a:pos x="926" y="479"/>
                </a:cxn>
                <a:cxn ang="0">
                  <a:pos x="1126" y="589"/>
                </a:cxn>
                <a:cxn ang="0">
                  <a:pos x="1091" y="704"/>
                </a:cxn>
                <a:cxn ang="0">
                  <a:pos x="1121" y="794"/>
                </a:cxn>
                <a:cxn ang="0">
                  <a:pos x="1211" y="839"/>
                </a:cxn>
                <a:cxn ang="0">
                  <a:pos x="1271" y="769"/>
                </a:cxn>
                <a:cxn ang="0">
                  <a:pos x="1321" y="974"/>
                </a:cxn>
                <a:cxn ang="0">
                  <a:pos x="1291" y="1069"/>
                </a:cxn>
                <a:cxn ang="0">
                  <a:pos x="1271" y="1204"/>
                </a:cxn>
                <a:cxn ang="0">
                  <a:pos x="1316" y="1319"/>
                </a:cxn>
                <a:cxn ang="0">
                  <a:pos x="1226" y="1414"/>
                </a:cxn>
                <a:cxn ang="0">
                  <a:pos x="1121" y="1369"/>
                </a:cxn>
                <a:cxn ang="0">
                  <a:pos x="1231" y="1529"/>
                </a:cxn>
                <a:cxn ang="0">
                  <a:pos x="1156" y="1634"/>
                </a:cxn>
                <a:cxn ang="0">
                  <a:pos x="1196" y="1759"/>
                </a:cxn>
                <a:cxn ang="0">
                  <a:pos x="901" y="1829"/>
                </a:cxn>
                <a:cxn ang="0">
                  <a:pos x="731" y="1979"/>
                </a:cxn>
                <a:cxn ang="0">
                  <a:pos x="676" y="1804"/>
                </a:cxn>
                <a:cxn ang="0">
                  <a:pos x="505" y="1364"/>
                </a:cxn>
                <a:cxn ang="0">
                  <a:pos x="495" y="1199"/>
                </a:cxn>
                <a:cxn ang="0">
                  <a:pos x="380" y="1069"/>
                </a:cxn>
                <a:cxn ang="0">
                  <a:pos x="210" y="1019"/>
                </a:cxn>
                <a:cxn ang="0">
                  <a:pos x="220" y="934"/>
                </a:cxn>
                <a:cxn ang="0">
                  <a:pos x="149" y="831"/>
                </a:cxn>
                <a:cxn ang="0">
                  <a:pos x="174" y="695"/>
                </a:cxn>
                <a:cxn ang="0">
                  <a:pos x="90" y="617"/>
                </a:cxn>
                <a:cxn ang="0">
                  <a:pos x="105" y="422"/>
                </a:cxn>
                <a:cxn ang="0">
                  <a:pos x="0" y="169"/>
                </a:cxn>
                <a:cxn ang="0">
                  <a:pos x="129" y="0"/>
                </a:cxn>
              </a:cxnLst>
              <a:rect l="0" t="0" r="r" b="b"/>
              <a:pathLst>
                <a:path w="1321" h="1979">
                  <a:moveTo>
                    <a:pt x="129" y="0"/>
                  </a:moveTo>
                  <a:lnTo>
                    <a:pt x="535" y="239"/>
                  </a:lnTo>
                  <a:lnTo>
                    <a:pt x="776" y="329"/>
                  </a:lnTo>
                  <a:lnTo>
                    <a:pt x="926" y="479"/>
                  </a:lnTo>
                  <a:lnTo>
                    <a:pt x="1126" y="589"/>
                  </a:lnTo>
                  <a:lnTo>
                    <a:pt x="1091" y="704"/>
                  </a:lnTo>
                  <a:lnTo>
                    <a:pt x="1121" y="794"/>
                  </a:lnTo>
                  <a:lnTo>
                    <a:pt x="1211" y="839"/>
                  </a:lnTo>
                  <a:lnTo>
                    <a:pt x="1271" y="769"/>
                  </a:lnTo>
                  <a:lnTo>
                    <a:pt x="1321" y="974"/>
                  </a:lnTo>
                  <a:lnTo>
                    <a:pt x="1291" y="1069"/>
                  </a:lnTo>
                  <a:lnTo>
                    <a:pt x="1271" y="1204"/>
                  </a:lnTo>
                  <a:lnTo>
                    <a:pt x="1316" y="1319"/>
                  </a:lnTo>
                  <a:lnTo>
                    <a:pt x="1226" y="1414"/>
                  </a:lnTo>
                  <a:lnTo>
                    <a:pt x="1121" y="1369"/>
                  </a:lnTo>
                  <a:lnTo>
                    <a:pt x="1231" y="1529"/>
                  </a:lnTo>
                  <a:lnTo>
                    <a:pt x="1156" y="1634"/>
                  </a:lnTo>
                  <a:lnTo>
                    <a:pt x="1196" y="1759"/>
                  </a:lnTo>
                  <a:lnTo>
                    <a:pt x="901" y="1829"/>
                  </a:lnTo>
                  <a:lnTo>
                    <a:pt x="731" y="1979"/>
                  </a:lnTo>
                  <a:lnTo>
                    <a:pt x="676" y="1804"/>
                  </a:lnTo>
                  <a:lnTo>
                    <a:pt x="505" y="1364"/>
                  </a:lnTo>
                  <a:lnTo>
                    <a:pt x="495" y="1199"/>
                  </a:lnTo>
                  <a:lnTo>
                    <a:pt x="380" y="1069"/>
                  </a:lnTo>
                  <a:lnTo>
                    <a:pt x="210" y="1019"/>
                  </a:lnTo>
                  <a:lnTo>
                    <a:pt x="220" y="934"/>
                  </a:lnTo>
                  <a:lnTo>
                    <a:pt x="149" y="831"/>
                  </a:lnTo>
                  <a:lnTo>
                    <a:pt x="174" y="695"/>
                  </a:lnTo>
                  <a:lnTo>
                    <a:pt x="90" y="617"/>
                  </a:lnTo>
                  <a:lnTo>
                    <a:pt x="105" y="422"/>
                  </a:lnTo>
                  <a:lnTo>
                    <a:pt x="0" y="16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8" name="Freeform 404"/>
            <p:cNvSpPr>
              <a:spLocks/>
            </p:cNvSpPr>
            <p:nvPr/>
          </p:nvSpPr>
          <p:spPr bwMode="auto">
            <a:xfrm>
              <a:off x="2323130" y="2391853"/>
              <a:ext cx="370066" cy="4163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157" y="253"/>
                </a:cxn>
                <a:cxn ang="0">
                  <a:pos x="277" y="338"/>
                </a:cxn>
                <a:cxn ang="0">
                  <a:pos x="322" y="493"/>
                </a:cxn>
                <a:cxn ang="0">
                  <a:pos x="562" y="733"/>
                </a:cxn>
                <a:cxn ang="0">
                  <a:pos x="632" y="944"/>
                </a:cxn>
                <a:cxn ang="0">
                  <a:pos x="752" y="1109"/>
                </a:cxn>
                <a:cxn ang="0">
                  <a:pos x="827" y="1229"/>
                </a:cxn>
                <a:cxn ang="0">
                  <a:pos x="817" y="1404"/>
                </a:cxn>
                <a:cxn ang="0">
                  <a:pos x="947" y="1572"/>
                </a:cxn>
                <a:cxn ang="0">
                  <a:pos x="1088" y="1452"/>
                </a:cxn>
                <a:cxn ang="0">
                  <a:pos x="993" y="1328"/>
                </a:cxn>
                <a:cxn ang="0">
                  <a:pos x="1041" y="1212"/>
                </a:cxn>
                <a:cxn ang="0">
                  <a:pos x="1218" y="1118"/>
                </a:cxn>
                <a:cxn ang="0">
                  <a:pos x="1402" y="789"/>
                </a:cxn>
                <a:cxn ang="0">
                  <a:pos x="1217" y="733"/>
                </a:cxn>
                <a:cxn ang="0">
                  <a:pos x="862" y="538"/>
                </a:cxn>
                <a:cxn ang="0">
                  <a:pos x="812" y="384"/>
                </a:cxn>
                <a:cxn ang="0">
                  <a:pos x="885" y="11"/>
                </a:cxn>
                <a:cxn ang="0">
                  <a:pos x="543" y="128"/>
                </a:cxn>
                <a:cxn ang="0">
                  <a:pos x="396" y="0"/>
                </a:cxn>
                <a:cxn ang="0">
                  <a:pos x="174" y="51"/>
                </a:cxn>
                <a:cxn ang="0">
                  <a:pos x="0" y="204"/>
                </a:cxn>
              </a:cxnLst>
              <a:rect l="0" t="0" r="r" b="b"/>
              <a:pathLst>
                <a:path w="1402" h="1572">
                  <a:moveTo>
                    <a:pt x="0" y="204"/>
                  </a:moveTo>
                  <a:lnTo>
                    <a:pt x="157" y="253"/>
                  </a:lnTo>
                  <a:lnTo>
                    <a:pt x="277" y="338"/>
                  </a:lnTo>
                  <a:lnTo>
                    <a:pt x="322" y="493"/>
                  </a:lnTo>
                  <a:lnTo>
                    <a:pt x="562" y="733"/>
                  </a:lnTo>
                  <a:lnTo>
                    <a:pt x="632" y="944"/>
                  </a:lnTo>
                  <a:lnTo>
                    <a:pt x="752" y="1109"/>
                  </a:lnTo>
                  <a:lnTo>
                    <a:pt x="827" y="1229"/>
                  </a:lnTo>
                  <a:lnTo>
                    <a:pt x="817" y="1404"/>
                  </a:lnTo>
                  <a:lnTo>
                    <a:pt x="947" y="1572"/>
                  </a:lnTo>
                  <a:lnTo>
                    <a:pt x="1088" y="1452"/>
                  </a:lnTo>
                  <a:lnTo>
                    <a:pt x="993" y="1328"/>
                  </a:lnTo>
                  <a:lnTo>
                    <a:pt x="1041" y="1212"/>
                  </a:lnTo>
                  <a:lnTo>
                    <a:pt x="1218" y="1118"/>
                  </a:lnTo>
                  <a:lnTo>
                    <a:pt x="1402" y="789"/>
                  </a:lnTo>
                  <a:lnTo>
                    <a:pt x="1217" y="733"/>
                  </a:lnTo>
                  <a:lnTo>
                    <a:pt x="862" y="538"/>
                  </a:lnTo>
                  <a:lnTo>
                    <a:pt x="812" y="384"/>
                  </a:lnTo>
                  <a:lnTo>
                    <a:pt x="885" y="11"/>
                  </a:lnTo>
                  <a:lnTo>
                    <a:pt x="543" y="128"/>
                  </a:lnTo>
                  <a:lnTo>
                    <a:pt x="396" y="0"/>
                  </a:lnTo>
                  <a:lnTo>
                    <a:pt x="174" y="5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9" name="Freeform 405"/>
            <p:cNvSpPr>
              <a:spLocks/>
            </p:cNvSpPr>
            <p:nvPr/>
          </p:nvSpPr>
          <p:spPr bwMode="auto">
            <a:xfrm>
              <a:off x="2427542" y="2172456"/>
              <a:ext cx="518093" cy="465226"/>
            </a:xfrm>
            <a:custGeom>
              <a:avLst/>
              <a:gdLst/>
              <a:ahLst/>
              <a:cxnLst>
                <a:cxn ang="0">
                  <a:pos x="1962" y="1131"/>
                </a:cxn>
                <a:cxn ang="0">
                  <a:pos x="1847" y="1176"/>
                </a:cxn>
                <a:cxn ang="0">
                  <a:pos x="1737" y="1266"/>
                </a:cxn>
                <a:cxn ang="0">
                  <a:pos x="1817" y="1396"/>
                </a:cxn>
                <a:cxn ang="0">
                  <a:pos x="1757" y="1486"/>
                </a:cxn>
                <a:cxn ang="0">
                  <a:pos x="1782" y="1591"/>
                </a:cxn>
                <a:cxn ang="0">
                  <a:pos x="1547" y="1581"/>
                </a:cxn>
                <a:cxn ang="0">
                  <a:pos x="1352" y="1761"/>
                </a:cxn>
                <a:cxn ang="0">
                  <a:pos x="1182" y="1671"/>
                </a:cxn>
                <a:cxn ang="0">
                  <a:pos x="1022" y="1626"/>
                </a:cxn>
                <a:cxn ang="0">
                  <a:pos x="823" y="1566"/>
                </a:cxn>
                <a:cxn ang="0">
                  <a:pos x="468" y="1372"/>
                </a:cxn>
                <a:cxn ang="0">
                  <a:pos x="417" y="1216"/>
                </a:cxn>
                <a:cxn ang="0">
                  <a:pos x="492" y="840"/>
                </a:cxn>
                <a:cxn ang="0">
                  <a:pos x="147" y="961"/>
                </a:cxn>
                <a:cxn ang="0">
                  <a:pos x="1" y="834"/>
                </a:cxn>
                <a:cxn ang="0">
                  <a:pos x="73" y="813"/>
                </a:cxn>
                <a:cxn ang="0">
                  <a:pos x="33" y="690"/>
                </a:cxn>
                <a:cxn ang="0">
                  <a:pos x="108" y="585"/>
                </a:cxn>
                <a:cxn ang="0">
                  <a:pos x="0" y="427"/>
                </a:cxn>
                <a:cxn ang="0">
                  <a:pos x="100" y="471"/>
                </a:cxn>
                <a:cxn ang="0">
                  <a:pos x="192" y="375"/>
                </a:cxn>
                <a:cxn ang="0">
                  <a:pos x="147" y="255"/>
                </a:cxn>
                <a:cxn ang="0">
                  <a:pos x="168" y="126"/>
                </a:cxn>
                <a:cxn ang="0">
                  <a:pos x="196" y="28"/>
                </a:cxn>
                <a:cxn ang="0">
                  <a:pos x="317" y="110"/>
                </a:cxn>
                <a:cxn ang="0">
                  <a:pos x="402" y="125"/>
                </a:cxn>
                <a:cxn ang="0">
                  <a:pos x="462" y="270"/>
                </a:cxn>
                <a:cxn ang="0">
                  <a:pos x="522" y="215"/>
                </a:cxn>
                <a:cxn ang="0">
                  <a:pos x="447" y="80"/>
                </a:cxn>
                <a:cxn ang="0">
                  <a:pos x="477" y="0"/>
                </a:cxn>
                <a:cxn ang="0">
                  <a:pos x="662" y="120"/>
                </a:cxn>
                <a:cxn ang="0">
                  <a:pos x="702" y="230"/>
                </a:cxn>
                <a:cxn ang="0">
                  <a:pos x="807" y="360"/>
                </a:cxn>
                <a:cxn ang="0">
                  <a:pos x="972" y="365"/>
                </a:cxn>
                <a:cxn ang="0">
                  <a:pos x="1092" y="500"/>
                </a:cxn>
                <a:cxn ang="0">
                  <a:pos x="1137" y="650"/>
                </a:cxn>
                <a:cxn ang="0">
                  <a:pos x="1202" y="750"/>
                </a:cxn>
                <a:cxn ang="0">
                  <a:pos x="1302" y="800"/>
                </a:cxn>
                <a:cxn ang="0">
                  <a:pos x="1467" y="825"/>
                </a:cxn>
                <a:cxn ang="0">
                  <a:pos x="1557" y="916"/>
                </a:cxn>
                <a:cxn ang="0">
                  <a:pos x="1362" y="1041"/>
                </a:cxn>
                <a:cxn ang="0">
                  <a:pos x="1247" y="1041"/>
                </a:cxn>
                <a:cxn ang="0">
                  <a:pos x="1332" y="1111"/>
                </a:cxn>
                <a:cxn ang="0">
                  <a:pos x="1557" y="1021"/>
                </a:cxn>
                <a:cxn ang="0">
                  <a:pos x="1722" y="916"/>
                </a:cxn>
                <a:cxn ang="0">
                  <a:pos x="1892" y="1011"/>
                </a:cxn>
                <a:cxn ang="0">
                  <a:pos x="1962" y="1131"/>
                </a:cxn>
              </a:cxnLst>
              <a:rect l="0" t="0" r="r" b="b"/>
              <a:pathLst>
                <a:path w="1962" h="1761">
                  <a:moveTo>
                    <a:pt x="1962" y="1131"/>
                  </a:moveTo>
                  <a:lnTo>
                    <a:pt x="1847" y="1176"/>
                  </a:lnTo>
                  <a:lnTo>
                    <a:pt x="1737" y="1266"/>
                  </a:lnTo>
                  <a:lnTo>
                    <a:pt x="1817" y="1396"/>
                  </a:lnTo>
                  <a:lnTo>
                    <a:pt x="1757" y="1486"/>
                  </a:lnTo>
                  <a:lnTo>
                    <a:pt x="1782" y="1591"/>
                  </a:lnTo>
                  <a:lnTo>
                    <a:pt x="1547" y="1581"/>
                  </a:lnTo>
                  <a:lnTo>
                    <a:pt x="1352" y="1761"/>
                  </a:lnTo>
                  <a:lnTo>
                    <a:pt x="1182" y="1671"/>
                  </a:lnTo>
                  <a:lnTo>
                    <a:pt x="1022" y="1626"/>
                  </a:lnTo>
                  <a:lnTo>
                    <a:pt x="823" y="1566"/>
                  </a:lnTo>
                  <a:lnTo>
                    <a:pt x="468" y="1372"/>
                  </a:lnTo>
                  <a:lnTo>
                    <a:pt x="417" y="1216"/>
                  </a:lnTo>
                  <a:lnTo>
                    <a:pt x="492" y="840"/>
                  </a:lnTo>
                  <a:lnTo>
                    <a:pt x="147" y="961"/>
                  </a:lnTo>
                  <a:lnTo>
                    <a:pt x="1" y="834"/>
                  </a:lnTo>
                  <a:lnTo>
                    <a:pt x="73" y="813"/>
                  </a:lnTo>
                  <a:lnTo>
                    <a:pt x="33" y="690"/>
                  </a:lnTo>
                  <a:lnTo>
                    <a:pt x="108" y="585"/>
                  </a:lnTo>
                  <a:lnTo>
                    <a:pt x="0" y="427"/>
                  </a:lnTo>
                  <a:lnTo>
                    <a:pt x="100" y="471"/>
                  </a:lnTo>
                  <a:lnTo>
                    <a:pt x="192" y="375"/>
                  </a:lnTo>
                  <a:lnTo>
                    <a:pt x="147" y="255"/>
                  </a:lnTo>
                  <a:lnTo>
                    <a:pt x="168" y="126"/>
                  </a:lnTo>
                  <a:lnTo>
                    <a:pt x="196" y="28"/>
                  </a:lnTo>
                  <a:lnTo>
                    <a:pt x="317" y="110"/>
                  </a:lnTo>
                  <a:lnTo>
                    <a:pt x="402" y="125"/>
                  </a:lnTo>
                  <a:lnTo>
                    <a:pt x="462" y="270"/>
                  </a:lnTo>
                  <a:lnTo>
                    <a:pt x="522" y="215"/>
                  </a:lnTo>
                  <a:lnTo>
                    <a:pt x="447" y="80"/>
                  </a:lnTo>
                  <a:lnTo>
                    <a:pt x="477" y="0"/>
                  </a:lnTo>
                  <a:lnTo>
                    <a:pt x="662" y="120"/>
                  </a:lnTo>
                  <a:lnTo>
                    <a:pt x="702" y="230"/>
                  </a:lnTo>
                  <a:lnTo>
                    <a:pt x="807" y="360"/>
                  </a:lnTo>
                  <a:lnTo>
                    <a:pt x="972" y="365"/>
                  </a:lnTo>
                  <a:lnTo>
                    <a:pt x="1092" y="500"/>
                  </a:lnTo>
                  <a:lnTo>
                    <a:pt x="1137" y="650"/>
                  </a:lnTo>
                  <a:lnTo>
                    <a:pt x="1202" y="750"/>
                  </a:lnTo>
                  <a:lnTo>
                    <a:pt x="1302" y="800"/>
                  </a:lnTo>
                  <a:lnTo>
                    <a:pt x="1467" y="825"/>
                  </a:lnTo>
                  <a:lnTo>
                    <a:pt x="1557" y="916"/>
                  </a:lnTo>
                  <a:lnTo>
                    <a:pt x="1362" y="1041"/>
                  </a:lnTo>
                  <a:lnTo>
                    <a:pt x="1247" y="1041"/>
                  </a:lnTo>
                  <a:lnTo>
                    <a:pt x="1332" y="1111"/>
                  </a:lnTo>
                  <a:lnTo>
                    <a:pt x="1557" y="1021"/>
                  </a:lnTo>
                  <a:lnTo>
                    <a:pt x="1722" y="916"/>
                  </a:lnTo>
                  <a:lnTo>
                    <a:pt x="1892" y="1011"/>
                  </a:lnTo>
                  <a:lnTo>
                    <a:pt x="1962" y="1131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0" name="Freeform 406"/>
            <p:cNvSpPr>
              <a:spLocks/>
            </p:cNvSpPr>
            <p:nvPr/>
          </p:nvSpPr>
          <p:spPr bwMode="auto">
            <a:xfrm>
              <a:off x="2584819" y="2590102"/>
              <a:ext cx="445401" cy="249795"/>
            </a:xfrm>
            <a:custGeom>
              <a:avLst/>
              <a:gdLst/>
              <a:ahLst/>
              <a:cxnLst>
                <a:cxn ang="0">
                  <a:pos x="465" y="946"/>
                </a:cxn>
                <a:cxn ang="0">
                  <a:pos x="315" y="911"/>
                </a:cxn>
                <a:cxn ang="0">
                  <a:pos x="270" y="811"/>
                </a:cxn>
                <a:cxn ang="0">
                  <a:pos x="154" y="797"/>
                </a:cxn>
                <a:cxn ang="0">
                  <a:pos x="97" y="706"/>
                </a:cxn>
                <a:cxn ang="0">
                  <a:pos x="0" y="581"/>
                </a:cxn>
                <a:cxn ang="0">
                  <a:pos x="50" y="465"/>
                </a:cxn>
                <a:cxn ang="0">
                  <a:pos x="225" y="370"/>
                </a:cxn>
                <a:cxn ang="0">
                  <a:pos x="410" y="40"/>
                </a:cxn>
                <a:cxn ang="0">
                  <a:pos x="586" y="91"/>
                </a:cxn>
                <a:cxn ang="0">
                  <a:pos x="756" y="181"/>
                </a:cxn>
                <a:cxn ang="0">
                  <a:pos x="950" y="0"/>
                </a:cxn>
                <a:cxn ang="0">
                  <a:pos x="1185" y="10"/>
                </a:cxn>
                <a:cxn ang="0">
                  <a:pos x="1355" y="115"/>
                </a:cxn>
                <a:cxn ang="0">
                  <a:pos x="1610" y="135"/>
                </a:cxn>
                <a:cxn ang="0">
                  <a:pos x="1665" y="235"/>
                </a:cxn>
                <a:cxn ang="0">
                  <a:pos x="1685" y="390"/>
                </a:cxn>
                <a:cxn ang="0">
                  <a:pos x="1590" y="445"/>
                </a:cxn>
                <a:cxn ang="0">
                  <a:pos x="1190" y="506"/>
                </a:cxn>
                <a:cxn ang="0">
                  <a:pos x="1190" y="626"/>
                </a:cxn>
                <a:cxn ang="0">
                  <a:pos x="1115" y="731"/>
                </a:cxn>
                <a:cxn ang="0">
                  <a:pos x="1055" y="631"/>
                </a:cxn>
                <a:cxn ang="0">
                  <a:pos x="990" y="716"/>
                </a:cxn>
                <a:cxn ang="0">
                  <a:pos x="840" y="761"/>
                </a:cxn>
                <a:cxn ang="0">
                  <a:pos x="800" y="866"/>
                </a:cxn>
                <a:cxn ang="0">
                  <a:pos x="720" y="916"/>
                </a:cxn>
                <a:cxn ang="0">
                  <a:pos x="570" y="911"/>
                </a:cxn>
                <a:cxn ang="0">
                  <a:pos x="465" y="946"/>
                </a:cxn>
              </a:cxnLst>
              <a:rect l="0" t="0" r="r" b="b"/>
              <a:pathLst>
                <a:path w="1685" h="946">
                  <a:moveTo>
                    <a:pt x="465" y="946"/>
                  </a:moveTo>
                  <a:lnTo>
                    <a:pt x="315" y="911"/>
                  </a:lnTo>
                  <a:lnTo>
                    <a:pt x="270" y="811"/>
                  </a:lnTo>
                  <a:lnTo>
                    <a:pt x="154" y="797"/>
                  </a:lnTo>
                  <a:lnTo>
                    <a:pt x="97" y="706"/>
                  </a:lnTo>
                  <a:lnTo>
                    <a:pt x="0" y="581"/>
                  </a:lnTo>
                  <a:lnTo>
                    <a:pt x="50" y="465"/>
                  </a:lnTo>
                  <a:lnTo>
                    <a:pt x="225" y="370"/>
                  </a:lnTo>
                  <a:lnTo>
                    <a:pt x="410" y="40"/>
                  </a:lnTo>
                  <a:lnTo>
                    <a:pt x="586" y="91"/>
                  </a:lnTo>
                  <a:lnTo>
                    <a:pt x="756" y="181"/>
                  </a:lnTo>
                  <a:lnTo>
                    <a:pt x="950" y="0"/>
                  </a:lnTo>
                  <a:lnTo>
                    <a:pt x="1185" y="10"/>
                  </a:lnTo>
                  <a:lnTo>
                    <a:pt x="1355" y="115"/>
                  </a:lnTo>
                  <a:lnTo>
                    <a:pt x="1610" y="135"/>
                  </a:lnTo>
                  <a:lnTo>
                    <a:pt x="1665" y="235"/>
                  </a:lnTo>
                  <a:lnTo>
                    <a:pt x="1685" y="390"/>
                  </a:lnTo>
                  <a:lnTo>
                    <a:pt x="1590" y="445"/>
                  </a:lnTo>
                  <a:lnTo>
                    <a:pt x="1190" y="506"/>
                  </a:lnTo>
                  <a:lnTo>
                    <a:pt x="1190" y="626"/>
                  </a:lnTo>
                  <a:lnTo>
                    <a:pt x="1115" y="731"/>
                  </a:lnTo>
                  <a:lnTo>
                    <a:pt x="1055" y="631"/>
                  </a:lnTo>
                  <a:lnTo>
                    <a:pt x="990" y="716"/>
                  </a:lnTo>
                  <a:lnTo>
                    <a:pt x="840" y="761"/>
                  </a:lnTo>
                  <a:lnTo>
                    <a:pt x="800" y="866"/>
                  </a:lnTo>
                  <a:lnTo>
                    <a:pt x="720" y="916"/>
                  </a:lnTo>
                  <a:lnTo>
                    <a:pt x="570" y="911"/>
                  </a:lnTo>
                  <a:lnTo>
                    <a:pt x="465" y="94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1" name="Freeform 407"/>
            <p:cNvSpPr>
              <a:spLocks/>
            </p:cNvSpPr>
            <p:nvPr/>
          </p:nvSpPr>
          <p:spPr bwMode="auto">
            <a:xfrm>
              <a:off x="2572925" y="2776458"/>
              <a:ext cx="362136" cy="360815"/>
            </a:xfrm>
            <a:custGeom>
              <a:avLst/>
              <a:gdLst/>
              <a:ahLst/>
              <a:cxnLst>
                <a:cxn ang="0">
                  <a:pos x="0" y="123"/>
                </a:cxn>
                <a:cxn ang="0">
                  <a:pos x="155" y="303"/>
                </a:cxn>
                <a:cxn ang="0">
                  <a:pos x="260" y="483"/>
                </a:cxn>
                <a:cxn ang="0">
                  <a:pos x="390" y="603"/>
                </a:cxn>
                <a:cxn ang="0">
                  <a:pos x="615" y="738"/>
                </a:cxn>
                <a:cxn ang="0">
                  <a:pos x="650" y="903"/>
                </a:cxn>
                <a:cxn ang="0">
                  <a:pos x="815" y="1033"/>
                </a:cxn>
                <a:cxn ang="0">
                  <a:pos x="1035" y="1198"/>
                </a:cxn>
                <a:cxn ang="0">
                  <a:pos x="1265" y="1368"/>
                </a:cxn>
                <a:cxn ang="0">
                  <a:pos x="1370" y="1303"/>
                </a:cxn>
                <a:cxn ang="0">
                  <a:pos x="1085" y="993"/>
                </a:cxn>
                <a:cxn ang="0">
                  <a:pos x="965" y="948"/>
                </a:cxn>
                <a:cxn ang="0">
                  <a:pos x="795" y="783"/>
                </a:cxn>
                <a:cxn ang="0">
                  <a:pos x="950" y="753"/>
                </a:cxn>
                <a:cxn ang="0">
                  <a:pos x="990" y="643"/>
                </a:cxn>
                <a:cxn ang="0">
                  <a:pos x="745" y="568"/>
                </a:cxn>
                <a:cxn ang="0">
                  <a:pos x="510" y="243"/>
                </a:cxn>
                <a:cxn ang="0">
                  <a:pos x="360" y="208"/>
                </a:cxn>
                <a:cxn ang="0">
                  <a:pos x="315" y="108"/>
                </a:cxn>
                <a:cxn ang="0">
                  <a:pos x="200" y="93"/>
                </a:cxn>
                <a:cxn ang="0">
                  <a:pos x="141" y="0"/>
                </a:cxn>
                <a:cxn ang="0">
                  <a:pos x="0" y="123"/>
                </a:cxn>
              </a:cxnLst>
              <a:rect l="0" t="0" r="r" b="b"/>
              <a:pathLst>
                <a:path w="1370" h="1368">
                  <a:moveTo>
                    <a:pt x="0" y="123"/>
                  </a:moveTo>
                  <a:lnTo>
                    <a:pt x="155" y="303"/>
                  </a:lnTo>
                  <a:lnTo>
                    <a:pt x="260" y="483"/>
                  </a:lnTo>
                  <a:lnTo>
                    <a:pt x="390" y="603"/>
                  </a:lnTo>
                  <a:lnTo>
                    <a:pt x="615" y="738"/>
                  </a:lnTo>
                  <a:lnTo>
                    <a:pt x="650" y="903"/>
                  </a:lnTo>
                  <a:lnTo>
                    <a:pt x="815" y="1033"/>
                  </a:lnTo>
                  <a:lnTo>
                    <a:pt x="1035" y="1198"/>
                  </a:lnTo>
                  <a:lnTo>
                    <a:pt x="1265" y="1368"/>
                  </a:lnTo>
                  <a:lnTo>
                    <a:pt x="1370" y="1303"/>
                  </a:lnTo>
                  <a:lnTo>
                    <a:pt x="1085" y="993"/>
                  </a:lnTo>
                  <a:lnTo>
                    <a:pt x="965" y="948"/>
                  </a:lnTo>
                  <a:lnTo>
                    <a:pt x="795" y="783"/>
                  </a:lnTo>
                  <a:lnTo>
                    <a:pt x="950" y="753"/>
                  </a:lnTo>
                  <a:lnTo>
                    <a:pt x="990" y="643"/>
                  </a:lnTo>
                  <a:lnTo>
                    <a:pt x="745" y="568"/>
                  </a:lnTo>
                  <a:lnTo>
                    <a:pt x="510" y="243"/>
                  </a:lnTo>
                  <a:lnTo>
                    <a:pt x="360" y="208"/>
                  </a:lnTo>
                  <a:lnTo>
                    <a:pt x="315" y="108"/>
                  </a:lnTo>
                  <a:lnTo>
                    <a:pt x="200" y="93"/>
                  </a:lnTo>
                  <a:lnTo>
                    <a:pt x="141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2" name="Freeform 408"/>
            <p:cNvSpPr>
              <a:spLocks/>
            </p:cNvSpPr>
            <p:nvPr/>
          </p:nvSpPr>
          <p:spPr bwMode="auto">
            <a:xfrm>
              <a:off x="2707735" y="2707731"/>
              <a:ext cx="540561" cy="428220"/>
            </a:xfrm>
            <a:custGeom>
              <a:avLst/>
              <a:gdLst/>
              <a:ahLst/>
              <a:cxnLst>
                <a:cxn ang="0">
                  <a:pos x="1858" y="1229"/>
                </a:cxn>
                <a:cxn ang="0">
                  <a:pos x="1715" y="1055"/>
                </a:cxn>
                <a:cxn ang="0">
                  <a:pos x="1605" y="1055"/>
                </a:cxn>
                <a:cxn ang="0">
                  <a:pos x="1411" y="1293"/>
                </a:cxn>
                <a:cxn ang="0">
                  <a:pos x="1215" y="1335"/>
                </a:cxn>
                <a:cxn ang="0">
                  <a:pos x="1080" y="1485"/>
                </a:cxn>
                <a:cxn ang="0">
                  <a:pos x="1080" y="1620"/>
                </a:cxn>
                <a:cxn ang="0">
                  <a:pos x="860" y="1560"/>
                </a:cxn>
                <a:cxn ang="0">
                  <a:pos x="577" y="1251"/>
                </a:cxn>
                <a:cxn ang="0">
                  <a:pos x="456" y="1205"/>
                </a:cxn>
                <a:cxn ang="0">
                  <a:pos x="286" y="1041"/>
                </a:cxn>
                <a:cxn ang="0">
                  <a:pos x="440" y="1010"/>
                </a:cxn>
                <a:cxn ang="0">
                  <a:pos x="480" y="900"/>
                </a:cxn>
                <a:cxn ang="0">
                  <a:pos x="235" y="827"/>
                </a:cxn>
                <a:cxn ang="0">
                  <a:pos x="0" y="501"/>
                </a:cxn>
                <a:cxn ang="0">
                  <a:pos x="108" y="464"/>
                </a:cxn>
                <a:cxn ang="0">
                  <a:pos x="255" y="471"/>
                </a:cxn>
                <a:cxn ang="0">
                  <a:pos x="336" y="422"/>
                </a:cxn>
                <a:cxn ang="0">
                  <a:pos x="373" y="314"/>
                </a:cxn>
                <a:cxn ang="0">
                  <a:pos x="525" y="270"/>
                </a:cxn>
                <a:cxn ang="0">
                  <a:pos x="591" y="188"/>
                </a:cxn>
                <a:cxn ang="0">
                  <a:pos x="651" y="287"/>
                </a:cxn>
                <a:cxn ang="0">
                  <a:pos x="727" y="177"/>
                </a:cxn>
                <a:cxn ang="0">
                  <a:pos x="724" y="59"/>
                </a:cxn>
                <a:cxn ang="0">
                  <a:pos x="1130" y="0"/>
                </a:cxn>
                <a:cxn ang="0">
                  <a:pos x="1250" y="140"/>
                </a:cxn>
                <a:cxn ang="0">
                  <a:pos x="1395" y="195"/>
                </a:cxn>
                <a:cxn ang="0">
                  <a:pos x="1460" y="345"/>
                </a:cxn>
                <a:cxn ang="0">
                  <a:pos x="1825" y="370"/>
                </a:cxn>
                <a:cxn ang="0">
                  <a:pos x="1875" y="555"/>
                </a:cxn>
                <a:cxn ang="0">
                  <a:pos x="2045" y="815"/>
                </a:cxn>
                <a:cxn ang="0">
                  <a:pos x="1935" y="860"/>
                </a:cxn>
                <a:cxn ang="0">
                  <a:pos x="1920" y="975"/>
                </a:cxn>
                <a:cxn ang="0">
                  <a:pos x="1980" y="1095"/>
                </a:cxn>
                <a:cxn ang="0">
                  <a:pos x="1954" y="1178"/>
                </a:cxn>
                <a:cxn ang="0">
                  <a:pos x="1858" y="1229"/>
                </a:cxn>
              </a:cxnLst>
              <a:rect l="0" t="0" r="r" b="b"/>
              <a:pathLst>
                <a:path w="2045" h="1620">
                  <a:moveTo>
                    <a:pt x="1858" y="1229"/>
                  </a:moveTo>
                  <a:lnTo>
                    <a:pt x="1715" y="1055"/>
                  </a:lnTo>
                  <a:lnTo>
                    <a:pt x="1605" y="1055"/>
                  </a:lnTo>
                  <a:lnTo>
                    <a:pt x="1411" y="1293"/>
                  </a:lnTo>
                  <a:lnTo>
                    <a:pt x="1215" y="1335"/>
                  </a:lnTo>
                  <a:lnTo>
                    <a:pt x="1080" y="1485"/>
                  </a:lnTo>
                  <a:lnTo>
                    <a:pt x="1080" y="1620"/>
                  </a:lnTo>
                  <a:lnTo>
                    <a:pt x="860" y="1560"/>
                  </a:lnTo>
                  <a:lnTo>
                    <a:pt x="577" y="1251"/>
                  </a:lnTo>
                  <a:lnTo>
                    <a:pt x="456" y="1205"/>
                  </a:lnTo>
                  <a:lnTo>
                    <a:pt x="286" y="1041"/>
                  </a:lnTo>
                  <a:lnTo>
                    <a:pt x="440" y="1010"/>
                  </a:lnTo>
                  <a:lnTo>
                    <a:pt x="480" y="900"/>
                  </a:lnTo>
                  <a:lnTo>
                    <a:pt x="235" y="827"/>
                  </a:lnTo>
                  <a:lnTo>
                    <a:pt x="0" y="501"/>
                  </a:lnTo>
                  <a:lnTo>
                    <a:pt x="108" y="464"/>
                  </a:lnTo>
                  <a:lnTo>
                    <a:pt x="255" y="471"/>
                  </a:lnTo>
                  <a:lnTo>
                    <a:pt x="336" y="422"/>
                  </a:lnTo>
                  <a:lnTo>
                    <a:pt x="373" y="314"/>
                  </a:lnTo>
                  <a:lnTo>
                    <a:pt x="525" y="270"/>
                  </a:lnTo>
                  <a:lnTo>
                    <a:pt x="591" y="188"/>
                  </a:lnTo>
                  <a:lnTo>
                    <a:pt x="651" y="287"/>
                  </a:lnTo>
                  <a:lnTo>
                    <a:pt x="727" y="177"/>
                  </a:lnTo>
                  <a:lnTo>
                    <a:pt x="724" y="59"/>
                  </a:lnTo>
                  <a:lnTo>
                    <a:pt x="1130" y="0"/>
                  </a:lnTo>
                  <a:lnTo>
                    <a:pt x="1250" y="140"/>
                  </a:lnTo>
                  <a:lnTo>
                    <a:pt x="1395" y="195"/>
                  </a:lnTo>
                  <a:lnTo>
                    <a:pt x="1460" y="345"/>
                  </a:lnTo>
                  <a:lnTo>
                    <a:pt x="1825" y="370"/>
                  </a:lnTo>
                  <a:lnTo>
                    <a:pt x="1875" y="555"/>
                  </a:lnTo>
                  <a:lnTo>
                    <a:pt x="2045" y="815"/>
                  </a:lnTo>
                  <a:lnTo>
                    <a:pt x="1935" y="860"/>
                  </a:lnTo>
                  <a:lnTo>
                    <a:pt x="1920" y="975"/>
                  </a:lnTo>
                  <a:lnTo>
                    <a:pt x="1980" y="1095"/>
                  </a:lnTo>
                  <a:lnTo>
                    <a:pt x="1954" y="1178"/>
                  </a:lnTo>
                  <a:lnTo>
                    <a:pt x="1858" y="1229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3" name="Freeform 409"/>
            <p:cNvSpPr>
              <a:spLocks/>
            </p:cNvSpPr>
            <p:nvPr/>
          </p:nvSpPr>
          <p:spPr bwMode="auto">
            <a:xfrm>
              <a:off x="2907306" y="2986602"/>
              <a:ext cx="317200" cy="292088"/>
            </a:xfrm>
            <a:custGeom>
              <a:avLst/>
              <a:gdLst/>
              <a:ahLst/>
              <a:cxnLst>
                <a:cxn ang="0">
                  <a:pos x="1169" y="1045"/>
                </a:cxn>
                <a:cxn ang="0">
                  <a:pos x="1059" y="1045"/>
                </a:cxn>
                <a:cxn ang="0">
                  <a:pos x="884" y="840"/>
                </a:cxn>
                <a:cxn ang="0">
                  <a:pos x="834" y="925"/>
                </a:cxn>
                <a:cxn ang="0">
                  <a:pos x="854" y="1020"/>
                </a:cxn>
                <a:cxn ang="0">
                  <a:pos x="744" y="975"/>
                </a:cxn>
                <a:cxn ang="0">
                  <a:pos x="579" y="865"/>
                </a:cxn>
                <a:cxn ang="0">
                  <a:pos x="504" y="915"/>
                </a:cxn>
                <a:cxn ang="0">
                  <a:pos x="594" y="1050"/>
                </a:cxn>
                <a:cxn ang="0">
                  <a:pos x="584" y="1105"/>
                </a:cxn>
                <a:cxn ang="0">
                  <a:pos x="329" y="870"/>
                </a:cxn>
                <a:cxn ang="0">
                  <a:pos x="224" y="700"/>
                </a:cxn>
                <a:cxn ang="0">
                  <a:pos x="0" y="570"/>
                </a:cxn>
                <a:cxn ang="0">
                  <a:pos x="105" y="505"/>
                </a:cxn>
                <a:cxn ang="0">
                  <a:pos x="324" y="565"/>
                </a:cxn>
                <a:cxn ang="0">
                  <a:pos x="324" y="432"/>
                </a:cxn>
                <a:cxn ang="0">
                  <a:pos x="459" y="280"/>
                </a:cxn>
                <a:cxn ang="0">
                  <a:pos x="654" y="238"/>
                </a:cxn>
                <a:cxn ang="0">
                  <a:pos x="849" y="0"/>
                </a:cxn>
                <a:cxn ang="0">
                  <a:pos x="959" y="0"/>
                </a:cxn>
                <a:cxn ang="0">
                  <a:pos x="1104" y="175"/>
                </a:cxn>
                <a:cxn ang="0">
                  <a:pos x="1199" y="120"/>
                </a:cxn>
                <a:cxn ang="0">
                  <a:pos x="1164" y="265"/>
                </a:cxn>
                <a:cxn ang="0">
                  <a:pos x="1199" y="340"/>
                </a:cxn>
                <a:cxn ang="0">
                  <a:pos x="1169" y="1045"/>
                </a:cxn>
              </a:cxnLst>
              <a:rect l="0" t="0" r="r" b="b"/>
              <a:pathLst>
                <a:path w="1199" h="1105">
                  <a:moveTo>
                    <a:pt x="1169" y="1045"/>
                  </a:moveTo>
                  <a:lnTo>
                    <a:pt x="1059" y="1045"/>
                  </a:lnTo>
                  <a:lnTo>
                    <a:pt x="884" y="840"/>
                  </a:lnTo>
                  <a:lnTo>
                    <a:pt x="834" y="925"/>
                  </a:lnTo>
                  <a:lnTo>
                    <a:pt x="854" y="1020"/>
                  </a:lnTo>
                  <a:lnTo>
                    <a:pt x="744" y="975"/>
                  </a:lnTo>
                  <a:lnTo>
                    <a:pt x="579" y="865"/>
                  </a:lnTo>
                  <a:lnTo>
                    <a:pt x="504" y="915"/>
                  </a:lnTo>
                  <a:lnTo>
                    <a:pt x="594" y="1050"/>
                  </a:lnTo>
                  <a:lnTo>
                    <a:pt x="584" y="1105"/>
                  </a:lnTo>
                  <a:lnTo>
                    <a:pt x="329" y="870"/>
                  </a:lnTo>
                  <a:lnTo>
                    <a:pt x="224" y="700"/>
                  </a:lnTo>
                  <a:lnTo>
                    <a:pt x="0" y="570"/>
                  </a:lnTo>
                  <a:lnTo>
                    <a:pt x="105" y="505"/>
                  </a:lnTo>
                  <a:lnTo>
                    <a:pt x="324" y="565"/>
                  </a:lnTo>
                  <a:lnTo>
                    <a:pt x="324" y="432"/>
                  </a:lnTo>
                  <a:lnTo>
                    <a:pt x="459" y="280"/>
                  </a:lnTo>
                  <a:lnTo>
                    <a:pt x="654" y="238"/>
                  </a:lnTo>
                  <a:lnTo>
                    <a:pt x="849" y="0"/>
                  </a:lnTo>
                  <a:lnTo>
                    <a:pt x="959" y="0"/>
                  </a:lnTo>
                  <a:lnTo>
                    <a:pt x="1104" y="175"/>
                  </a:lnTo>
                  <a:lnTo>
                    <a:pt x="1199" y="120"/>
                  </a:lnTo>
                  <a:lnTo>
                    <a:pt x="1164" y="265"/>
                  </a:lnTo>
                  <a:lnTo>
                    <a:pt x="1199" y="340"/>
                  </a:lnTo>
                  <a:lnTo>
                    <a:pt x="1169" y="1045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4" name="Freeform 410"/>
            <p:cNvSpPr>
              <a:spLocks/>
            </p:cNvSpPr>
            <p:nvPr/>
          </p:nvSpPr>
          <p:spPr bwMode="auto">
            <a:xfrm>
              <a:off x="3121415" y="2685262"/>
              <a:ext cx="218074" cy="198250"/>
            </a:xfrm>
            <a:custGeom>
              <a:avLst/>
              <a:gdLst/>
              <a:ahLst/>
              <a:cxnLst>
                <a:cxn ang="0">
                  <a:pos x="146" y="150"/>
                </a:cxn>
                <a:cxn ang="0">
                  <a:pos x="122" y="137"/>
                </a:cxn>
                <a:cxn ang="0">
                  <a:pos x="97" y="136"/>
                </a:cxn>
                <a:cxn ang="0">
                  <a:pos x="84" y="117"/>
                </a:cxn>
                <a:cxn ang="0">
                  <a:pos x="84" y="95"/>
                </a:cxn>
                <a:cxn ang="0">
                  <a:pos x="68" y="57"/>
                </a:cxn>
                <a:cxn ang="0">
                  <a:pos x="33" y="56"/>
                </a:cxn>
                <a:cxn ang="0">
                  <a:pos x="0" y="48"/>
                </a:cxn>
                <a:cxn ang="0">
                  <a:pos x="23" y="30"/>
                </a:cxn>
                <a:cxn ang="0">
                  <a:pos x="36" y="9"/>
                </a:cxn>
                <a:cxn ang="0">
                  <a:pos x="52" y="0"/>
                </a:cxn>
                <a:cxn ang="0">
                  <a:pos x="59" y="29"/>
                </a:cxn>
                <a:cxn ang="0">
                  <a:pos x="80" y="2"/>
                </a:cxn>
                <a:cxn ang="0">
                  <a:pos x="97" y="0"/>
                </a:cxn>
                <a:cxn ang="0">
                  <a:pos x="99" y="29"/>
                </a:cxn>
                <a:cxn ang="0">
                  <a:pos x="111" y="69"/>
                </a:cxn>
                <a:cxn ang="0">
                  <a:pos x="108" y="77"/>
                </a:cxn>
                <a:cxn ang="0">
                  <a:pos x="128" y="99"/>
                </a:cxn>
                <a:cxn ang="0">
                  <a:pos x="165" y="104"/>
                </a:cxn>
                <a:cxn ang="0">
                  <a:pos x="150" y="129"/>
                </a:cxn>
                <a:cxn ang="0">
                  <a:pos x="146" y="150"/>
                </a:cxn>
              </a:cxnLst>
              <a:rect l="0" t="0" r="r" b="b"/>
              <a:pathLst>
                <a:path w="165" h="150">
                  <a:moveTo>
                    <a:pt x="146" y="150"/>
                  </a:moveTo>
                  <a:lnTo>
                    <a:pt x="122" y="137"/>
                  </a:lnTo>
                  <a:lnTo>
                    <a:pt x="97" y="136"/>
                  </a:lnTo>
                  <a:lnTo>
                    <a:pt x="84" y="117"/>
                  </a:lnTo>
                  <a:lnTo>
                    <a:pt x="84" y="95"/>
                  </a:lnTo>
                  <a:lnTo>
                    <a:pt x="68" y="57"/>
                  </a:lnTo>
                  <a:lnTo>
                    <a:pt x="33" y="56"/>
                  </a:lnTo>
                  <a:lnTo>
                    <a:pt x="0" y="48"/>
                  </a:lnTo>
                  <a:lnTo>
                    <a:pt x="23" y="30"/>
                  </a:lnTo>
                  <a:lnTo>
                    <a:pt x="36" y="9"/>
                  </a:lnTo>
                  <a:lnTo>
                    <a:pt x="52" y="0"/>
                  </a:lnTo>
                  <a:lnTo>
                    <a:pt x="59" y="29"/>
                  </a:lnTo>
                  <a:lnTo>
                    <a:pt x="80" y="2"/>
                  </a:lnTo>
                  <a:lnTo>
                    <a:pt x="97" y="0"/>
                  </a:lnTo>
                  <a:lnTo>
                    <a:pt x="99" y="29"/>
                  </a:lnTo>
                  <a:lnTo>
                    <a:pt x="111" y="69"/>
                  </a:lnTo>
                  <a:lnTo>
                    <a:pt x="108" y="77"/>
                  </a:lnTo>
                  <a:lnTo>
                    <a:pt x="128" y="99"/>
                  </a:lnTo>
                  <a:lnTo>
                    <a:pt x="165" y="104"/>
                  </a:lnTo>
                  <a:lnTo>
                    <a:pt x="150" y="129"/>
                  </a:lnTo>
                  <a:lnTo>
                    <a:pt x="146" y="15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5" name="Freeform 411"/>
            <p:cNvSpPr>
              <a:spLocks/>
            </p:cNvSpPr>
            <p:nvPr/>
          </p:nvSpPr>
          <p:spPr bwMode="auto">
            <a:xfrm>
              <a:off x="3461084" y="2826681"/>
              <a:ext cx="88551" cy="79300"/>
            </a:xfrm>
            <a:custGeom>
              <a:avLst/>
              <a:gdLst/>
              <a:ahLst/>
              <a:cxnLst>
                <a:cxn ang="0">
                  <a:pos x="3" y="60"/>
                </a:cxn>
                <a:cxn ang="0">
                  <a:pos x="43" y="51"/>
                </a:cxn>
                <a:cxn ang="0">
                  <a:pos x="67" y="29"/>
                </a:cxn>
                <a:cxn ang="0">
                  <a:pos x="58" y="12"/>
                </a:cxn>
                <a:cxn ang="0">
                  <a:pos x="34" y="1"/>
                </a:cxn>
                <a:cxn ang="0">
                  <a:pos x="1" y="0"/>
                </a:cxn>
                <a:cxn ang="0">
                  <a:pos x="0" y="28"/>
                </a:cxn>
                <a:cxn ang="0">
                  <a:pos x="3" y="60"/>
                </a:cxn>
              </a:cxnLst>
              <a:rect l="0" t="0" r="r" b="b"/>
              <a:pathLst>
                <a:path w="67" h="60">
                  <a:moveTo>
                    <a:pt x="3" y="60"/>
                  </a:moveTo>
                  <a:lnTo>
                    <a:pt x="43" y="51"/>
                  </a:lnTo>
                  <a:lnTo>
                    <a:pt x="67" y="29"/>
                  </a:lnTo>
                  <a:lnTo>
                    <a:pt x="58" y="12"/>
                  </a:lnTo>
                  <a:lnTo>
                    <a:pt x="34" y="1"/>
                  </a:lnTo>
                  <a:lnTo>
                    <a:pt x="1" y="0"/>
                  </a:lnTo>
                  <a:lnTo>
                    <a:pt x="0" y="28"/>
                  </a:lnTo>
                  <a:lnTo>
                    <a:pt x="3" y="6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6" name="Freeform 412"/>
            <p:cNvSpPr>
              <a:spLocks/>
            </p:cNvSpPr>
            <p:nvPr/>
          </p:nvSpPr>
          <p:spPr bwMode="auto">
            <a:xfrm>
              <a:off x="3299840" y="3278690"/>
              <a:ext cx="309270" cy="249795"/>
            </a:xfrm>
            <a:custGeom>
              <a:avLst/>
              <a:gdLst/>
              <a:ahLst/>
              <a:cxnLst>
                <a:cxn ang="0">
                  <a:pos x="9" y="392"/>
                </a:cxn>
                <a:cxn ang="0">
                  <a:pos x="43" y="515"/>
                </a:cxn>
                <a:cxn ang="0">
                  <a:pos x="38" y="705"/>
                </a:cxn>
                <a:cxn ang="0">
                  <a:pos x="473" y="780"/>
                </a:cxn>
                <a:cxn ang="0">
                  <a:pos x="788" y="915"/>
                </a:cxn>
                <a:cxn ang="0">
                  <a:pos x="968" y="945"/>
                </a:cxn>
                <a:cxn ang="0">
                  <a:pos x="1163" y="845"/>
                </a:cxn>
                <a:cxn ang="0">
                  <a:pos x="1148" y="665"/>
                </a:cxn>
                <a:cxn ang="0">
                  <a:pos x="1168" y="480"/>
                </a:cxn>
                <a:cxn ang="0">
                  <a:pos x="1058" y="315"/>
                </a:cxn>
                <a:cxn ang="0">
                  <a:pos x="958" y="200"/>
                </a:cxn>
                <a:cxn ang="0">
                  <a:pos x="808" y="225"/>
                </a:cxn>
                <a:cxn ang="0">
                  <a:pos x="713" y="135"/>
                </a:cxn>
                <a:cxn ang="0">
                  <a:pos x="643" y="185"/>
                </a:cxn>
                <a:cxn ang="0">
                  <a:pos x="488" y="25"/>
                </a:cxn>
                <a:cxn ang="0">
                  <a:pos x="313" y="0"/>
                </a:cxn>
                <a:cxn ang="0">
                  <a:pos x="294" y="125"/>
                </a:cxn>
                <a:cxn ang="0">
                  <a:pos x="256" y="140"/>
                </a:cxn>
                <a:cxn ang="0">
                  <a:pos x="203" y="135"/>
                </a:cxn>
                <a:cxn ang="0">
                  <a:pos x="122" y="186"/>
                </a:cxn>
                <a:cxn ang="0">
                  <a:pos x="21" y="188"/>
                </a:cxn>
                <a:cxn ang="0">
                  <a:pos x="0" y="300"/>
                </a:cxn>
                <a:cxn ang="0">
                  <a:pos x="9" y="392"/>
                </a:cxn>
              </a:cxnLst>
              <a:rect l="0" t="0" r="r" b="b"/>
              <a:pathLst>
                <a:path w="1168" h="945">
                  <a:moveTo>
                    <a:pt x="9" y="392"/>
                  </a:moveTo>
                  <a:lnTo>
                    <a:pt x="43" y="515"/>
                  </a:lnTo>
                  <a:lnTo>
                    <a:pt x="38" y="705"/>
                  </a:lnTo>
                  <a:lnTo>
                    <a:pt x="473" y="780"/>
                  </a:lnTo>
                  <a:lnTo>
                    <a:pt x="788" y="915"/>
                  </a:lnTo>
                  <a:lnTo>
                    <a:pt x="968" y="945"/>
                  </a:lnTo>
                  <a:lnTo>
                    <a:pt x="1163" y="845"/>
                  </a:lnTo>
                  <a:lnTo>
                    <a:pt x="1148" y="665"/>
                  </a:lnTo>
                  <a:lnTo>
                    <a:pt x="1168" y="480"/>
                  </a:lnTo>
                  <a:lnTo>
                    <a:pt x="1058" y="315"/>
                  </a:lnTo>
                  <a:lnTo>
                    <a:pt x="958" y="200"/>
                  </a:lnTo>
                  <a:lnTo>
                    <a:pt x="808" y="225"/>
                  </a:lnTo>
                  <a:lnTo>
                    <a:pt x="713" y="135"/>
                  </a:lnTo>
                  <a:lnTo>
                    <a:pt x="643" y="185"/>
                  </a:lnTo>
                  <a:lnTo>
                    <a:pt x="488" y="25"/>
                  </a:lnTo>
                  <a:lnTo>
                    <a:pt x="313" y="0"/>
                  </a:lnTo>
                  <a:lnTo>
                    <a:pt x="294" y="125"/>
                  </a:lnTo>
                  <a:lnTo>
                    <a:pt x="256" y="140"/>
                  </a:lnTo>
                  <a:lnTo>
                    <a:pt x="203" y="135"/>
                  </a:lnTo>
                  <a:lnTo>
                    <a:pt x="122" y="186"/>
                  </a:lnTo>
                  <a:lnTo>
                    <a:pt x="21" y="188"/>
                  </a:lnTo>
                  <a:lnTo>
                    <a:pt x="0" y="300"/>
                  </a:lnTo>
                  <a:lnTo>
                    <a:pt x="9" y="39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7" name="Freeform 413"/>
            <p:cNvSpPr>
              <a:spLocks/>
            </p:cNvSpPr>
            <p:nvPr/>
          </p:nvSpPr>
          <p:spPr bwMode="auto">
            <a:xfrm>
              <a:off x="3603823" y="3344774"/>
              <a:ext cx="429541" cy="239222"/>
            </a:xfrm>
            <a:custGeom>
              <a:avLst/>
              <a:gdLst/>
              <a:ahLst/>
              <a:cxnLst>
                <a:cxn ang="0">
                  <a:pos x="16" y="596"/>
                </a:cxn>
                <a:cxn ang="0">
                  <a:pos x="185" y="670"/>
                </a:cxn>
                <a:cxn ang="0">
                  <a:pos x="285" y="640"/>
                </a:cxn>
                <a:cxn ang="0">
                  <a:pos x="560" y="740"/>
                </a:cxn>
                <a:cxn ang="0">
                  <a:pos x="690" y="740"/>
                </a:cxn>
                <a:cxn ang="0">
                  <a:pos x="770" y="655"/>
                </a:cxn>
                <a:cxn ang="0">
                  <a:pos x="860" y="590"/>
                </a:cxn>
                <a:cxn ang="0">
                  <a:pos x="1050" y="725"/>
                </a:cxn>
                <a:cxn ang="0">
                  <a:pos x="1080" y="880"/>
                </a:cxn>
                <a:cxn ang="0">
                  <a:pos x="1145" y="905"/>
                </a:cxn>
                <a:cxn ang="0">
                  <a:pos x="1220" y="800"/>
                </a:cxn>
                <a:cxn ang="0">
                  <a:pos x="1335" y="740"/>
                </a:cxn>
                <a:cxn ang="0">
                  <a:pos x="1290" y="595"/>
                </a:cxn>
                <a:cxn ang="0">
                  <a:pos x="1245" y="485"/>
                </a:cxn>
                <a:cxn ang="0">
                  <a:pos x="1305" y="425"/>
                </a:cxn>
                <a:cxn ang="0">
                  <a:pos x="1440" y="410"/>
                </a:cxn>
                <a:cxn ang="0">
                  <a:pos x="1515" y="335"/>
                </a:cxn>
                <a:cxn ang="0">
                  <a:pos x="1485" y="245"/>
                </a:cxn>
                <a:cxn ang="0">
                  <a:pos x="1625" y="230"/>
                </a:cxn>
                <a:cxn ang="0">
                  <a:pos x="1440" y="140"/>
                </a:cxn>
                <a:cxn ang="0">
                  <a:pos x="1230" y="140"/>
                </a:cxn>
                <a:cxn ang="0">
                  <a:pos x="1170" y="0"/>
                </a:cxn>
                <a:cxn ang="0">
                  <a:pos x="1040" y="55"/>
                </a:cxn>
                <a:cxn ang="0">
                  <a:pos x="950" y="290"/>
                </a:cxn>
                <a:cxn ang="0">
                  <a:pos x="660" y="265"/>
                </a:cxn>
                <a:cxn ang="0">
                  <a:pos x="490" y="230"/>
                </a:cxn>
                <a:cxn ang="0">
                  <a:pos x="215" y="205"/>
                </a:cxn>
                <a:cxn ang="0">
                  <a:pos x="21" y="233"/>
                </a:cxn>
                <a:cxn ang="0">
                  <a:pos x="0" y="425"/>
                </a:cxn>
                <a:cxn ang="0">
                  <a:pos x="16" y="596"/>
                </a:cxn>
              </a:cxnLst>
              <a:rect l="0" t="0" r="r" b="b"/>
              <a:pathLst>
                <a:path w="1625" h="905">
                  <a:moveTo>
                    <a:pt x="16" y="596"/>
                  </a:moveTo>
                  <a:lnTo>
                    <a:pt x="185" y="670"/>
                  </a:lnTo>
                  <a:lnTo>
                    <a:pt x="285" y="640"/>
                  </a:lnTo>
                  <a:lnTo>
                    <a:pt x="560" y="740"/>
                  </a:lnTo>
                  <a:lnTo>
                    <a:pt x="690" y="740"/>
                  </a:lnTo>
                  <a:lnTo>
                    <a:pt x="770" y="655"/>
                  </a:lnTo>
                  <a:lnTo>
                    <a:pt x="860" y="590"/>
                  </a:lnTo>
                  <a:lnTo>
                    <a:pt x="1050" y="725"/>
                  </a:lnTo>
                  <a:lnTo>
                    <a:pt x="1080" y="880"/>
                  </a:lnTo>
                  <a:lnTo>
                    <a:pt x="1145" y="905"/>
                  </a:lnTo>
                  <a:lnTo>
                    <a:pt x="1220" y="800"/>
                  </a:lnTo>
                  <a:lnTo>
                    <a:pt x="1335" y="740"/>
                  </a:lnTo>
                  <a:lnTo>
                    <a:pt x="1290" y="595"/>
                  </a:lnTo>
                  <a:lnTo>
                    <a:pt x="1245" y="485"/>
                  </a:lnTo>
                  <a:lnTo>
                    <a:pt x="1305" y="425"/>
                  </a:lnTo>
                  <a:lnTo>
                    <a:pt x="1440" y="410"/>
                  </a:lnTo>
                  <a:lnTo>
                    <a:pt x="1515" y="335"/>
                  </a:lnTo>
                  <a:lnTo>
                    <a:pt x="1485" y="245"/>
                  </a:lnTo>
                  <a:lnTo>
                    <a:pt x="1625" y="230"/>
                  </a:lnTo>
                  <a:lnTo>
                    <a:pt x="1440" y="140"/>
                  </a:lnTo>
                  <a:lnTo>
                    <a:pt x="1230" y="140"/>
                  </a:lnTo>
                  <a:lnTo>
                    <a:pt x="1170" y="0"/>
                  </a:lnTo>
                  <a:lnTo>
                    <a:pt x="1040" y="55"/>
                  </a:lnTo>
                  <a:lnTo>
                    <a:pt x="950" y="290"/>
                  </a:lnTo>
                  <a:lnTo>
                    <a:pt x="660" y="265"/>
                  </a:lnTo>
                  <a:lnTo>
                    <a:pt x="490" y="230"/>
                  </a:lnTo>
                  <a:lnTo>
                    <a:pt x="215" y="205"/>
                  </a:lnTo>
                  <a:lnTo>
                    <a:pt x="21" y="233"/>
                  </a:lnTo>
                  <a:lnTo>
                    <a:pt x="0" y="425"/>
                  </a:lnTo>
                  <a:lnTo>
                    <a:pt x="16" y="59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8" name="Freeform 414"/>
            <p:cNvSpPr>
              <a:spLocks/>
            </p:cNvSpPr>
            <p:nvPr/>
          </p:nvSpPr>
          <p:spPr bwMode="auto">
            <a:xfrm>
              <a:off x="3627613" y="2220036"/>
              <a:ext cx="715020" cy="667441"/>
            </a:xfrm>
            <a:custGeom>
              <a:avLst/>
              <a:gdLst/>
              <a:ahLst/>
              <a:cxnLst>
                <a:cxn ang="0">
                  <a:pos x="705" y="2521"/>
                </a:cxn>
                <a:cxn ang="0">
                  <a:pos x="840" y="2441"/>
                </a:cxn>
                <a:cxn ang="0">
                  <a:pos x="935" y="2526"/>
                </a:cxn>
                <a:cxn ang="0">
                  <a:pos x="1140" y="2361"/>
                </a:cxn>
                <a:cxn ang="0">
                  <a:pos x="1115" y="2146"/>
                </a:cxn>
                <a:cxn ang="0">
                  <a:pos x="1140" y="1996"/>
                </a:cxn>
                <a:cxn ang="0">
                  <a:pos x="1065" y="1761"/>
                </a:cxn>
                <a:cxn ang="0">
                  <a:pos x="1295" y="1656"/>
                </a:cxn>
                <a:cxn ang="0">
                  <a:pos x="1426" y="1501"/>
                </a:cxn>
                <a:cxn ang="0">
                  <a:pos x="1746" y="1311"/>
                </a:cxn>
                <a:cxn ang="0">
                  <a:pos x="1956" y="1321"/>
                </a:cxn>
                <a:cxn ang="0">
                  <a:pos x="2233" y="1216"/>
                </a:cxn>
                <a:cxn ang="0">
                  <a:pos x="2331" y="1063"/>
                </a:cxn>
                <a:cxn ang="0">
                  <a:pos x="2286" y="885"/>
                </a:cxn>
                <a:cxn ang="0">
                  <a:pos x="2424" y="808"/>
                </a:cxn>
                <a:cxn ang="0">
                  <a:pos x="2514" y="691"/>
                </a:cxn>
                <a:cxn ang="0">
                  <a:pos x="2580" y="558"/>
                </a:cxn>
                <a:cxn ang="0">
                  <a:pos x="2521" y="465"/>
                </a:cxn>
                <a:cxn ang="0">
                  <a:pos x="2671" y="391"/>
                </a:cxn>
                <a:cxn ang="0">
                  <a:pos x="2704" y="235"/>
                </a:cxn>
                <a:cxn ang="0">
                  <a:pos x="2581" y="230"/>
                </a:cxn>
                <a:cxn ang="0">
                  <a:pos x="2476" y="343"/>
                </a:cxn>
                <a:cxn ang="0">
                  <a:pos x="2316" y="351"/>
                </a:cxn>
                <a:cxn ang="0">
                  <a:pos x="2115" y="201"/>
                </a:cxn>
                <a:cxn ang="0">
                  <a:pos x="1980" y="153"/>
                </a:cxn>
                <a:cxn ang="0">
                  <a:pos x="1783" y="177"/>
                </a:cxn>
                <a:cxn ang="0">
                  <a:pos x="1696" y="375"/>
                </a:cxn>
                <a:cxn ang="0">
                  <a:pos x="1564" y="465"/>
                </a:cxn>
                <a:cxn ang="0">
                  <a:pos x="1188" y="441"/>
                </a:cxn>
                <a:cxn ang="0">
                  <a:pos x="903" y="499"/>
                </a:cxn>
                <a:cxn ang="0">
                  <a:pos x="696" y="420"/>
                </a:cxn>
                <a:cxn ang="0">
                  <a:pos x="535" y="195"/>
                </a:cxn>
                <a:cxn ang="0">
                  <a:pos x="324" y="0"/>
                </a:cxn>
                <a:cxn ang="0">
                  <a:pos x="240" y="120"/>
                </a:cxn>
                <a:cxn ang="0">
                  <a:pos x="105" y="185"/>
                </a:cxn>
                <a:cxn ang="0">
                  <a:pos x="80" y="405"/>
                </a:cxn>
                <a:cxn ang="0">
                  <a:pos x="0" y="555"/>
                </a:cxn>
                <a:cxn ang="0">
                  <a:pos x="45" y="830"/>
                </a:cxn>
                <a:cxn ang="0">
                  <a:pos x="155" y="890"/>
                </a:cxn>
                <a:cxn ang="0">
                  <a:pos x="185" y="1040"/>
                </a:cxn>
                <a:cxn ang="0">
                  <a:pos x="80" y="1125"/>
                </a:cxn>
                <a:cxn ang="0">
                  <a:pos x="165" y="1296"/>
                </a:cxn>
                <a:cxn ang="0">
                  <a:pos x="290" y="1260"/>
                </a:cxn>
                <a:cxn ang="0">
                  <a:pos x="395" y="1441"/>
                </a:cxn>
                <a:cxn ang="0">
                  <a:pos x="545" y="1551"/>
                </a:cxn>
                <a:cxn ang="0">
                  <a:pos x="665" y="1761"/>
                </a:cxn>
                <a:cxn ang="0">
                  <a:pos x="575" y="1911"/>
                </a:cxn>
                <a:cxn ang="0">
                  <a:pos x="650" y="2001"/>
                </a:cxn>
                <a:cxn ang="0">
                  <a:pos x="660" y="2181"/>
                </a:cxn>
                <a:cxn ang="0">
                  <a:pos x="705" y="2521"/>
                </a:cxn>
              </a:cxnLst>
              <a:rect l="0" t="0" r="r" b="b"/>
              <a:pathLst>
                <a:path w="2704" h="2526">
                  <a:moveTo>
                    <a:pt x="705" y="2521"/>
                  </a:moveTo>
                  <a:lnTo>
                    <a:pt x="840" y="2441"/>
                  </a:lnTo>
                  <a:lnTo>
                    <a:pt x="935" y="2526"/>
                  </a:lnTo>
                  <a:lnTo>
                    <a:pt x="1140" y="2361"/>
                  </a:lnTo>
                  <a:lnTo>
                    <a:pt x="1115" y="2146"/>
                  </a:lnTo>
                  <a:lnTo>
                    <a:pt x="1140" y="1996"/>
                  </a:lnTo>
                  <a:lnTo>
                    <a:pt x="1065" y="1761"/>
                  </a:lnTo>
                  <a:lnTo>
                    <a:pt x="1295" y="1656"/>
                  </a:lnTo>
                  <a:lnTo>
                    <a:pt x="1426" y="1501"/>
                  </a:lnTo>
                  <a:lnTo>
                    <a:pt x="1746" y="1311"/>
                  </a:lnTo>
                  <a:lnTo>
                    <a:pt x="1956" y="1321"/>
                  </a:lnTo>
                  <a:lnTo>
                    <a:pt x="2233" y="1216"/>
                  </a:lnTo>
                  <a:lnTo>
                    <a:pt x="2331" y="1063"/>
                  </a:lnTo>
                  <a:lnTo>
                    <a:pt x="2286" y="885"/>
                  </a:lnTo>
                  <a:lnTo>
                    <a:pt x="2424" y="808"/>
                  </a:lnTo>
                  <a:lnTo>
                    <a:pt x="2514" y="691"/>
                  </a:lnTo>
                  <a:lnTo>
                    <a:pt x="2580" y="558"/>
                  </a:lnTo>
                  <a:lnTo>
                    <a:pt x="2521" y="465"/>
                  </a:lnTo>
                  <a:lnTo>
                    <a:pt x="2671" y="391"/>
                  </a:lnTo>
                  <a:lnTo>
                    <a:pt x="2704" y="235"/>
                  </a:lnTo>
                  <a:lnTo>
                    <a:pt x="2581" y="230"/>
                  </a:lnTo>
                  <a:lnTo>
                    <a:pt x="2476" y="343"/>
                  </a:lnTo>
                  <a:lnTo>
                    <a:pt x="2316" y="351"/>
                  </a:lnTo>
                  <a:lnTo>
                    <a:pt x="2115" y="201"/>
                  </a:lnTo>
                  <a:lnTo>
                    <a:pt x="1980" y="153"/>
                  </a:lnTo>
                  <a:lnTo>
                    <a:pt x="1783" y="177"/>
                  </a:lnTo>
                  <a:lnTo>
                    <a:pt x="1696" y="375"/>
                  </a:lnTo>
                  <a:lnTo>
                    <a:pt x="1564" y="465"/>
                  </a:lnTo>
                  <a:lnTo>
                    <a:pt x="1188" y="441"/>
                  </a:lnTo>
                  <a:lnTo>
                    <a:pt x="903" y="499"/>
                  </a:lnTo>
                  <a:lnTo>
                    <a:pt x="696" y="420"/>
                  </a:lnTo>
                  <a:lnTo>
                    <a:pt x="535" y="195"/>
                  </a:lnTo>
                  <a:lnTo>
                    <a:pt x="324" y="0"/>
                  </a:lnTo>
                  <a:lnTo>
                    <a:pt x="240" y="120"/>
                  </a:lnTo>
                  <a:lnTo>
                    <a:pt x="105" y="185"/>
                  </a:lnTo>
                  <a:lnTo>
                    <a:pt x="80" y="405"/>
                  </a:lnTo>
                  <a:lnTo>
                    <a:pt x="0" y="555"/>
                  </a:lnTo>
                  <a:lnTo>
                    <a:pt x="45" y="830"/>
                  </a:lnTo>
                  <a:lnTo>
                    <a:pt x="155" y="890"/>
                  </a:lnTo>
                  <a:lnTo>
                    <a:pt x="185" y="1040"/>
                  </a:lnTo>
                  <a:lnTo>
                    <a:pt x="80" y="1125"/>
                  </a:lnTo>
                  <a:lnTo>
                    <a:pt x="165" y="1296"/>
                  </a:lnTo>
                  <a:lnTo>
                    <a:pt x="290" y="1260"/>
                  </a:lnTo>
                  <a:lnTo>
                    <a:pt x="395" y="1441"/>
                  </a:lnTo>
                  <a:lnTo>
                    <a:pt x="545" y="1551"/>
                  </a:lnTo>
                  <a:lnTo>
                    <a:pt x="665" y="1761"/>
                  </a:lnTo>
                  <a:lnTo>
                    <a:pt x="575" y="1911"/>
                  </a:lnTo>
                  <a:lnTo>
                    <a:pt x="650" y="2001"/>
                  </a:lnTo>
                  <a:lnTo>
                    <a:pt x="660" y="2181"/>
                  </a:lnTo>
                  <a:lnTo>
                    <a:pt x="705" y="2521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9" name="Freeform 415"/>
            <p:cNvSpPr>
              <a:spLocks/>
            </p:cNvSpPr>
            <p:nvPr/>
          </p:nvSpPr>
          <p:spPr bwMode="auto">
            <a:xfrm>
              <a:off x="4292411" y="1888299"/>
              <a:ext cx="711056" cy="898732"/>
            </a:xfrm>
            <a:custGeom>
              <a:avLst/>
              <a:gdLst/>
              <a:ahLst/>
              <a:cxnLst>
                <a:cxn ang="0">
                  <a:pos x="1072" y="3251"/>
                </a:cxn>
                <a:cxn ang="0">
                  <a:pos x="1032" y="2861"/>
                </a:cxn>
                <a:cxn ang="0">
                  <a:pos x="837" y="2671"/>
                </a:cxn>
                <a:cxn ang="0">
                  <a:pos x="787" y="2276"/>
                </a:cxn>
                <a:cxn ang="0">
                  <a:pos x="592" y="2336"/>
                </a:cxn>
                <a:cxn ang="0">
                  <a:pos x="567" y="2126"/>
                </a:cxn>
                <a:cxn ang="0">
                  <a:pos x="577" y="1846"/>
                </a:cxn>
                <a:cxn ang="0">
                  <a:pos x="147" y="1931"/>
                </a:cxn>
                <a:cxn ang="0">
                  <a:pos x="67" y="1811"/>
                </a:cxn>
                <a:cxn ang="0">
                  <a:pos x="157" y="1645"/>
                </a:cxn>
                <a:cxn ang="0">
                  <a:pos x="417" y="1493"/>
                </a:cxn>
                <a:cxn ang="0">
                  <a:pos x="567" y="1270"/>
                </a:cxn>
                <a:cxn ang="0">
                  <a:pos x="732" y="1000"/>
                </a:cxn>
                <a:cxn ang="0">
                  <a:pos x="712" y="705"/>
                </a:cxn>
                <a:cxn ang="0">
                  <a:pos x="937" y="465"/>
                </a:cxn>
                <a:cxn ang="0">
                  <a:pos x="1152" y="10"/>
                </a:cxn>
                <a:cxn ang="0">
                  <a:pos x="1677" y="0"/>
                </a:cxn>
                <a:cxn ang="0">
                  <a:pos x="1992" y="70"/>
                </a:cxn>
                <a:cxn ang="0">
                  <a:pos x="1927" y="265"/>
                </a:cxn>
                <a:cxn ang="0">
                  <a:pos x="1947" y="375"/>
                </a:cxn>
                <a:cxn ang="0">
                  <a:pos x="1842" y="550"/>
                </a:cxn>
                <a:cxn ang="0">
                  <a:pos x="1957" y="750"/>
                </a:cxn>
                <a:cxn ang="0">
                  <a:pos x="2212" y="1080"/>
                </a:cxn>
                <a:cxn ang="0">
                  <a:pos x="2142" y="1320"/>
                </a:cxn>
                <a:cxn ang="0">
                  <a:pos x="2517" y="1605"/>
                </a:cxn>
                <a:cxn ang="0">
                  <a:pos x="2587" y="1831"/>
                </a:cxn>
                <a:cxn ang="0">
                  <a:pos x="2167" y="1706"/>
                </a:cxn>
                <a:cxn ang="0">
                  <a:pos x="2127" y="1801"/>
                </a:cxn>
                <a:cxn ang="0">
                  <a:pos x="1987" y="1966"/>
                </a:cxn>
                <a:cxn ang="0">
                  <a:pos x="1887" y="2386"/>
                </a:cxn>
                <a:cxn ang="0">
                  <a:pos x="1992" y="2611"/>
                </a:cxn>
                <a:cxn ang="0">
                  <a:pos x="1777" y="2666"/>
                </a:cxn>
                <a:cxn ang="0">
                  <a:pos x="1417" y="3011"/>
                </a:cxn>
                <a:cxn ang="0">
                  <a:pos x="1252" y="3176"/>
                </a:cxn>
                <a:cxn ang="0">
                  <a:pos x="1372" y="3271"/>
                </a:cxn>
              </a:cxnLst>
              <a:rect l="0" t="0" r="r" b="b"/>
              <a:pathLst>
                <a:path w="2692" h="3401">
                  <a:moveTo>
                    <a:pt x="1287" y="3401"/>
                  </a:moveTo>
                  <a:lnTo>
                    <a:pt x="1072" y="3251"/>
                  </a:lnTo>
                  <a:lnTo>
                    <a:pt x="942" y="2956"/>
                  </a:lnTo>
                  <a:lnTo>
                    <a:pt x="1032" y="2861"/>
                  </a:lnTo>
                  <a:lnTo>
                    <a:pt x="982" y="2771"/>
                  </a:lnTo>
                  <a:lnTo>
                    <a:pt x="837" y="2671"/>
                  </a:lnTo>
                  <a:lnTo>
                    <a:pt x="732" y="2381"/>
                  </a:lnTo>
                  <a:lnTo>
                    <a:pt x="787" y="2276"/>
                  </a:lnTo>
                  <a:lnTo>
                    <a:pt x="717" y="2251"/>
                  </a:lnTo>
                  <a:lnTo>
                    <a:pt x="592" y="2336"/>
                  </a:lnTo>
                  <a:lnTo>
                    <a:pt x="537" y="2231"/>
                  </a:lnTo>
                  <a:lnTo>
                    <a:pt x="567" y="2126"/>
                  </a:lnTo>
                  <a:lnTo>
                    <a:pt x="687" y="2021"/>
                  </a:lnTo>
                  <a:lnTo>
                    <a:pt x="577" y="1846"/>
                  </a:lnTo>
                  <a:lnTo>
                    <a:pt x="412" y="1961"/>
                  </a:lnTo>
                  <a:lnTo>
                    <a:pt x="147" y="1931"/>
                  </a:lnTo>
                  <a:lnTo>
                    <a:pt x="0" y="1948"/>
                  </a:lnTo>
                  <a:lnTo>
                    <a:pt x="67" y="1811"/>
                  </a:lnTo>
                  <a:lnTo>
                    <a:pt x="7" y="1721"/>
                  </a:lnTo>
                  <a:lnTo>
                    <a:pt x="157" y="1645"/>
                  </a:lnTo>
                  <a:lnTo>
                    <a:pt x="192" y="1489"/>
                  </a:lnTo>
                  <a:lnTo>
                    <a:pt x="417" y="1493"/>
                  </a:lnTo>
                  <a:lnTo>
                    <a:pt x="462" y="1365"/>
                  </a:lnTo>
                  <a:lnTo>
                    <a:pt x="567" y="1270"/>
                  </a:lnTo>
                  <a:lnTo>
                    <a:pt x="522" y="1110"/>
                  </a:lnTo>
                  <a:lnTo>
                    <a:pt x="732" y="1000"/>
                  </a:lnTo>
                  <a:lnTo>
                    <a:pt x="667" y="880"/>
                  </a:lnTo>
                  <a:lnTo>
                    <a:pt x="712" y="705"/>
                  </a:lnTo>
                  <a:lnTo>
                    <a:pt x="862" y="715"/>
                  </a:lnTo>
                  <a:lnTo>
                    <a:pt x="937" y="465"/>
                  </a:lnTo>
                  <a:lnTo>
                    <a:pt x="967" y="70"/>
                  </a:lnTo>
                  <a:lnTo>
                    <a:pt x="1152" y="10"/>
                  </a:lnTo>
                  <a:lnTo>
                    <a:pt x="1482" y="75"/>
                  </a:lnTo>
                  <a:lnTo>
                    <a:pt x="1677" y="0"/>
                  </a:lnTo>
                  <a:lnTo>
                    <a:pt x="1857" y="30"/>
                  </a:lnTo>
                  <a:lnTo>
                    <a:pt x="1992" y="70"/>
                  </a:lnTo>
                  <a:lnTo>
                    <a:pt x="1882" y="130"/>
                  </a:lnTo>
                  <a:lnTo>
                    <a:pt x="1927" y="265"/>
                  </a:lnTo>
                  <a:lnTo>
                    <a:pt x="2017" y="340"/>
                  </a:lnTo>
                  <a:lnTo>
                    <a:pt x="1947" y="375"/>
                  </a:lnTo>
                  <a:lnTo>
                    <a:pt x="1662" y="400"/>
                  </a:lnTo>
                  <a:lnTo>
                    <a:pt x="1842" y="550"/>
                  </a:lnTo>
                  <a:lnTo>
                    <a:pt x="1807" y="625"/>
                  </a:lnTo>
                  <a:lnTo>
                    <a:pt x="1957" y="750"/>
                  </a:lnTo>
                  <a:lnTo>
                    <a:pt x="2037" y="925"/>
                  </a:lnTo>
                  <a:lnTo>
                    <a:pt x="2212" y="1080"/>
                  </a:lnTo>
                  <a:lnTo>
                    <a:pt x="2107" y="1185"/>
                  </a:lnTo>
                  <a:lnTo>
                    <a:pt x="2142" y="1320"/>
                  </a:lnTo>
                  <a:lnTo>
                    <a:pt x="2347" y="1525"/>
                  </a:lnTo>
                  <a:lnTo>
                    <a:pt x="2517" y="1605"/>
                  </a:lnTo>
                  <a:lnTo>
                    <a:pt x="2692" y="1741"/>
                  </a:lnTo>
                  <a:lnTo>
                    <a:pt x="2587" y="1831"/>
                  </a:lnTo>
                  <a:lnTo>
                    <a:pt x="2292" y="1801"/>
                  </a:lnTo>
                  <a:lnTo>
                    <a:pt x="2167" y="1706"/>
                  </a:lnTo>
                  <a:lnTo>
                    <a:pt x="2092" y="1680"/>
                  </a:lnTo>
                  <a:lnTo>
                    <a:pt x="2127" y="1801"/>
                  </a:lnTo>
                  <a:lnTo>
                    <a:pt x="2022" y="1831"/>
                  </a:lnTo>
                  <a:lnTo>
                    <a:pt x="1987" y="1966"/>
                  </a:lnTo>
                  <a:lnTo>
                    <a:pt x="1902" y="2141"/>
                  </a:lnTo>
                  <a:lnTo>
                    <a:pt x="1887" y="2386"/>
                  </a:lnTo>
                  <a:lnTo>
                    <a:pt x="1942" y="2516"/>
                  </a:lnTo>
                  <a:lnTo>
                    <a:pt x="1992" y="2611"/>
                  </a:lnTo>
                  <a:lnTo>
                    <a:pt x="1902" y="2681"/>
                  </a:lnTo>
                  <a:lnTo>
                    <a:pt x="1777" y="2666"/>
                  </a:lnTo>
                  <a:lnTo>
                    <a:pt x="1612" y="2861"/>
                  </a:lnTo>
                  <a:lnTo>
                    <a:pt x="1417" y="3011"/>
                  </a:lnTo>
                  <a:lnTo>
                    <a:pt x="1242" y="3121"/>
                  </a:lnTo>
                  <a:lnTo>
                    <a:pt x="1252" y="3176"/>
                  </a:lnTo>
                  <a:lnTo>
                    <a:pt x="1347" y="3191"/>
                  </a:lnTo>
                  <a:lnTo>
                    <a:pt x="1372" y="3271"/>
                  </a:lnTo>
                  <a:lnTo>
                    <a:pt x="1287" y="3401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Freeform 416"/>
            <p:cNvSpPr>
              <a:spLocks/>
            </p:cNvSpPr>
            <p:nvPr/>
          </p:nvSpPr>
          <p:spPr bwMode="auto">
            <a:xfrm>
              <a:off x="3874764" y="2375993"/>
              <a:ext cx="689909" cy="590785"/>
            </a:xfrm>
            <a:custGeom>
              <a:avLst/>
              <a:gdLst/>
              <a:ahLst/>
              <a:cxnLst>
                <a:cxn ang="0">
                  <a:pos x="585" y="2237"/>
                </a:cxn>
                <a:cxn ang="0">
                  <a:pos x="585" y="1852"/>
                </a:cxn>
                <a:cxn ang="0">
                  <a:pos x="340" y="1887"/>
                </a:cxn>
                <a:cxn ang="0">
                  <a:pos x="175" y="1967"/>
                </a:cxn>
                <a:cxn ang="0">
                  <a:pos x="0" y="1937"/>
                </a:cxn>
                <a:cxn ang="0">
                  <a:pos x="206" y="1773"/>
                </a:cxn>
                <a:cxn ang="0">
                  <a:pos x="180" y="1557"/>
                </a:cxn>
                <a:cxn ang="0">
                  <a:pos x="206" y="1407"/>
                </a:cxn>
                <a:cxn ang="0">
                  <a:pos x="130" y="1172"/>
                </a:cxn>
                <a:cxn ang="0">
                  <a:pos x="358" y="1068"/>
                </a:cxn>
                <a:cxn ang="0">
                  <a:pos x="490" y="911"/>
                </a:cxn>
                <a:cxn ang="0">
                  <a:pos x="811" y="722"/>
                </a:cxn>
                <a:cxn ang="0">
                  <a:pos x="1024" y="732"/>
                </a:cxn>
                <a:cxn ang="0">
                  <a:pos x="1300" y="626"/>
                </a:cxn>
                <a:cxn ang="0">
                  <a:pos x="1396" y="476"/>
                </a:cxn>
                <a:cxn ang="0">
                  <a:pos x="1351" y="296"/>
                </a:cxn>
                <a:cxn ang="0">
                  <a:pos x="1486" y="221"/>
                </a:cxn>
                <a:cxn ang="0">
                  <a:pos x="1576" y="106"/>
                </a:cxn>
                <a:cxn ang="0">
                  <a:pos x="1726" y="87"/>
                </a:cxn>
                <a:cxn ang="0">
                  <a:pos x="1990" y="116"/>
                </a:cxn>
                <a:cxn ang="0">
                  <a:pos x="2156" y="0"/>
                </a:cxn>
                <a:cxn ang="0">
                  <a:pos x="2266" y="176"/>
                </a:cxn>
                <a:cxn ang="0">
                  <a:pos x="2146" y="279"/>
                </a:cxn>
                <a:cxn ang="0">
                  <a:pos x="2116" y="387"/>
                </a:cxn>
                <a:cxn ang="0">
                  <a:pos x="2171" y="491"/>
                </a:cxn>
                <a:cxn ang="0">
                  <a:pos x="2297" y="407"/>
                </a:cxn>
                <a:cxn ang="0">
                  <a:pos x="2365" y="431"/>
                </a:cxn>
                <a:cxn ang="0">
                  <a:pos x="2312" y="539"/>
                </a:cxn>
                <a:cxn ang="0">
                  <a:pos x="2416" y="826"/>
                </a:cxn>
                <a:cxn ang="0">
                  <a:pos x="2561" y="927"/>
                </a:cxn>
                <a:cxn ang="0">
                  <a:pos x="2611" y="1017"/>
                </a:cxn>
                <a:cxn ang="0">
                  <a:pos x="2522" y="1113"/>
                </a:cxn>
                <a:cxn ang="0">
                  <a:pos x="2426" y="1187"/>
                </a:cxn>
                <a:cxn ang="0">
                  <a:pos x="2366" y="1382"/>
                </a:cxn>
                <a:cxn ang="0">
                  <a:pos x="2201" y="1622"/>
                </a:cxn>
                <a:cxn ang="0">
                  <a:pos x="2096" y="1872"/>
                </a:cxn>
                <a:cxn ang="0">
                  <a:pos x="1961" y="1962"/>
                </a:cxn>
                <a:cxn ang="0">
                  <a:pos x="1916" y="2147"/>
                </a:cxn>
                <a:cxn ang="0">
                  <a:pos x="1736" y="2097"/>
                </a:cxn>
                <a:cxn ang="0">
                  <a:pos x="1591" y="2177"/>
                </a:cxn>
                <a:cxn ang="0">
                  <a:pos x="1501" y="2132"/>
                </a:cxn>
                <a:cxn ang="0">
                  <a:pos x="1516" y="2027"/>
                </a:cxn>
                <a:cxn ang="0">
                  <a:pos x="1451" y="1992"/>
                </a:cxn>
                <a:cxn ang="0">
                  <a:pos x="1346" y="2042"/>
                </a:cxn>
                <a:cxn ang="0">
                  <a:pos x="1225" y="1907"/>
                </a:cxn>
                <a:cxn ang="0">
                  <a:pos x="1155" y="1962"/>
                </a:cxn>
                <a:cxn ang="0">
                  <a:pos x="1135" y="2037"/>
                </a:cxn>
                <a:cxn ang="0">
                  <a:pos x="975" y="2142"/>
                </a:cxn>
                <a:cxn ang="0">
                  <a:pos x="795" y="2067"/>
                </a:cxn>
                <a:cxn ang="0">
                  <a:pos x="585" y="2237"/>
                </a:cxn>
              </a:cxnLst>
              <a:rect l="0" t="0" r="r" b="b"/>
              <a:pathLst>
                <a:path w="2611" h="2237">
                  <a:moveTo>
                    <a:pt x="585" y="2237"/>
                  </a:moveTo>
                  <a:lnTo>
                    <a:pt x="585" y="1852"/>
                  </a:lnTo>
                  <a:lnTo>
                    <a:pt x="340" y="1887"/>
                  </a:lnTo>
                  <a:lnTo>
                    <a:pt x="175" y="1967"/>
                  </a:lnTo>
                  <a:lnTo>
                    <a:pt x="0" y="1937"/>
                  </a:lnTo>
                  <a:lnTo>
                    <a:pt x="206" y="1773"/>
                  </a:lnTo>
                  <a:lnTo>
                    <a:pt x="180" y="1557"/>
                  </a:lnTo>
                  <a:lnTo>
                    <a:pt x="206" y="1407"/>
                  </a:lnTo>
                  <a:lnTo>
                    <a:pt x="130" y="1172"/>
                  </a:lnTo>
                  <a:lnTo>
                    <a:pt x="358" y="1068"/>
                  </a:lnTo>
                  <a:lnTo>
                    <a:pt x="490" y="911"/>
                  </a:lnTo>
                  <a:lnTo>
                    <a:pt x="811" y="722"/>
                  </a:lnTo>
                  <a:lnTo>
                    <a:pt x="1024" y="732"/>
                  </a:lnTo>
                  <a:lnTo>
                    <a:pt x="1300" y="626"/>
                  </a:lnTo>
                  <a:lnTo>
                    <a:pt x="1396" y="476"/>
                  </a:lnTo>
                  <a:lnTo>
                    <a:pt x="1351" y="296"/>
                  </a:lnTo>
                  <a:lnTo>
                    <a:pt x="1486" y="221"/>
                  </a:lnTo>
                  <a:lnTo>
                    <a:pt x="1576" y="106"/>
                  </a:lnTo>
                  <a:lnTo>
                    <a:pt x="1726" y="87"/>
                  </a:lnTo>
                  <a:lnTo>
                    <a:pt x="1990" y="116"/>
                  </a:lnTo>
                  <a:lnTo>
                    <a:pt x="2156" y="0"/>
                  </a:lnTo>
                  <a:lnTo>
                    <a:pt x="2266" y="176"/>
                  </a:lnTo>
                  <a:lnTo>
                    <a:pt x="2146" y="279"/>
                  </a:lnTo>
                  <a:lnTo>
                    <a:pt x="2116" y="387"/>
                  </a:lnTo>
                  <a:lnTo>
                    <a:pt x="2171" y="491"/>
                  </a:lnTo>
                  <a:lnTo>
                    <a:pt x="2297" y="407"/>
                  </a:lnTo>
                  <a:lnTo>
                    <a:pt x="2365" y="431"/>
                  </a:lnTo>
                  <a:lnTo>
                    <a:pt x="2312" y="539"/>
                  </a:lnTo>
                  <a:lnTo>
                    <a:pt x="2416" y="826"/>
                  </a:lnTo>
                  <a:lnTo>
                    <a:pt x="2561" y="927"/>
                  </a:lnTo>
                  <a:lnTo>
                    <a:pt x="2611" y="1017"/>
                  </a:lnTo>
                  <a:lnTo>
                    <a:pt x="2522" y="1113"/>
                  </a:lnTo>
                  <a:lnTo>
                    <a:pt x="2426" y="1187"/>
                  </a:lnTo>
                  <a:lnTo>
                    <a:pt x="2366" y="1382"/>
                  </a:lnTo>
                  <a:lnTo>
                    <a:pt x="2201" y="1622"/>
                  </a:lnTo>
                  <a:lnTo>
                    <a:pt x="2096" y="1872"/>
                  </a:lnTo>
                  <a:lnTo>
                    <a:pt x="1961" y="1962"/>
                  </a:lnTo>
                  <a:lnTo>
                    <a:pt x="1916" y="2147"/>
                  </a:lnTo>
                  <a:lnTo>
                    <a:pt x="1736" y="2097"/>
                  </a:lnTo>
                  <a:lnTo>
                    <a:pt x="1591" y="2177"/>
                  </a:lnTo>
                  <a:lnTo>
                    <a:pt x="1501" y="2132"/>
                  </a:lnTo>
                  <a:lnTo>
                    <a:pt x="1516" y="2027"/>
                  </a:lnTo>
                  <a:lnTo>
                    <a:pt x="1451" y="1992"/>
                  </a:lnTo>
                  <a:lnTo>
                    <a:pt x="1346" y="2042"/>
                  </a:lnTo>
                  <a:lnTo>
                    <a:pt x="1225" y="1907"/>
                  </a:lnTo>
                  <a:lnTo>
                    <a:pt x="1155" y="1962"/>
                  </a:lnTo>
                  <a:lnTo>
                    <a:pt x="1135" y="2037"/>
                  </a:lnTo>
                  <a:lnTo>
                    <a:pt x="975" y="2142"/>
                  </a:lnTo>
                  <a:lnTo>
                    <a:pt x="795" y="2067"/>
                  </a:lnTo>
                  <a:lnTo>
                    <a:pt x="585" y="2237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Freeform 417"/>
            <p:cNvSpPr>
              <a:spLocks/>
            </p:cNvSpPr>
            <p:nvPr/>
          </p:nvSpPr>
          <p:spPr bwMode="auto">
            <a:xfrm>
              <a:off x="4380963" y="2669402"/>
              <a:ext cx="289444" cy="376675"/>
            </a:xfrm>
            <a:custGeom>
              <a:avLst/>
              <a:gdLst/>
              <a:ahLst/>
              <a:cxnLst>
                <a:cxn ang="0">
                  <a:pos x="96" y="1425"/>
                </a:cxn>
                <a:cxn ang="0">
                  <a:pos x="391" y="1245"/>
                </a:cxn>
                <a:cxn ang="0">
                  <a:pos x="681" y="1185"/>
                </a:cxn>
                <a:cxn ang="0">
                  <a:pos x="781" y="1110"/>
                </a:cxn>
                <a:cxn ang="0">
                  <a:pos x="816" y="1195"/>
                </a:cxn>
                <a:cxn ang="0">
                  <a:pos x="876" y="1350"/>
                </a:cxn>
                <a:cxn ang="0">
                  <a:pos x="951" y="1185"/>
                </a:cxn>
                <a:cxn ang="0">
                  <a:pos x="891" y="930"/>
                </a:cxn>
                <a:cxn ang="0">
                  <a:pos x="846" y="775"/>
                </a:cxn>
                <a:cxn ang="0">
                  <a:pos x="886" y="685"/>
                </a:cxn>
                <a:cxn ang="0">
                  <a:pos x="931" y="775"/>
                </a:cxn>
                <a:cxn ang="0">
                  <a:pos x="991" y="760"/>
                </a:cxn>
                <a:cxn ang="0">
                  <a:pos x="991" y="670"/>
                </a:cxn>
                <a:cxn ang="0">
                  <a:pos x="946" y="565"/>
                </a:cxn>
                <a:cxn ang="0">
                  <a:pos x="1096" y="570"/>
                </a:cxn>
                <a:cxn ang="0">
                  <a:pos x="1081" y="420"/>
                </a:cxn>
                <a:cxn ang="0">
                  <a:pos x="961" y="450"/>
                </a:cxn>
                <a:cxn ang="0">
                  <a:pos x="736" y="295"/>
                </a:cxn>
                <a:cxn ang="0">
                  <a:pos x="606" y="0"/>
                </a:cxn>
                <a:cxn ang="0">
                  <a:pos x="511" y="75"/>
                </a:cxn>
                <a:cxn ang="0">
                  <a:pos x="451" y="268"/>
                </a:cxn>
                <a:cxn ang="0">
                  <a:pos x="286" y="511"/>
                </a:cxn>
                <a:cxn ang="0">
                  <a:pos x="181" y="762"/>
                </a:cxn>
                <a:cxn ang="0">
                  <a:pos x="45" y="850"/>
                </a:cxn>
                <a:cxn ang="0">
                  <a:pos x="0" y="1033"/>
                </a:cxn>
                <a:cxn ang="0">
                  <a:pos x="111" y="1180"/>
                </a:cxn>
                <a:cxn ang="0">
                  <a:pos x="96" y="1425"/>
                </a:cxn>
              </a:cxnLst>
              <a:rect l="0" t="0" r="r" b="b"/>
              <a:pathLst>
                <a:path w="1096" h="1425">
                  <a:moveTo>
                    <a:pt x="96" y="1425"/>
                  </a:moveTo>
                  <a:lnTo>
                    <a:pt x="391" y="1245"/>
                  </a:lnTo>
                  <a:lnTo>
                    <a:pt x="681" y="1185"/>
                  </a:lnTo>
                  <a:lnTo>
                    <a:pt x="781" y="1110"/>
                  </a:lnTo>
                  <a:lnTo>
                    <a:pt x="816" y="1195"/>
                  </a:lnTo>
                  <a:lnTo>
                    <a:pt x="876" y="1350"/>
                  </a:lnTo>
                  <a:lnTo>
                    <a:pt x="951" y="1185"/>
                  </a:lnTo>
                  <a:lnTo>
                    <a:pt x="891" y="930"/>
                  </a:lnTo>
                  <a:lnTo>
                    <a:pt x="846" y="775"/>
                  </a:lnTo>
                  <a:lnTo>
                    <a:pt x="886" y="685"/>
                  </a:lnTo>
                  <a:lnTo>
                    <a:pt x="931" y="775"/>
                  </a:lnTo>
                  <a:lnTo>
                    <a:pt x="991" y="760"/>
                  </a:lnTo>
                  <a:lnTo>
                    <a:pt x="991" y="670"/>
                  </a:lnTo>
                  <a:lnTo>
                    <a:pt x="946" y="565"/>
                  </a:lnTo>
                  <a:lnTo>
                    <a:pt x="1096" y="570"/>
                  </a:lnTo>
                  <a:lnTo>
                    <a:pt x="1081" y="420"/>
                  </a:lnTo>
                  <a:lnTo>
                    <a:pt x="961" y="450"/>
                  </a:lnTo>
                  <a:lnTo>
                    <a:pt x="736" y="295"/>
                  </a:lnTo>
                  <a:lnTo>
                    <a:pt x="606" y="0"/>
                  </a:lnTo>
                  <a:lnTo>
                    <a:pt x="511" y="75"/>
                  </a:lnTo>
                  <a:lnTo>
                    <a:pt x="451" y="268"/>
                  </a:lnTo>
                  <a:lnTo>
                    <a:pt x="286" y="511"/>
                  </a:lnTo>
                  <a:lnTo>
                    <a:pt x="181" y="762"/>
                  </a:lnTo>
                  <a:lnTo>
                    <a:pt x="45" y="850"/>
                  </a:lnTo>
                  <a:lnTo>
                    <a:pt x="0" y="1033"/>
                  </a:lnTo>
                  <a:lnTo>
                    <a:pt x="111" y="1180"/>
                  </a:lnTo>
                  <a:lnTo>
                    <a:pt x="96" y="1425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Freeform 418"/>
            <p:cNvSpPr>
              <a:spLocks/>
            </p:cNvSpPr>
            <p:nvPr/>
          </p:nvSpPr>
          <p:spPr bwMode="auto">
            <a:xfrm>
              <a:off x="5261192" y="2342951"/>
              <a:ext cx="338346" cy="103090"/>
            </a:xfrm>
            <a:custGeom>
              <a:avLst/>
              <a:gdLst/>
              <a:ahLst/>
              <a:cxnLst>
                <a:cxn ang="0">
                  <a:pos x="110" y="290"/>
                </a:cxn>
                <a:cxn ang="0">
                  <a:pos x="260" y="270"/>
                </a:cxn>
                <a:cxn ang="0">
                  <a:pos x="365" y="215"/>
                </a:cxn>
                <a:cxn ang="0">
                  <a:pos x="465" y="300"/>
                </a:cxn>
                <a:cxn ang="0">
                  <a:pos x="590" y="255"/>
                </a:cxn>
                <a:cxn ang="0">
                  <a:pos x="1095" y="255"/>
                </a:cxn>
                <a:cxn ang="0">
                  <a:pos x="1205" y="390"/>
                </a:cxn>
                <a:cxn ang="0">
                  <a:pos x="1278" y="370"/>
                </a:cxn>
                <a:cxn ang="0">
                  <a:pos x="1248" y="331"/>
                </a:cxn>
                <a:cxn ang="0">
                  <a:pos x="1208" y="303"/>
                </a:cxn>
                <a:cxn ang="0">
                  <a:pos x="1170" y="256"/>
                </a:cxn>
                <a:cxn ang="0">
                  <a:pos x="1149" y="207"/>
                </a:cxn>
                <a:cxn ang="0">
                  <a:pos x="1157" y="171"/>
                </a:cxn>
                <a:cxn ang="0">
                  <a:pos x="1118" y="127"/>
                </a:cxn>
                <a:cxn ang="0">
                  <a:pos x="1107" y="87"/>
                </a:cxn>
                <a:cxn ang="0">
                  <a:pos x="1143" y="48"/>
                </a:cxn>
                <a:cxn ang="0">
                  <a:pos x="1065" y="35"/>
                </a:cxn>
                <a:cxn ang="0">
                  <a:pos x="980" y="125"/>
                </a:cxn>
                <a:cxn ang="0">
                  <a:pos x="800" y="0"/>
                </a:cxn>
                <a:cxn ang="0">
                  <a:pos x="605" y="15"/>
                </a:cxn>
                <a:cxn ang="0">
                  <a:pos x="525" y="60"/>
                </a:cxn>
                <a:cxn ang="0">
                  <a:pos x="345" y="45"/>
                </a:cxn>
                <a:cxn ang="0">
                  <a:pos x="60" y="0"/>
                </a:cxn>
                <a:cxn ang="0">
                  <a:pos x="0" y="80"/>
                </a:cxn>
                <a:cxn ang="0">
                  <a:pos x="110" y="290"/>
                </a:cxn>
              </a:cxnLst>
              <a:rect l="0" t="0" r="r" b="b"/>
              <a:pathLst>
                <a:path w="1278" h="390">
                  <a:moveTo>
                    <a:pt x="110" y="290"/>
                  </a:moveTo>
                  <a:lnTo>
                    <a:pt x="260" y="270"/>
                  </a:lnTo>
                  <a:lnTo>
                    <a:pt x="365" y="215"/>
                  </a:lnTo>
                  <a:lnTo>
                    <a:pt x="465" y="300"/>
                  </a:lnTo>
                  <a:lnTo>
                    <a:pt x="590" y="255"/>
                  </a:lnTo>
                  <a:lnTo>
                    <a:pt x="1095" y="255"/>
                  </a:lnTo>
                  <a:lnTo>
                    <a:pt x="1205" y="390"/>
                  </a:lnTo>
                  <a:lnTo>
                    <a:pt x="1278" y="370"/>
                  </a:lnTo>
                  <a:lnTo>
                    <a:pt x="1248" y="331"/>
                  </a:lnTo>
                  <a:lnTo>
                    <a:pt x="1208" y="303"/>
                  </a:lnTo>
                  <a:lnTo>
                    <a:pt x="1170" y="256"/>
                  </a:lnTo>
                  <a:lnTo>
                    <a:pt x="1149" y="207"/>
                  </a:lnTo>
                  <a:lnTo>
                    <a:pt x="1157" y="171"/>
                  </a:lnTo>
                  <a:lnTo>
                    <a:pt x="1118" y="127"/>
                  </a:lnTo>
                  <a:lnTo>
                    <a:pt x="1107" y="87"/>
                  </a:lnTo>
                  <a:lnTo>
                    <a:pt x="1143" y="48"/>
                  </a:lnTo>
                  <a:lnTo>
                    <a:pt x="1065" y="35"/>
                  </a:lnTo>
                  <a:lnTo>
                    <a:pt x="980" y="125"/>
                  </a:lnTo>
                  <a:lnTo>
                    <a:pt x="800" y="0"/>
                  </a:lnTo>
                  <a:lnTo>
                    <a:pt x="605" y="15"/>
                  </a:lnTo>
                  <a:lnTo>
                    <a:pt x="525" y="60"/>
                  </a:lnTo>
                  <a:lnTo>
                    <a:pt x="345" y="45"/>
                  </a:lnTo>
                  <a:lnTo>
                    <a:pt x="60" y="0"/>
                  </a:lnTo>
                  <a:lnTo>
                    <a:pt x="0" y="80"/>
                  </a:lnTo>
                  <a:lnTo>
                    <a:pt x="110" y="29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3" name="Freeform 419"/>
            <p:cNvSpPr>
              <a:spLocks/>
            </p:cNvSpPr>
            <p:nvPr/>
          </p:nvSpPr>
          <p:spPr bwMode="auto">
            <a:xfrm>
              <a:off x="5060298" y="2299336"/>
              <a:ext cx="545847" cy="602679"/>
            </a:xfrm>
            <a:custGeom>
              <a:avLst/>
              <a:gdLst/>
              <a:ahLst/>
              <a:cxnLst>
                <a:cxn ang="0">
                  <a:pos x="1900" y="1141"/>
                </a:cxn>
                <a:cxn ang="0">
                  <a:pos x="1575" y="1381"/>
                </a:cxn>
                <a:cxn ang="0">
                  <a:pos x="1230" y="1506"/>
                </a:cxn>
                <a:cxn ang="0">
                  <a:pos x="960" y="1576"/>
                </a:cxn>
                <a:cxn ang="0">
                  <a:pos x="1000" y="1716"/>
                </a:cxn>
                <a:cxn ang="0">
                  <a:pos x="1165" y="1806"/>
                </a:cxn>
                <a:cxn ang="0">
                  <a:pos x="1290" y="2061"/>
                </a:cxn>
                <a:cxn ang="0">
                  <a:pos x="1410" y="2281"/>
                </a:cxn>
                <a:cxn ang="0">
                  <a:pos x="1125" y="2151"/>
                </a:cxn>
                <a:cxn ang="0">
                  <a:pos x="975" y="1906"/>
                </a:cxn>
                <a:cxn ang="0">
                  <a:pos x="630" y="1771"/>
                </a:cxn>
                <a:cxn ang="0">
                  <a:pos x="300" y="1656"/>
                </a:cxn>
                <a:cxn ang="0">
                  <a:pos x="190" y="1596"/>
                </a:cxn>
                <a:cxn ang="0">
                  <a:pos x="0" y="1401"/>
                </a:cxn>
                <a:cxn ang="0">
                  <a:pos x="40" y="1171"/>
                </a:cxn>
                <a:cxn ang="0">
                  <a:pos x="180" y="1146"/>
                </a:cxn>
                <a:cxn ang="0">
                  <a:pos x="160" y="945"/>
                </a:cxn>
                <a:cxn ang="0">
                  <a:pos x="210" y="650"/>
                </a:cxn>
                <a:cxn ang="0">
                  <a:pos x="295" y="425"/>
                </a:cxn>
                <a:cxn ang="0">
                  <a:pos x="435" y="230"/>
                </a:cxn>
                <a:cxn ang="0">
                  <a:pos x="595" y="300"/>
                </a:cxn>
                <a:cxn ang="0">
                  <a:pos x="705" y="20"/>
                </a:cxn>
                <a:cxn ang="0">
                  <a:pos x="900" y="65"/>
                </a:cxn>
                <a:cxn ang="0">
                  <a:pos x="1060" y="170"/>
                </a:cxn>
                <a:cxn ang="0">
                  <a:pos x="1285" y="223"/>
                </a:cxn>
                <a:cxn ang="0">
                  <a:pos x="820" y="165"/>
                </a:cxn>
                <a:cxn ang="0">
                  <a:pos x="870" y="454"/>
                </a:cxn>
                <a:cxn ang="0">
                  <a:pos x="585" y="390"/>
                </a:cxn>
                <a:cxn ang="0">
                  <a:pos x="360" y="560"/>
                </a:cxn>
                <a:cxn ang="0">
                  <a:pos x="285" y="830"/>
                </a:cxn>
                <a:cxn ang="0">
                  <a:pos x="420" y="1171"/>
                </a:cxn>
                <a:cxn ang="0">
                  <a:pos x="570" y="1221"/>
                </a:cxn>
                <a:cxn ang="0">
                  <a:pos x="730" y="1416"/>
                </a:cxn>
                <a:cxn ang="0">
                  <a:pos x="940" y="1236"/>
                </a:cxn>
                <a:cxn ang="0">
                  <a:pos x="1150" y="1171"/>
                </a:cxn>
                <a:cxn ang="0">
                  <a:pos x="1365" y="1176"/>
                </a:cxn>
                <a:cxn ang="0">
                  <a:pos x="1770" y="1055"/>
                </a:cxn>
                <a:cxn ang="0">
                  <a:pos x="1975" y="990"/>
                </a:cxn>
                <a:cxn ang="0">
                  <a:pos x="1995" y="1236"/>
                </a:cxn>
              </a:cxnLst>
              <a:rect l="0" t="0" r="r" b="b"/>
              <a:pathLst>
                <a:path w="2065" h="2281">
                  <a:moveTo>
                    <a:pt x="1995" y="1236"/>
                  </a:moveTo>
                  <a:lnTo>
                    <a:pt x="1900" y="1141"/>
                  </a:lnTo>
                  <a:lnTo>
                    <a:pt x="1755" y="1125"/>
                  </a:lnTo>
                  <a:lnTo>
                    <a:pt x="1575" y="1381"/>
                  </a:lnTo>
                  <a:lnTo>
                    <a:pt x="1360" y="1506"/>
                  </a:lnTo>
                  <a:lnTo>
                    <a:pt x="1230" y="1506"/>
                  </a:lnTo>
                  <a:lnTo>
                    <a:pt x="1110" y="1666"/>
                  </a:lnTo>
                  <a:lnTo>
                    <a:pt x="960" y="1576"/>
                  </a:lnTo>
                  <a:lnTo>
                    <a:pt x="930" y="1651"/>
                  </a:lnTo>
                  <a:lnTo>
                    <a:pt x="1000" y="1716"/>
                  </a:lnTo>
                  <a:lnTo>
                    <a:pt x="1075" y="1776"/>
                  </a:lnTo>
                  <a:lnTo>
                    <a:pt x="1165" y="1806"/>
                  </a:lnTo>
                  <a:lnTo>
                    <a:pt x="1240" y="1951"/>
                  </a:lnTo>
                  <a:lnTo>
                    <a:pt x="1290" y="2061"/>
                  </a:lnTo>
                  <a:lnTo>
                    <a:pt x="1470" y="2191"/>
                  </a:lnTo>
                  <a:lnTo>
                    <a:pt x="1410" y="2281"/>
                  </a:lnTo>
                  <a:lnTo>
                    <a:pt x="1285" y="2181"/>
                  </a:lnTo>
                  <a:lnTo>
                    <a:pt x="1125" y="2151"/>
                  </a:lnTo>
                  <a:lnTo>
                    <a:pt x="1155" y="2046"/>
                  </a:lnTo>
                  <a:lnTo>
                    <a:pt x="975" y="1906"/>
                  </a:lnTo>
                  <a:lnTo>
                    <a:pt x="865" y="1891"/>
                  </a:lnTo>
                  <a:lnTo>
                    <a:pt x="630" y="1771"/>
                  </a:lnTo>
                  <a:lnTo>
                    <a:pt x="480" y="1651"/>
                  </a:lnTo>
                  <a:lnTo>
                    <a:pt x="300" y="1656"/>
                  </a:lnTo>
                  <a:lnTo>
                    <a:pt x="220" y="1711"/>
                  </a:lnTo>
                  <a:lnTo>
                    <a:pt x="190" y="1596"/>
                  </a:lnTo>
                  <a:lnTo>
                    <a:pt x="130" y="1461"/>
                  </a:lnTo>
                  <a:lnTo>
                    <a:pt x="0" y="1401"/>
                  </a:lnTo>
                  <a:lnTo>
                    <a:pt x="25" y="1281"/>
                  </a:lnTo>
                  <a:lnTo>
                    <a:pt x="40" y="1171"/>
                  </a:lnTo>
                  <a:lnTo>
                    <a:pt x="120" y="1055"/>
                  </a:lnTo>
                  <a:lnTo>
                    <a:pt x="180" y="1146"/>
                  </a:lnTo>
                  <a:lnTo>
                    <a:pt x="225" y="1080"/>
                  </a:lnTo>
                  <a:lnTo>
                    <a:pt x="160" y="945"/>
                  </a:lnTo>
                  <a:lnTo>
                    <a:pt x="180" y="780"/>
                  </a:lnTo>
                  <a:lnTo>
                    <a:pt x="210" y="650"/>
                  </a:lnTo>
                  <a:lnTo>
                    <a:pt x="180" y="545"/>
                  </a:lnTo>
                  <a:lnTo>
                    <a:pt x="295" y="425"/>
                  </a:lnTo>
                  <a:lnTo>
                    <a:pt x="325" y="335"/>
                  </a:lnTo>
                  <a:lnTo>
                    <a:pt x="435" y="230"/>
                  </a:lnTo>
                  <a:lnTo>
                    <a:pt x="495" y="305"/>
                  </a:lnTo>
                  <a:lnTo>
                    <a:pt x="595" y="300"/>
                  </a:lnTo>
                  <a:lnTo>
                    <a:pt x="670" y="155"/>
                  </a:lnTo>
                  <a:lnTo>
                    <a:pt x="705" y="20"/>
                  </a:lnTo>
                  <a:lnTo>
                    <a:pt x="820" y="0"/>
                  </a:lnTo>
                  <a:lnTo>
                    <a:pt x="900" y="65"/>
                  </a:lnTo>
                  <a:lnTo>
                    <a:pt x="1000" y="65"/>
                  </a:lnTo>
                  <a:lnTo>
                    <a:pt x="1060" y="170"/>
                  </a:lnTo>
                  <a:lnTo>
                    <a:pt x="1260" y="105"/>
                  </a:lnTo>
                  <a:lnTo>
                    <a:pt x="1285" y="223"/>
                  </a:lnTo>
                  <a:lnTo>
                    <a:pt x="1104" y="210"/>
                  </a:lnTo>
                  <a:lnTo>
                    <a:pt x="820" y="165"/>
                  </a:lnTo>
                  <a:lnTo>
                    <a:pt x="760" y="245"/>
                  </a:lnTo>
                  <a:lnTo>
                    <a:pt x="870" y="454"/>
                  </a:lnTo>
                  <a:lnTo>
                    <a:pt x="765" y="465"/>
                  </a:lnTo>
                  <a:lnTo>
                    <a:pt x="585" y="390"/>
                  </a:lnTo>
                  <a:lnTo>
                    <a:pt x="445" y="455"/>
                  </a:lnTo>
                  <a:lnTo>
                    <a:pt x="360" y="560"/>
                  </a:lnTo>
                  <a:lnTo>
                    <a:pt x="310" y="680"/>
                  </a:lnTo>
                  <a:lnTo>
                    <a:pt x="285" y="830"/>
                  </a:lnTo>
                  <a:lnTo>
                    <a:pt x="330" y="1020"/>
                  </a:lnTo>
                  <a:lnTo>
                    <a:pt x="420" y="1171"/>
                  </a:lnTo>
                  <a:lnTo>
                    <a:pt x="495" y="1171"/>
                  </a:lnTo>
                  <a:lnTo>
                    <a:pt x="570" y="1221"/>
                  </a:lnTo>
                  <a:lnTo>
                    <a:pt x="600" y="1386"/>
                  </a:lnTo>
                  <a:lnTo>
                    <a:pt x="730" y="1416"/>
                  </a:lnTo>
                  <a:lnTo>
                    <a:pt x="840" y="1401"/>
                  </a:lnTo>
                  <a:lnTo>
                    <a:pt x="940" y="1236"/>
                  </a:lnTo>
                  <a:lnTo>
                    <a:pt x="1060" y="1110"/>
                  </a:lnTo>
                  <a:lnTo>
                    <a:pt x="1150" y="1171"/>
                  </a:lnTo>
                  <a:lnTo>
                    <a:pt x="1255" y="1191"/>
                  </a:lnTo>
                  <a:lnTo>
                    <a:pt x="1365" y="1176"/>
                  </a:lnTo>
                  <a:lnTo>
                    <a:pt x="1405" y="1085"/>
                  </a:lnTo>
                  <a:lnTo>
                    <a:pt x="1770" y="1055"/>
                  </a:lnTo>
                  <a:lnTo>
                    <a:pt x="1875" y="975"/>
                  </a:lnTo>
                  <a:lnTo>
                    <a:pt x="1975" y="990"/>
                  </a:lnTo>
                  <a:lnTo>
                    <a:pt x="2065" y="1055"/>
                  </a:lnTo>
                  <a:lnTo>
                    <a:pt x="1995" y="1236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4" name="Freeform 420"/>
            <p:cNvSpPr>
              <a:spLocks/>
            </p:cNvSpPr>
            <p:nvPr/>
          </p:nvSpPr>
          <p:spPr bwMode="auto">
            <a:xfrm>
              <a:off x="5261192" y="2867652"/>
              <a:ext cx="266976" cy="265655"/>
            </a:xfrm>
            <a:custGeom>
              <a:avLst/>
              <a:gdLst/>
              <a:ahLst/>
              <a:cxnLst>
                <a:cxn ang="0">
                  <a:pos x="561" y="989"/>
                </a:cxn>
                <a:cxn ang="0">
                  <a:pos x="456" y="1004"/>
                </a:cxn>
                <a:cxn ang="0">
                  <a:pos x="301" y="939"/>
                </a:cxn>
                <a:cxn ang="0">
                  <a:pos x="271" y="789"/>
                </a:cxn>
                <a:cxn ang="0">
                  <a:pos x="366" y="624"/>
                </a:cxn>
                <a:cxn ang="0">
                  <a:pos x="231" y="549"/>
                </a:cxn>
                <a:cxn ang="0">
                  <a:pos x="0" y="326"/>
                </a:cxn>
                <a:cxn ang="0">
                  <a:pos x="366" y="0"/>
                </a:cxn>
                <a:cxn ang="0">
                  <a:pos x="528" y="30"/>
                </a:cxn>
                <a:cxn ang="0">
                  <a:pos x="654" y="131"/>
                </a:cxn>
                <a:cxn ang="0">
                  <a:pos x="681" y="264"/>
                </a:cxn>
                <a:cxn ang="0">
                  <a:pos x="661" y="389"/>
                </a:cxn>
                <a:cxn ang="0">
                  <a:pos x="816" y="509"/>
                </a:cxn>
                <a:cxn ang="0">
                  <a:pos x="901" y="624"/>
                </a:cxn>
                <a:cxn ang="0">
                  <a:pos x="1011" y="699"/>
                </a:cxn>
                <a:cxn ang="0">
                  <a:pos x="961" y="779"/>
                </a:cxn>
                <a:cxn ang="0">
                  <a:pos x="841" y="774"/>
                </a:cxn>
                <a:cxn ang="0">
                  <a:pos x="621" y="809"/>
                </a:cxn>
                <a:cxn ang="0">
                  <a:pos x="561" y="899"/>
                </a:cxn>
                <a:cxn ang="0">
                  <a:pos x="561" y="989"/>
                </a:cxn>
              </a:cxnLst>
              <a:rect l="0" t="0" r="r" b="b"/>
              <a:pathLst>
                <a:path w="1011" h="1004">
                  <a:moveTo>
                    <a:pt x="561" y="989"/>
                  </a:moveTo>
                  <a:lnTo>
                    <a:pt x="456" y="1004"/>
                  </a:lnTo>
                  <a:lnTo>
                    <a:pt x="301" y="939"/>
                  </a:lnTo>
                  <a:lnTo>
                    <a:pt x="271" y="789"/>
                  </a:lnTo>
                  <a:lnTo>
                    <a:pt x="366" y="624"/>
                  </a:lnTo>
                  <a:lnTo>
                    <a:pt x="231" y="549"/>
                  </a:lnTo>
                  <a:lnTo>
                    <a:pt x="0" y="326"/>
                  </a:lnTo>
                  <a:lnTo>
                    <a:pt x="366" y="0"/>
                  </a:lnTo>
                  <a:lnTo>
                    <a:pt x="528" y="30"/>
                  </a:lnTo>
                  <a:lnTo>
                    <a:pt x="654" y="131"/>
                  </a:lnTo>
                  <a:lnTo>
                    <a:pt x="681" y="264"/>
                  </a:lnTo>
                  <a:lnTo>
                    <a:pt x="661" y="389"/>
                  </a:lnTo>
                  <a:lnTo>
                    <a:pt x="816" y="509"/>
                  </a:lnTo>
                  <a:lnTo>
                    <a:pt x="901" y="624"/>
                  </a:lnTo>
                  <a:lnTo>
                    <a:pt x="1011" y="699"/>
                  </a:lnTo>
                  <a:lnTo>
                    <a:pt x="961" y="779"/>
                  </a:lnTo>
                  <a:lnTo>
                    <a:pt x="841" y="774"/>
                  </a:lnTo>
                  <a:lnTo>
                    <a:pt x="621" y="809"/>
                  </a:lnTo>
                  <a:lnTo>
                    <a:pt x="561" y="899"/>
                  </a:lnTo>
                  <a:lnTo>
                    <a:pt x="561" y="98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5" name="Freeform 421"/>
            <p:cNvSpPr>
              <a:spLocks/>
            </p:cNvSpPr>
            <p:nvPr/>
          </p:nvSpPr>
          <p:spPr bwMode="auto">
            <a:xfrm>
              <a:off x="3906484" y="3405570"/>
              <a:ext cx="498267" cy="239222"/>
            </a:xfrm>
            <a:custGeom>
              <a:avLst/>
              <a:gdLst/>
              <a:ahLst/>
              <a:cxnLst>
                <a:cxn ang="0">
                  <a:pos x="1772" y="815"/>
                </a:cxn>
                <a:cxn ang="0">
                  <a:pos x="1887" y="765"/>
                </a:cxn>
                <a:cxn ang="0">
                  <a:pos x="1802" y="650"/>
                </a:cxn>
                <a:cxn ang="0">
                  <a:pos x="1812" y="515"/>
                </a:cxn>
                <a:cxn ang="0">
                  <a:pos x="1617" y="425"/>
                </a:cxn>
                <a:cxn ang="0">
                  <a:pos x="1161" y="450"/>
                </a:cxn>
                <a:cxn ang="0">
                  <a:pos x="1021" y="365"/>
                </a:cxn>
                <a:cxn ang="0">
                  <a:pos x="871" y="155"/>
                </a:cxn>
                <a:cxn ang="0">
                  <a:pos x="856" y="45"/>
                </a:cxn>
                <a:cxn ang="0">
                  <a:pos x="676" y="30"/>
                </a:cxn>
                <a:cxn ang="0">
                  <a:pos x="481" y="0"/>
                </a:cxn>
                <a:cxn ang="0">
                  <a:pos x="341" y="14"/>
                </a:cxn>
                <a:cxn ang="0">
                  <a:pos x="371" y="104"/>
                </a:cxn>
                <a:cxn ang="0">
                  <a:pos x="294" y="182"/>
                </a:cxn>
                <a:cxn ang="0">
                  <a:pos x="158" y="195"/>
                </a:cxn>
                <a:cxn ang="0">
                  <a:pos x="101" y="255"/>
                </a:cxn>
                <a:cxn ang="0">
                  <a:pos x="151" y="375"/>
                </a:cxn>
                <a:cxn ang="0">
                  <a:pos x="191" y="510"/>
                </a:cxn>
                <a:cxn ang="0">
                  <a:pos x="76" y="570"/>
                </a:cxn>
                <a:cxn ang="0">
                  <a:pos x="0" y="675"/>
                </a:cxn>
                <a:cxn ang="0">
                  <a:pos x="556" y="720"/>
                </a:cxn>
                <a:cxn ang="0">
                  <a:pos x="1001" y="815"/>
                </a:cxn>
                <a:cxn ang="0">
                  <a:pos x="1106" y="725"/>
                </a:cxn>
                <a:cxn ang="0">
                  <a:pos x="1307" y="735"/>
                </a:cxn>
                <a:cxn ang="0">
                  <a:pos x="1467" y="870"/>
                </a:cxn>
                <a:cxn ang="0">
                  <a:pos x="1772" y="905"/>
                </a:cxn>
                <a:cxn ang="0">
                  <a:pos x="1772" y="815"/>
                </a:cxn>
              </a:cxnLst>
              <a:rect l="0" t="0" r="r" b="b"/>
              <a:pathLst>
                <a:path w="1887" h="905">
                  <a:moveTo>
                    <a:pt x="1772" y="815"/>
                  </a:moveTo>
                  <a:lnTo>
                    <a:pt x="1887" y="765"/>
                  </a:lnTo>
                  <a:lnTo>
                    <a:pt x="1802" y="650"/>
                  </a:lnTo>
                  <a:lnTo>
                    <a:pt x="1812" y="515"/>
                  </a:lnTo>
                  <a:lnTo>
                    <a:pt x="1617" y="425"/>
                  </a:lnTo>
                  <a:lnTo>
                    <a:pt x="1161" y="450"/>
                  </a:lnTo>
                  <a:lnTo>
                    <a:pt x="1021" y="365"/>
                  </a:lnTo>
                  <a:lnTo>
                    <a:pt x="871" y="155"/>
                  </a:lnTo>
                  <a:lnTo>
                    <a:pt x="856" y="45"/>
                  </a:lnTo>
                  <a:lnTo>
                    <a:pt x="676" y="30"/>
                  </a:lnTo>
                  <a:lnTo>
                    <a:pt x="481" y="0"/>
                  </a:lnTo>
                  <a:lnTo>
                    <a:pt x="341" y="14"/>
                  </a:lnTo>
                  <a:lnTo>
                    <a:pt x="371" y="104"/>
                  </a:lnTo>
                  <a:lnTo>
                    <a:pt x="294" y="182"/>
                  </a:lnTo>
                  <a:lnTo>
                    <a:pt x="158" y="195"/>
                  </a:lnTo>
                  <a:lnTo>
                    <a:pt x="101" y="255"/>
                  </a:lnTo>
                  <a:lnTo>
                    <a:pt x="151" y="375"/>
                  </a:lnTo>
                  <a:lnTo>
                    <a:pt x="191" y="510"/>
                  </a:lnTo>
                  <a:lnTo>
                    <a:pt x="76" y="570"/>
                  </a:lnTo>
                  <a:lnTo>
                    <a:pt x="0" y="675"/>
                  </a:lnTo>
                  <a:lnTo>
                    <a:pt x="556" y="720"/>
                  </a:lnTo>
                  <a:lnTo>
                    <a:pt x="1001" y="815"/>
                  </a:lnTo>
                  <a:lnTo>
                    <a:pt x="1106" y="725"/>
                  </a:lnTo>
                  <a:lnTo>
                    <a:pt x="1307" y="735"/>
                  </a:lnTo>
                  <a:lnTo>
                    <a:pt x="1467" y="870"/>
                  </a:lnTo>
                  <a:lnTo>
                    <a:pt x="1772" y="905"/>
                  </a:lnTo>
                  <a:lnTo>
                    <a:pt x="1772" y="815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66" name="Freeform 422"/>
            <p:cNvSpPr>
              <a:spLocks/>
            </p:cNvSpPr>
            <p:nvPr/>
          </p:nvSpPr>
          <p:spPr bwMode="auto">
            <a:xfrm>
              <a:off x="4988929" y="3735986"/>
              <a:ext cx="260368" cy="130845"/>
            </a:xfrm>
            <a:custGeom>
              <a:avLst/>
              <a:gdLst/>
              <a:ahLst/>
              <a:cxnLst>
                <a:cxn ang="0">
                  <a:pos x="126" y="95"/>
                </a:cxn>
                <a:cxn ang="0">
                  <a:pos x="107" y="69"/>
                </a:cxn>
                <a:cxn ang="0">
                  <a:pos x="65" y="47"/>
                </a:cxn>
                <a:cxn ang="0">
                  <a:pos x="20" y="47"/>
                </a:cxn>
                <a:cxn ang="0">
                  <a:pos x="0" y="22"/>
                </a:cxn>
                <a:cxn ang="0">
                  <a:pos x="41" y="8"/>
                </a:cxn>
                <a:cxn ang="0">
                  <a:pos x="83" y="9"/>
                </a:cxn>
                <a:cxn ang="0">
                  <a:pos x="107" y="0"/>
                </a:cxn>
                <a:cxn ang="0">
                  <a:pos x="119" y="12"/>
                </a:cxn>
                <a:cxn ang="0">
                  <a:pos x="134" y="27"/>
                </a:cxn>
                <a:cxn ang="0">
                  <a:pos x="156" y="36"/>
                </a:cxn>
                <a:cxn ang="0">
                  <a:pos x="197" y="80"/>
                </a:cxn>
                <a:cxn ang="0">
                  <a:pos x="165" y="99"/>
                </a:cxn>
                <a:cxn ang="0">
                  <a:pos x="126" y="95"/>
                </a:cxn>
              </a:cxnLst>
              <a:rect l="0" t="0" r="r" b="b"/>
              <a:pathLst>
                <a:path w="197" h="99">
                  <a:moveTo>
                    <a:pt x="126" y="95"/>
                  </a:moveTo>
                  <a:lnTo>
                    <a:pt x="107" y="69"/>
                  </a:lnTo>
                  <a:lnTo>
                    <a:pt x="65" y="47"/>
                  </a:lnTo>
                  <a:lnTo>
                    <a:pt x="20" y="47"/>
                  </a:lnTo>
                  <a:lnTo>
                    <a:pt x="0" y="22"/>
                  </a:lnTo>
                  <a:lnTo>
                    <a:pt x="41" y="8"/>
                  </a:lnTo>
                  <a:lnTo>
                    <a:pt x="83" y="9"/>
                  </a:lnTo>
                  <a:lnTo>
                    <a:pt x="107" y="0"/>
                  </a:lnTo>
                  <a:lnTo>
                    <a:pt x="119" y="12"/>
                  </a:lnTo>
                  <a:lnTo>
                    <a:pt x="134" y="27"/>
                  </a:lnTo>
                  <a:lnTo>
                    <a:pt x="156" y="36"/>
                  </a:lnTo>
                  <a:lnTo>
                    <a:pt x="197" y="80"/>
                  </a:lnTo>
                  <a:lnTo>
                    <a:pt x="165" y="99"/>
                  </a:lnTo>
                  <a:lnTo>
                    <a:pt x="126" y="9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7" name="Freeform 423"/>
            <p:cNvSpPr>
              <a:spLocks/>
            </p:cNvSpPr>
            <p:nvPr/>
          </p:nvSpPr>
          <p:spPr bwMode="auto">
            <a:xfrm>
              <a:off x="4579212" y="3585317"/>
              <a:ext cx="107054" cy="99125"/>
            </a:xfrm>
            <a:custGeom>
              <a:avLst/>
              <a:gdLst/>
              <a:ahLst/>
              <a:cxnLst>
                <a:cxn ang="0">
                  <a:pos x="0" y="66"/>
                </a:cxn>
                <a:cxn ang="0">
                  <a:pos x="19" y="47"/>
                </a:cxn>
                <a:cxn ang="0">
                  <a:pos x="21" y="24"/>
                </a:cxn>
                <a:cxn ang="0">
                  <a:pos x="37" y="0"/>
                </a:cxn>
                <a:cxn ang="0">
                  <a:pos x="64" y="0"/>
                </a:cxn>
                <a:cxn ang="0">
                  <a:pos x="81" y="17"/>
                </a:cxn>
                <a:cxn ang="0">
                  <a:pos x="63" y="59"/>
                </a:cxn>
                <a:cxn ang="0">
                  <a:pos x="49" y="75"/>
                </a:cxn>
                <a:cxn ang="0">
                  <a:pos x="28" y="75"/>
                </a:cxn>
                <a:cxn ang="0">
                  <a:pos x="0" y="66"/>
                </a:cxn>
              </a:cxnLst>
              <a:rect l="0" t="0" r="r" b="b"/>
              <a:pathLst>
                <a:path w="81" h="75">
                  <a:moveTo>
                    <a:pt x="0" y="66"/>
                  </a:moveTo>
                  <a:lnTo>
                    <a:pt x="19" y="47"/>
                  </a:lnTo>
                  <a:lnTo>
                    <a:pt x="21" y="24"/>
                  </a:lnTo>
                  <a:lnTo>
                    <a:pt x="37" y="0"/>
                  </a:lnTo>
                  <a:lnTo>
                    <a:pt x="64" y="0"/>
                  </a:lnTo>
                  <a:lnTo>
                    <a:pt x="81" y="17"/>
                  </a:lnTo>
                  <a:lnTo>
                    <a:pt x="63" y="59"/>
                  </a:lnTo>
                  <a:lnTo>
                    <a:pt x="49" y="75"/>
                  </a:lnTo>
                  <a:lnTo>
                    <a:pt x="28" y="7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8" name="Freeform 424"/>
            <p:cNvSpPr>
              <a:spLocks/>
            </p:cNvSpPr>
            <p:nvPr/>
          </p:nvSpPr>
          <p:spPr bwMode="auto">
            <a:xfrm>
              <a:off x="4691553" y="3605141"/>
              <a:ext cx="210144" cy="99125"/>
            </a:xfrm>
            <a:custGeom>
              <a:avLst/>
              <a:gdLst/>
              <a:ahLst/>
              <a:cxnLst>
                <a:cxn ang="0">
                  <a:pos x="0" y="63"/>
                </a:cxn>
                <a:cxn ang="0">
                  <a:pos x="9" y="26"/>
                </a:cxn>
                <a:cxn ang="0">
                  <a:pos x="33" y="15"/>
                </a:cxn>
                <a:cxn ang="0">
                  <a:pos x="45" y="0"/>
                </a:cxn>
                <a:cxn ang="0">
                  <a:pos x="62" y="11"/>
                </a:cxn>
                <a:cxn ang="0">
                  <a:pos x="86" y="12"/>
                </a:cxn>
                <a:cxn ang="0">
                  <a:pos x="102" y="33"/>
                </a:cxn>
                <a:cxn ang="0">
                  <a:pos x="128" y="41"/>
                </a:cxn>
                <a:cxn ang="0">
                  <a:pos x="158" y="32"/>
                </a:cxn>
                <a:cxn ang="0">
                  <a:pos x="159" y="50"/>
                </a:cxn>
                <a:cxn ang="0">
                  <a:pos x="126" y="59"/>
                </a:cxn>
                <a:cxn ang="0">
                  <a:pos x="101" y="57"/>
                </a:cxn>
                <a:cxn ang="0">
                  <a:pos x="78" y="68"/>
                </a:cxn>
                <a:cxn ang="0">
                  <a:pos x="43" y="75"/>
                </a:cxn>
                <a:cxn ang="0">
                  <a:pos x="0" y="63"/>
                </a:cxn>
              </a:cxnLst>
              <a:rect l="0" t="0" r="r" b="b"/>
              <a:pathLst>
                <a:path w="159" h="75">
                  <a:moveTo>
                    <a:pt x="0" y="63"/>
                  </a:moveTo>
                  <a:lnTo>
                    <a:pt x="9" y="26"/>
                  </a:lnTo>
                  <a:lnTo>
                    <a:pt x="33" y="15"/>
                  </a:lnTo>
                  <a:lnTo>
                    <a:pt x="45" y="0"/>
                  </a:lnTo>
                  <a:lnTo>
                    <a:pt x="62" y="11"/>
                  </a:lnTo>
                  <a:lnTo>
                    <a:pt x="86" y="12"/>
                  </a:lnTo>
                  <a:lnTo>
                    <a:pt x="102" y="33"/>
                  </a:lnTo>
                  <a:lnTo>
                    <a:pt x="128" y="41"/>
                  </a:lnTo>
                  <a:lnTo>
                    <a:pt x="158" y="32"/>
                  </a:lnTo>
                  <a:lnTo>
                    <a:pt x="159" y="50"/>
                  </a:lnTo>
                  <a:lnTo>
                    <a:pt x="126" y="59"/>
                  </a:lnTo>
                  <a:lnTo>
                    <a:pt x="101" y="57"/>
                  </a:lnTo>
                  <a:lnTo>
                    <a:pt x="78" y="68"/>
                  </a:lnTo>
                  <a:lnTo>
                    <a:pt x="43" y="75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9" name="Freeform 425"/>
            <p:cNvSpPr>
              <a:spLocks/>
            </p:cNvSpPr>
            <p:nvPr/>
          </p:nvSpPr>
          <p:spPr bwMode="auto">
            <a:xfrm>
              <a:off x="4809182" y="3565491"/>
              <a:ext cx="206180" cy="103090"/>
            </a:xfrm>
            <a:custGeom>
              <a:avLst/>
              <a:gdLst/>
              <a:ahLst/>
              <a:cxnLst>
                <a:cxn ang="0">
                  <a:pos x="91" y="78"/>
                </a:cxn>
                <a:cxn ang="0">
                  <a:pos x="88" y="57"/>
                </a:cxn>
                <a:cxn ang="0">
                  <a:pos x="43" y="39"/>
                </a:cxn>
                <a:cxn ang="0">
                  <a:pos x="0" y="15"/>
                </a:cxn>
                <a:cxn ang="0">
                  <a:pos x="21" y="9"/>
                </a:cxn>
                <a:cxn ang="0">
                  <a:pos x="45" y="0"/>
                </a:cxn>
                <a:cxn ang="0">
                  <a:pos x="72" y="33"/>
                </a:cxn>
                <a:cxn ang="0">
                  <a:pos x="87" y="26"/>
                </a:cxn>
                <a:cxn ang="0">
                  <a:pos x="103" y="26"/>
                </a:cxn>
                <a:cxn ang="0">
                  <a:pos x="111" y="54"/>
                </a:cxn>
                <a:cxn ang="0">
                  <a:pos x="124" y="32"/>
                </a:cxn>
                <a:cxn ang="0">
                  <a:pos x="144" y="26"/>
                </a:cxn>
                <a:cxn ang="0">
                  <a:pos x="148" y="50"/>
                </a:cxn>
                <a:cxn ang="0">
                  <a:pos x="156" y="65"/>
                </a:cxn>
                <a:cxn ang="0">
                  <a:pos x="121" y="69"/>
                </a:cxn>
                <a:cxn ang="0">
                  <a:pos x="91" y="78"/>
                </a:cxn>
              </a:cxnLst>
              <a:rect l="0" t="0" r="r" b="b"/>
              <a:pathLst>
                <a:path w="156" h="78">
                  <a:moveTo>
                    <a:pt x="91" y="78"/>
                  </a:moveTo>
                  <a:lnTo>
                    <a:pt x="88" y="57"/>
                  </a:lnTo>
                  <a:lnTo>
                    <a:pt x="43" y="39"/>
                  </a:lnTo>
                  <a:lnTo>
                    <a:pt x="0" y="15"/>
                  </a:lnTo>
                  <a:lnTo>
                    <a:pt x="21" y="9"/>
                  </a:lnTo>
                  <a:lnTo>
                    <a:pt x="45" y="0"/>
                  </a:lnTo>
                  <a:lnTo>
                    <a:pt x="72" y="33"/>
                  </a:lnTo>
                  <a:lnTo>
                    <a:pt x="87" y="26"/>
                  </a:lnTo>
                  <a:lnTo>
                    <a:pt x="103" y="26"/>
                  </a:lnTo>
                  <a:lnTo>
                    <a:pt x="111" y="54"/>
                  </a:lnTo>
                  <a:lnTo>
                    <a:pt x="124" y="32"/>
                  </a:lnTo>
                  <a:lnTo>
                    <a:pt x="144" y="26"/>
                  </a:lnTo>
                  <a:lnTo>
                    <a:pt x="148" y="50"/>
                  </a:lnTo>
                  <a:lnTo>
                    <a:pt x="156" y="65"/>
                  </a:lnTo>
                  <a:lnTo>
                    <a:pt x="121" y="69"/>
                  </a:lnTo>
                  <a:lnTo>
                    <a:pt x="91" y="78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0" name="Freeform 426"/>
            <p:cNvSpPr>
              <a:spLocks/>
            </p:cNvSpPr>
            <p:nvPr/>
          </p:nvSpPr>
          <p:spPr bwMode="auto">
            <a:xfrm>
              <a:off x="5107878" y="3593247"/>
              <a:ext cx="408394" cy="89873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9" y="56"/>
                </a:cxn>
                <a:cxn ang="0">
                  <a:pos x="57" y="59"/>
                </a:cxn>
                <a:cxn ang="0">
                  <a:pos x="83" y="56"/>
                </a:cxn>
                <a:cxn ang="0">
                  <a:pos x="122" y="68"/>
                </a:cxn>
                <a:cxn ang="0">
                  <a:pos x="150" y="66"/>
                </a:cxn>
                <a:cxn ang="0">
                  <a:pos x="167" y="54"/>
                </a:cxn>
                <a:cxn ang="0">
                  <a:pos x="200" y="60"/>
                </a:cxn>
                <a:cxn ang="0">
                  <a:pos x="252" y="48"/>
                </a:cxn>
                <a:cxn ang="0">
                  <a:pos x="309" y="36"/>
                </a:cxn>
                <a:cxn ang="0">
                  <a:pos x="303" y="14"/>
                </a:cxn>
                <a:cxn ang="0">
                  <a:pos x="276" y="17"/>
                </a:cxn>
                <a:cxn ang="0">
                  <a:pos x="275" y="36"/>
                </a:cxn>
                <a:cxn ang="0">
                  <a:pos x="245" y="38"/>
                </a:cxn>
                <a:cxn ang="0">
                  <a:pos x="225" y="21"/>
                </a:cxn>
                <a:cxn ang="0">
                  <a:pos x="189" y="24"/>
                </a:cxn>
                <a:cxn ang="0">
                  <a:pos x="170" y="36"/>
                </a:cxn>
                <a:cxn ang="0">
                  <a:pos x="155" y="27"/>
                </a:cxn>
                <a:cxn ang="0">
                  <a:pos x="92" y="0"/>
                </a:cxn>
                <a:cxn ang="0">
                  <a:pos x="44" y="2"/>
                </a:cxn>
                <a:cxn ang="0">
                  <a:pos x="27" y="18"/>
                </a:cxn>
                <a:cxn ang="0">
                  <a:pos x="0" y="39"/>
                </a:cxn>
              </a:cxnLst>
              <a:rect l="0" t="0" r="r" b="b"/>
              <a:pathLst>
                <a:path w="309" h="68">
                  <a:moveTo>
                    <a:pt x="0" y="39"/>
                  </a:moveTo>
                  <a:lnTo>
                    <a:pt x="9" y="56"/>
                  </a:lnTo>
                  <a:lnTo>
                    <a:pt x="57" y="59"/>
                  </a:lnTo>
                  <a:lnTo>
                    <a:pt x="83" y="56"/>
                  </a:lnTo>
                  <a:lnTo>
                    <a:pt x="122" y="68"/>
                  </a:lnTo>
                  <a:lnTo>
                    <a:pt x="150" y="66"/>
                  </a:lnTo>
                  <a:lnTo>
                    <a:pt x="167" y="54"/>
                  </a:lnTo>
                  <a:lnTo>
                    <a:pt x="200" y="60"/>
                  </a:lnTo>
                  <a:lnTo>
                    <a:pt x="252" y="48"/>
                  </a:lnTo>
                  <a:lnTo>
                    <a:pt x="309" y="36"/>
                  </a:lnTo>
                  <a:lnTo>
                    <a:pt x="303" y="14"/>
                  </a:lnTo>
                  <a:lnTo>
                    <a:pt x="276" y="17"/>
                  </a:lnTo>
                  <a:lnTo>
                    <a:pt x="275" y="36"/>
                  </a:lnTo>
                  <a:lnTo>
                    <a:pt x="245" y="38"/>
                  </a:lnTo>
                  <a:lnTo>
                    <a:pt x="225" y="21"/>
                  </a:lnTo>
                  <a:lnTo>
                    <a:pt x="189" y="24"/>
                  </a:lnTo>
                  <a:lnTo>
                    <a:pt x="170" y="36"/>
                  </a:lnTo>
                  <a:lnTo>
                    <a:pt x="155" y="27"/>
                  </a:lnTo>
                  <a:lnTo>
                    <a:pt x="92" y="0"/>
                  </a:lnTo>
                  <a:lnTo>
                    <a:pt x="44" y="2"/>
                  </a:lnTo>
                  <a:lnTo>
                    <a:pt x="27" y="18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1" name="Freeform 427"/>
            <p:cNvSpPr>
              <a:spLocks/>
            </p:cNvSpPr>
            <p:nvPr/>
          </p:nvSpPr>
          <p:spPr bwMode="auto">
            <a:xfrm>
              <a:off x="5484553" y="3080441"/>
              <a:ext cx="83264" cy="174460"/>
            </a:xfrm>
            <a:custGeom>
              <a:avLst/>
              <a:gdLst/>
              <a:ahLst/>
              <a:cxnLst>
                <a:cxn ang="0">
                  <a:pos x="17" y="132"/>
                </a:cxn>
                <a:cxn ang="0">
                  <a:pos x="0" y="112"/>
                </a:cxn>
                <a:cxn ang="0">
                  <a:pos x="29" y="70"/>
                </a:cxn>
                <a:cxn ang="0">
                  <a:pos x="35" y="1"/>
                </a:cxn>
                <a:cxn ang="0">
                  <a:pos x="56" y="0"/>
                </a:cxn>
                <a:cxn ang="0">
                  <a:pos x="63" y="24"/>
                </a:cxn>
                <a:cxn ang="0">
                  <a:pos x="42" y="40"/>
                </a:cxn>
                <a:cxn ang="0">
                  <a:pos x="45" y="67"/>
                </a:cxn>
                <a:cxn ang="0">
                  <a:pos x="59" y="96"/>
                </a:cxn>
                <a:cxn ang="0">
                  <a:pos x="38" y="96"/>
                </a:cxn>
                <a:cxn ang="0">
                  <a:pos x="24" y="105"/>
                </a:cxn>
                <a:cxn ang="0">
                  <a:pos x="30" y="117"/>
                </a:cxn>
                <a:cxn ang="0">
                  <a:pos x="17" y="132"/>
                </a:cxn>
              </a:cxnLst>
              <a:rect l="0" t="0" r="r" b="b"/>
              <a:pathLst>
                <a:path w="63" h="132">
                  <a:moveTo>
                    <a:pt x="17" y="132"/>
                  </a:moveTo>
                  <a:lnTo>
                    <a:pt x="0" y="112"/>
                  </a:lnTo>
                  <a:lnTo>
                    <a:pt x="29" y="70"/>
                  </a:lnTo>
                  <a:lnTo>
                    <a:pt x="35" y="1"/>
                  </a:lnTo>
                  <a:lnTo>
                    <a:pt x="56" y="0"/>
                  </a:lnTo>
                  <a:lnTo>
                    <a:pt x="63" y="24"/>
                  </a:lnTo>
                  <a:lnTo>
                    <a:pt x="42" y="40"/>
                  </a:lnTo>
                  <a:lnTo>
                    <a:pt x="45" y="67"/>
                  </a:lnTo>
                  <a:lnTo>
                    <a:pt x="59" y="96"/>
                  </a:lnTo>
                  <a:lnTo>
                    <a:pt x="38" y="96"/>
                  </a:lnTo>
                  <a:lnTo>
                    <a:pt x="24" y="105"/>
                  </a:lnTo>
                  <a:lnTo>
                    <a:pt x="30" y="117"/>
                  </a:lnTo>
                  <a:lnTo>
                    <a:pt x="17" y="132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2" name="Freeform 428"/>
            <p:cNvSpPr>
              <a:spLocks/>
            </p:cNvSpPr>
            <p:nvPr/>
          </p:nvSpPr>
          <p:spPr bwMode="auto">
            <a:xfrm>
              <a:off x="5444903" y="3104230"/>
              <a:ext cx="63440" cy="95160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14" y="39"/>
                </a:cxn>
                <a:cxn ang="0">
                  <a:pos x="2" y="22"/>
                </a:cxn>
                <a:cxn ang="0">
                  <a:pos x="20" y="10"/>
                </a:cxn>
                <a:cxn ang="0">
                  <a:pos x="38" y="0"/>
                </a:cxn>
                <a:cxn ang="0">
                  <a:pos x="48" y="30"/>
                </a:cxn>
                <a:cxn ang="0">
                  <a:pos x="30" y="51"/>
                </a:cxn>
                <a:cxn ang="0">
                  <a:pos x="30" y="72"/>
                </a:cxn>
                <a:cxn ang="0">
                  <a:pos x="0" y="70"/>
                </a:cxn>
              </a:cxnLst>
              <a:rect l="0" t="0" r="r" b="b"/>
              <a:pathLst>
                <a:path w="48" h="72">
                  <a:moveTo>
                    <a:pt x="0" y="70"/>
                  </a:moveTo>
                  <a:lnTo>
                    <a:pt x="14" y="39"/>
                  </a:lnTo>
                  <a:lnTo>
                    <a:pt x="2" y="22"/>
                  </a:lnTo>
                  <a:lnTo>
                    <a:pt x="20" y="10"/>
                  </a:lnTo>
                  <a:lnTo>
                    <a:pt x="38" y="0"/>
                  </a:lnTo>
                  <a:lnTo>
                    <a:pt x="48" y="30"/>
                  </a:lnTo>
                  <a:lnTo>
                    <a:pt x="30" y="51"/>
                  </a:lnTo>
                  <a:lnTo>
                    <a:pt x="30" y="72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3" name="Freeform 429"/>
            <p:cNvSpPr>
              <a:spLocks/>
            </p:cNvSpPr>
            <p:nvPr/>
          </p:nvSpPr>
          <p:spPr bwMode="auto">
            <a:xfrm>
              <a:off x="5381463" y="3165027"/>
              <a:ext cx="34363" cy="58153"/>
            </a:xfrm>
            <a:custGeom>
              <a:avLst/>
              <a:gdLst/>
              <a:ahLst/>
              <a:cxnLst>
                <a:cxn ang="0">
                  <a:pos x="17" y="44"/>
                </a:cxn>
                <a:cxn ang="0">
                  <a:pos x="26" y="27"/>
                </a:cxn>
                <a:cxn ang="0">
                  <a:pos x="20" y="0"/>
                </a:cxn>
                <a:cxn ang="0">
                  <a:pos x="0" y="6"/>
                </a:cxn>
                <a:cxn ang="0">
                  <a:pos x="6" y="26"/>
                </a:cxn>
                <a:cxn ang="0">
                  <a:pos x="17" y="44"/>
                </a:cxn>
              </a:cxnLst>
              <a:rect l="0" t="0" r="r" b="b"/>
              <a:pathLst>
                <a:path w="26" h="44">
                  <a:moveTo>
                    <a:pt x="17" y="44"/>
                  </a:moveTo>
                  <a:lnTo>
                    <a:pt x="26" y="27"/>
                  </a:lnTo>
                  <a:lnTo>
                    <a:pt x="20" y="0"/>
                  </a:lnTo>
                  <a:lnTo>
                    <a:pt x="0" y="6"/>
                  </a:lnTo>
                  <a:lnTo>
                    <a:pt x="6" y="26"/>
                  </a:lnTo>
                  <a:lnTo>
                    <a:pt x="17" y="4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4" name="Freeform 430"/>
            <p:cNvSpPr>
              <a:spLocks/>
            </p:cNvSpPr>
            <p:nvPr/>
          </p:nvSpPr>
          <p:spPr bwMode="auto">
            <a:xfrm>
              <a:off x="5947135" y="2891442"/>
              <a:ext cx="171816" cy="105733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3" y="50"/>
                </a:cxn>
                <a:cxn ang="0">
                  <a:pos x="46" y="71"/>
                </a:cxn>
                <a:cxn ang="0">
                  <a:pos x="90" y="80"/>
                </a:cxn>
                <a:cxn ang="0">
                  <a:pos x="108" y="62"/>
                </a:cxn>
                <a:cxn ang="0">
                  <a:pos x="130" y="51"/>
                </a:cxn>
                <a:cxn ang="0">
                  <a:pos x="111" y="30"/>
                </a:cxn>
                <a:cxn ang="0">
                  <a:pos x="108" y="11"/>
                </a:cxn>
                <a:cxn ang="0">
                  <a:pos x="69" y="0"/>
                </a:cxn>
                <a:cxn ang="0">
                  <a:pos x="30" y="8"/>
                </a:cxn>
                <a:cxn ang="0">
                  <a:pos x="1" y="9"/>
                </a:cxn>
                <a:cxn ang="0">
                  <a:pos x="0" y="26"/>
                </a:cxn>
              </a:cxnLst>
              <a:rect l="0" t="0" r="r" b="b"/>
              <a:pathLst>
                <a:path w="130" h="80">
                  <a:moveTo>
                    <a:pt x="0" y="26"/>
                  </a:moveTo>
                  <a:lnTo>
                    <a:pt x="13" y="50"/>
                  </a:lnTo>
                  <a:lnTo>
                    <a:pt x="46" y="71"/>
                  </a:lnTo>
                  <a:lnTo>
                    <a:pt x="90" y="80"/>
                  </a:lnTo>
                  <a:lnTo>
                    <a:pt x="108" y="62"/>
                  </a:lnTo>
                  <a:lnTo>
                    <a:pt x="130" y="51"/>
                  </a:lnTo>
                  <a:lnTo>
                    <a:pt x="111" y="30"/>
                  </a:lnTo>
                  <a:lnTo>
                    <a:pt x="108" y="11"/>
                  </a:lnTo>
                  <a:lnTo>
                    <a:pt x="69" y="0"/>
                  </a:lnTo>
                  <a:lnTo>
                    <a:pt x="30" y="8"/>
                  </a:lnTo>
                  <a:lnTo>
                    <a:pt x="1" y="9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5" name="Freeform 431"/>
            <p:cNvSpPr>
              <a:spLocks/>
            </p:cNvSpPr>
            <p:nvPr/>
          </p:nvSpPr>
          <p:spPr bwMode="auto">
            <a:xfrm>
              <a:off x="6189000" y="2854435"/>
              <a:ext cx="416324" cy="144062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21" y="57"/>
                </a:cxn>
                <a:cxn ang="0">
                  <a:pos x="37" y="33"/>
                </a:cxn>
                <a:cxn ang="0">
                  <a:pos x="67" y="76"/>
                </a:cxn>
                <a:cxn ang="0">
                  <a:pos x="90" y="61"/>
                </a:cxn>
                <a:cxn ang="0">
                  <a:pos x="109" y="46"/>
                </a:cxn>
                <a:cxn ang="0">
                  <a:pos x="135" y="61"/>
                </a:cxn>
                <a:cxn ang="0">
                  <a:pos x="177" y="70"/>
                </a:cxn>
                <a:cxn ang="0">
                  <a:pos x="177" y="52"/>
                </a:cxn>
                <a:cxn ang="0">
                  <a:pos x="201" y="57"/>
                </a:cxn>
                <a:cxn ang="0">
                  <a:pos x="231" y="70"/>
                </a:cxn>
                <a:cxn ang="0">
                  <a:pos x="261" y="85"/>
                </a:cxn>
                <a:cxn ang="0">
                  <a:pos x="307" y="109"/>
                </a:cxn>
                <a:cxn ang="0">
                  <a:pos x="315" y="73"/>
                </a:cxn>
                <a:cxn ang="0">
                  <a:pos x="292" y="70"/>
                </a:cxn>
                <a:cxn ang="0">
                  <a:pos x="283" y="40"/>
                </a:cxn>
                <a:cxn ang="0">
                  <a:pos x="258" y="26"/>
                </a:cxn>
                <a:cxn ang="0">
                  <a:pos x="225" y="32"/>
                </a:cxn>
                <a:cxn ang="0">
                  <a:pos x="201" y="14"/>
                </a:cxn>
                <a:cxn ang="0">
                  <a:pos x="174" y="0"/>
                </a:cxn>
                <a:cxn ang="0">
                  <a:pos x="144" y="16"/>
                </a:cxn>
                <a:cxn ang="0">
                  <a:pos x="118" y="14"/>
                </a:cxn>
                <a:cxn ang="0">
                  <a:pos x="82" y="6"/>
                </a:cxn>
                <a:cxn ang="0">
                  <a:pos x="37" y="14"/>
                </a:cxn>
                <a:cxn ang="0">
                  <a:pos x="0" y="46"/>
                </a:cxn>
              </a:cxnLst>
              <a:rect l="0" t="0" r="r" b="b"/>
              <a:pathLst>
                <a:path w="315" h="109">
                  <a:moveTo>
                    <a:pt x="0" y="46"/>
                  </a:moveTo>
                  <a:lnTo>
                    <a:pt x="21" y="57"/>
                  </a:lnTo>
                  <a:lnTo>
                    <a:pt x="37" y="33"/>
                  </a:lnTo>
                  <a:lnTo>
                    <a:pt x="67" y="76"/>
                  </a:lnTo>
                  <a:lnTo>
                    <a:pt x="90" y="61"/>
                  </a:lnTo>
                  <a:lnTo>
                    <a:pt x="109" y="46"/>
                  </a:lnTo>
                  <a:lnTo>
                    <a:pt x="135" y="61"/>
                  </a:lnTo>
                  <a:lnTo>
                    <a:pt x="177" y="70"/>
                  </a:lnTo>
                  <a:lnTo>
                    <a:pt x="177" y="52"/>
                  </a:lnTo>
                  <a:lnTo>
                    <a:pt x="201" y="57"/>
                  </a:lnTo>
                  <a:lnTo>
                    <a:pt x="231" y="70"/>
                  </a:lnTo>
                  <a:lnTo>
                    <a:pt x="261" y="85"/>
                  </a:lnTo>
                  <a:lnTo>
                    <a:pt x="307" y="109"/>
                  </a:lnTo>
                  <a:lnTo>
                    <a:pt x="315" y="73"/>
                  </a:lnTo>
                  <a:lnTo>
                    <a:pt x="292" y="70"/>
                  </a:lnTo>
                  <a:lnTo>
                    <a:pt x="283" y="40"/>
                  </a:lnTo>
                  <a:lnTo>
                    <a:pt x="258" y="26"/>
                  </a:lnTo>
                  <a:lnTo>
                    <a:pt x="225" y="32"/>
                  </a:lnTo>
                  <a:lnTo>
                    <a:pt x="201" y="14"/>
                  </a:lnTo>
                  <a:lnTo>
                    <a:pt x="174" y="0"/>
                  </a:lnTo>
                  <a:lnTo>
                    <a:pt x="144" y="16"/>
                  </a:lnTo>
                  <a:lnTo>
                    <a:pt x="118" y="14"/>
                  </a:lnTo>
                  <a:lnTo>
                    <a:pt x="82" y="6"/>
                  </a:lnTo>
                  <a:lnTo>
                    <a:pt x="37" y="14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6" name="Freeform 432"/>
            <p:cNvSpPr>
              <a:spLocks/>
            </p:cNvSpPr>
            <p:nvPr/>
          </p:nvSpPr>
          <p:spPr bwMode="auto">
            <a:xfrm>
              <a:off x="6134812" y="2189638"/>
              <a:ext cx="182390" cy="395178"/>
            </a:xfrm>
            <a:custGeom>
              <a:avLst/>
              <a:gdLst/>
              <a:ahLst/>
              <a:cxnLst>
                <a:cxn ang="0">
                  <a:pos x="77" y="299"/>
                </a:cxn>
                <a:cxn ang="0">
                  <a:pos x="48" y="266"/>
                </a:cxn>
                <a:cxn ang="0">
                  <a:pos x="27" y="240"/>
                </a:cxn>
                <a:cxn ang="0">
                  <a:pos x="33" y="213"/>
                </a:cxn>
                <a:cxn ang="0">
                  <a:pos x="29" y="185"/>
                </a:cxn>
                <a:cxn ang="0">
                  <a:pos x="17" y="176"/>
                </a:cxn>
                <a:cxn ang="0">
                  <a:pos x="15" y="158"/>
                </a:cxn>
                <a:cxn ang="0">
                  <a:pos x="27" y="138"/>
                </a:cxn>
                <a:cxn ang="0">
                  <a:pos x="8" y="114"/>
                </a:cxn>
                <a:cxn ang="0">
                  <a:pos x="0" y="95"/>
                </a:cxn>
                <a:cxn ang="0">
                  <a:pos x="14" y="59"/>
                </a:cxn>
                <a:cxn ang="0">
                  <a:pos x="38" y="21"/>
                </a:cxn>
                <a:cxn ang="0">
                  <a:pos x="54" y="0"/>
                </a:cxn>
                <a:cxn ang="0">
                  <a:pos x="60" y="11"/>
                </a:cxn>
                <a:cxn ang="0">
                  <a:pos x="45" y="32"/>
                </a:cxn>
                <a:cxn ang="0">
                  <a:pos x="63" y="50"/>
                </a:cxn>
                <a:cxn ang="0">
                  <a:pos x="56" y="89"/>
                </a:cxn>
                <a:cxn ang="0">
                  <a:pos x="27" y="117"/>
                </a:cxn>
                <a:cxn ang="0">
                  <a:pos x="38" y="141"/>
                </a:cxn>
                <a:cxn ang="0">
                  <a:pos x="51" y="135"/>
                </a:cxn>
                <a:cxn ang="0">
                  <a:pos x="60" y="113"/>
                </a:cxn>
                <a:cxn ang="0">
                  <a:pos x="86" y="105"/>
                </a:cxn>
                <a:cxn ang="0">
                  <a:pos x="83" y="83"/>
                </a:cxn>
                <a:cxn ang="0">
                  <a:pos x="104" y="65"/>
                </a:cxn>
                <a:cxn ang="0">
                  <a:pos x="131" y="58"/>
                </a:cxn>
                <a:cxn ang="0">
                  <a:pos x="131" y="113"/>
                </a:cxn>
                <a:cxn ang="0">
                  <a:pos x="89" y="132"/>
                </a:cxn>
                <a:cxn ang="0">
                  <a:pos x="85" y="149"/>
                </a:cxn>
                <a:cxn ang="0">
                  <a:pos x="138" y="168"/>
                </a:cxn>
                <a:cxn ang="0">
                  <a:pos x="123" y="183"/>
                </a:cxn>
                <a:cxn ang="0">
                  <a:pos x="89" y="179"/>
                </a:cxn>
                <a:cxn ang="0">
                  <a:pos x="60" y="165"/>
                </a:cxn>
                <a:cxn ang="0">
                  <a:pos x="45" y="182"/>
                </a:cxn>
                <a:cxn ang="0">
                  <a:pos x="54" y="198"/>
                </a:cxn>
                <a:cxn ang="0">
                  <a:pos x="50" y="222"/>
                </a:cxn>
                <a:cxn ang="0">
                  <a:pos x="65" y="257"/>
                </a:cxn>
                <a:cxn ang="0">
                  <a:pos x="81" y="281"/>
                </a:cxn>
                <a:cxn ang="0">
                  <a:pos x="77" y="299"/>
                </a:cxn>
              </a:cxnLst>
              <a:rect l="0" t="0" r="r" b="b"/>
              <a:pathLst>
                <a:path w="138" h="299">
                  <a:moveTo>
                    <a:pt x="77" y="299"/>
                  </a:moveTo>
                  <a:lnTo>
                    <a:pt x="48" y="266"/>
                  </a:lnTo>
                  <a:lnTo>
                    <a:pt x="27" y="240"/>
                  </a:lnTo>
                  <a:lnTo>
                    <a:pt x="33" y="213"/>
                  </a:lnTo>
                  <a:lnTo>
                    <a:pt x="29" y="185"/>
                  </a:lnTo>
                  <a:lnTo>
                    <a:pt x="17" y="176"/>
                  </a:lnTo>
                  <a:lnTo>
                    <a:pt x="15" y="158"/>
                  </a:lnTo>
                  <a:lnTo>
                    <a:pt x="27" y="138"/>
                  </a:lnTo>
                  <a:lnTo>
                    <a:pt x="8" y="114"/>
                  </a:lnTo>
                  <a:lnTo>
                    <a:pt x="0" y="95"/>
                  </a:lnTo>
                  <a:lnTo>
                    <a:pt x="14" y="59"/>
                  </a:lnTo>
                  <a:lnTo>
                    <a:pt x="38" y="21"/>
                  </a:lnTo>
                  <a:lnTo>
                    <a:pt x="54" y="0"/>
                  </a:lnTo>
                  <a:lnTo>
                    <a:pt x="60" y="11"/>
                  </a:lnTo>
                  <a:lnTo>
                    <a:pt x="45" y="32"/>
                  </a:lnTo>
                  <a:lnTo>
                    <a:pt x="63" y="50"/>
                  </a:lnTo>
                  <a:lnTo>
                    <a:pt x="56" y="89"/>
                  </a:lnTo>
                  <a:lnTo>
                    <a:pt x="27" y="117"/>
                  </a:lnTo>
                  <a:lnTo>
                    <a:pt x="38" y="141"/>
                  </a:lnTo>
                  <a:lnTo>
                    <a:pt x="51" y="135"/>
                  </a:lnTo>
                  <a:lnTo>
                    <a:pt x="60" y="113"/>
                  </a:lnTo>
                  <a:lnTo>
                    <a:pt x="86" y="105"/>
                  </a:lnTo>
                  <a:lnTo>
                    <a:pt x="83" y="83"/>
                  </a:lnTo>
                  <a:lnTo>
                    <a:pt x="104" y="65"/>
                  </a:lnTo>
                  <a:lnTo>
                    <a:pt x="131" y="58"/>
                  </a:lnTo>
                  <a:lnTo>
                    <a:pt x="131" y="113"/>
                  </a:lnTo>
                  <a:lnTo>
                    <a:pt x="89" y="132"/>
                  </a:lnTo>
                  <a:lnTo>
                    <a:pt x="85" y="149"/>
                  </a:lnTo>
                  <a:lnTo>
                    <a:pt x="138" y="168"/>
                  </a:lnTo>
                  <a:lnTo>
                    <a:pt x="123" y="183"/>
                  </a:lnTo>
                  <a:lnTo>
                    <a:pt x="89" y="179"/>
                  </a:lnTo>
                  <a:lnTo>
                    <a:pt x="60" y="165"/>
                  </a:lnTo>
                  <a:lnTo>
                    <a:pt x="45" y="182"/>
                  </a:lnTo>
                  <a:lnTo>
                    <a:pt x="54" y="198"/>
                  </a:lnTo>
                  <a:lnTo>
                    <a:pt x="50" y="222"/>
                  </a:lnTo>
                  <a:lnTo>
                    <a:pt x="65" y="257"/>
                  </a:lnTo>
                  <a:lnTo>
                    <a:pt x="81" y="281"/>
                  </a:lnTo>
                  <a:lnTo>
                    <a:pt x="77" y="29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7" name="Freeform 433"/>
            <p:cNvSpPr>
              <a:spLocks/>
            </p:cNvSpPr>
            <p:nvPr/>
          </p:nvSpPr>
          <p:spPr bwMode="auto">
            <a:xfrm>
              <a:off x="6244510" y="2130163"/>
              <a:ext cx="63440" cy="77979"/>
            </a:xfrm>
            <a:custGeom>
              <a:avLst/>
              <a:gdLst/>
              <a:ahLst/>
              <a:cxnLst>
                <a:cxn ang="0">
                  <a:pos x="2" y="57"/>
                </a:cxn>
                <a:cxn ang="0">
                  <a:pos x="0" y="27"/>
                </a:cxn>
                <a:cxn ang="0">
                  <a:pos x="25" y="0"/>
                </a:cxn>
                <a:cxn ang="0">
                  <a:pos x="48" y="12"/>
                </a:cxn>
                <a:cxn ang="0">
                  <a:pos x="48" y="30"/>
                </a:cxn>
                <a:cxn ang="0">
                  <a:pos x="30" y="59"/>
                </a:cxn>
                <a:cxn ang="0">
                  <a:pos x="2" y="57"/>
                </a:cxn>
              </a:cxnLst>
              <a:rect l="0" t="0" r="r" b="b"/>
              <a:pathLst>
                <a:path w="48" h="59">
                  <a:moveTo>
                    <a:pt x="2" y="57"/>
                  </a:moveTo>
                  <a:lnTo>
                    <a:pt x="0" y="27"/>
                  </a:lnTo>
                  <a:lnTo>
                    <a:pt x="25" y="0"/>
                  </a:lnTo>
                  <a:lnTo>
                    <a:pt x="48" y="12"/>
                  </a:lnTo>
                  <a:lnTo>
                    <a:pt x="48" y="30"/>
                  </a:lnTo>
                  <a:lnTo>
                    <a:pt x="30" y="59"/>
                  </a:lnTo>
                  <a:lnTo>
                    <a:pt x="2" y="57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8" name="Freeform 434"/>
            <p:cNvSpPr>
              <a:spLocks/>
            </p:cNvSpPr>
            <p:nvPr/>
          </p:nvSpPr>
          <p:spPr bwMode="auto">
            <a:xfrm>
              <a:off x="6134812" y="2656186"/>
              <a:ext cx="105733" cy="63440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2" y="13"/>
                </a:cxn>
                <a:cxn ang="0">
                  <a:pos x="24" y="0"/>
                </a:cxn>
                <a:cxn ang="0">
                  <a:pos x="80" y="27"/>
                </a:cxn>
                <a:cxn ang="0">
                  <a:pos x="71" y="43"/>
                </a:cxn>
                <a:cxn ang="0">
                  <a:pos x="36" y="36"/>
                </a:cxn>
                <a:cxn ang="0">
                  <a:pos x="20" y="48"/>
                </a:cxn>
                <a:cxn ang="0">
                  <a:pos x="0" y="31"/>
                </a:cxn>
              </a:cxnLst>
              <a:rect l="0" t="0" r="r" b="b"/>
              <a:pathLst>
                <a:path w="80" h="48">
                  <a:moveTo>
                    <a:pt x="0" y="31"/>
                  </a:moveTo>
                  <a:lnTo>
                    <a:pt x="2" y="13"/>
                  </a:lnTo>
                  <a:lnTo>
                    <a:pt x="24" y="0"/>
                  </a:lnTo>
                  <a:lnTo>
                    <a:pt x="80" y="27"/>
                  </a:lnTo>
                  <a:lnTo>
                    <a:pt x="71" y="43"/>
                  </a:lnTo>
                  <a:lnTo>
                    <a:pt x="36" y="36"/>
                  </a:lnTo>
                  <a:lnTo>
                    <a:pt x="20" y="48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9" name="Freeform 435"/>
            <p:cNvSpPr>
              <a:spLocks/>
            </p:cNvSpPr>
            <p:nvPr/>
          </p:nvSpPr>
          <p:spPr bwMode="auto">
            <a:xfrm>
              <a:off x="6463907" y="2705088"/>
              <a:ext cx="81943" cy="46259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3" y="12"/>
                </a:cxn>
                <a:cxn ang="0">
                  <a:pos x="24" y="9"/>
                </a:cxn>
                <a:cxn ang="0">
                  <a:pos x="53" y="0"/>
                </a:cxn>
                <a:cxn ang="0">
                  <a:pos x="62" y="33"/>
                </a:cxn>
                <a:cxn ang="0">
                  <a:pos x="36" y="34"/>
                </a:cxn>
                <a:cxn ang="0">
                  <a:pos x="18" y="35"/>
                </a:cxn>
                <a:cxn ang="0">
                  <a:pos x="0" y="29"/>
                </a:cxn>
              </a:cxnLst>
              <a:rect l="0" t="0" r="r" b="b"/>
              <a:pathLst>
                <a:path w="62" h="35">
                  <a:moveTo>
                    <a:pt x="0" y="29"/>
                  </a:moveTo>
                  <a:lnTo>
                    <a:pt x="3" y="12"/>
                  </a:lnTo>
                  <a:lnTo>
                    <a:pt x="24" y="9"/>
                  </a:lnTo>
                  <a:lnTo>
                    <a:pt x="53" y="0"/>
                  </a:lnTo>
                  <a:lnTo>
                    <a:pt x="62" y="33"/>
                  </a:lnTo>
                  <a:lnTo>
                    <a:pt x="36" y="34"/>
                  </a:lnTo>
                  <a:lnTo>
                    <a:pt x="18" y="35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0" name="Freeform 436"/>
            <p:cNvSpPr>
              <a:spLocks/>
            </p:cNvSpPr>
            <p:nvPr/>
          </p:nvSpPr>
          <p:spPr bwMode="auto">
            <a:xfrm>
              <a:off x="5721131" y="2702444"/>
              <a:ext cx="126880" cy="46259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3" y="0"/>
                </a:cxn>
                <a:cxn ang="0">
                  <a:pos x="24" y="2"/>
                </a:cxn>
                <a:cxn ang="0">
                  <a:pos x="69" y="1"/>
                </a:cxn>
                <a:cxn ang="0">
                  <a:pos x="91" y="8"/>
                </a:cxn>
                <a:cxn ang="0">
                  <a:pos x="96" y="16"/>
                </a:cxn>
                <a:cxn ang="0">
                  <a:pos x="72" y="25"/>
                </a:cxn>
                <a:cxn ang="0">
                  <a:pos x="37" y="23"/>
                </a:cxn>
                <a:cxn ang="0">
                  <a:pos x="21" y="35"/>
                </a:cxn>
                <a:cxn ang="0">
                  <a:pos x="0" y="29"/>
                </a:cxn>
              </a:cxnLst>
              <a:rect l="0" t="0" r="r" b="b"/>
              <a:pathLst>
                <a:path w="96" h="35">
                  <a:moveTo>
                    <a:pt x="0" y="29"/>
                  </a:moveTo>
                  <a:lnTo>
                    <a:pt x="3" y="0"/>
                  </a:lnTo>
                  <a:lnTo>
                    <a:pt x="24" y="2"/>
                  </a:lnTo>
                  <a:lnTo>
                    <a:pt x="69" y="1"/>
                  </a:lnTo>
                  <a:lnTo>
                    <a:pt x="91" y="8"/>
                  </a:lnTo>
                  <a:lnTo>
                    <a:pt x="96" y="16"/>
                  </a:lnTo>
                  <a:lnTo>
                    <a:pt x="72" y="25"/>
                  </a:lnTo>
                  <a:lnTo>
                    <a:pt x="37" y="23"/>
                  </a:lnTo>
                  <a:lnTo>
                    <a:pt x="21" y="35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1" name="Freeform 437"/>
            <p:cNvSpPr>
              <a:spLocks/>
            </p:cNvSpPr>
            <p:nvPr/>
          </p:nvSpPr>
          <p:spPr bwMode="auto">
            <a:xfrm>
              <a:off x="6549815" y="2485691"/>
              <a:ext cx="116307" cy="51545"/>
            </a:xfrm>
            <a:custGeom>
              <a:avLst/>
              <a:gdLst/>
              <a:ahLst/>
              <a:cxnLst>
                <a:cxn ang="0">
                  <a:pos x="12" y="25"/>
                </a:cxn>
                <a:cxn ang="0">
                  <a:pos x="0" y="7"/>
                </a:cxn>
                <a:cxn ang="0">
                  <a:pos x="29" y="10"/>
                </a:cxn>
                <a:cxn ang="0">
                  <a:pos x="30" y="21"/>
                </a:cxn>
                <a:cxn ang="0">
                  <a:pos x="52" y="0"/>
                </a:cxn>
                <a:cxn ang="0">
                  <a:pos x="76" y="6"/>
                </a:cxn>
                <a:cxn ang="0">
                  <a:pos x="88" y="31"/>
                </a:cxn>
                <a:cxn ang="0">
                  <a:pos x="62" y="32"/>
                </a:cxn>
                <a:cxn ang="0">
                  <a:pos x="33" y="39"/>
                </a:cxn>
                <a:cxn ang="0">
                  <a:pos x="12" y="25"/>
                </a:cxn>
              </a:cxnLst>
              <a:rect l="0" t="0" r="r" b="b"/>
              <a:pathLst>
                <a:path w="88" h="39">
                  <a:moveTo>
                    <a:pt x="12" y="25"/>
                  </a:moveTo>
                  <a:lnTo>
                    <a:pt x="0" y="7"/>
                  </a:lnTo>
                  <a:lnTo>
                    <a:pt x="29" y="10"/>
                  </a:lnTo>
                  <a:lnTo>
                    <a:pt x="30" y="21"/>
                  </a:lnTo>
                  <a:lnTo>
                    <a:pt x="52" y="0"/>
                  </a:lnTo>
                  <a:lnTo>
                    <a:pt x="76" y="6"/>
                  </a:lnTo>
                  <a:lnTo>
                    <a:pt x="88" y="31"/>
                  </a:lnTo>
                  <a:lnTo>
                    <a:pt x="62" y="32"/>
                  </a:lnTo>
                  <a:lnTo>
                    <a:pt x="33" y="39"/>
                  </a:lnTo>
                  <a:lnTo>
                    <a:pt x="12" y="2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2" name="Freeform 438"/>
            <p:cNvSpPr>
              <a:spLocks/>
            </p:cNvSpPr>
            <p:nvPr/>
          </p:nvSpPr>
          <p:spPr bwMode="auto">
            <a:xfrm>
              <a:off x="4154957" y="3405570"/>
              <a:ext cx="174460" cy="37007"/>
            </a:xfrm>
            <a:custGeom>
              <a:avLst/>
              <a:gdLst/>
              <a:ahLst/>
              <a:cxnLst>
                <a:cxn ang="0">
                  <a:pos x="18" y="3"/>
                </a:cxn>
                <a:cxn ang="0">
                  <a:pos x="0" y="27"/>
                </a:cxn>
                <a:cxn ang="0">
                  <a:pos x="55" y="28"/>
                </a:cxn>
                <a:cxn ang="0">
                  <a:pos x="99" y="24"/>
                </a:cxn>
                <a:cxn ang="0">
                  <a:pos x="132" y="0"/>
                </a:cxn>
                <a:cxn ang="0">
                  <a:pos x="78" y="0"/>
                </a:cxn>
                <a:cxn ang="0">
                  <a:pos x="18" y="3"/>
                </a:cxn>
              </a:cxnLst>
              <a:rect l="0" t="0" r="r" b="b"/>
              <a:pathLst>
                <a:path w="132" h="28">
                  <a:moveTo>
                    <a:pt x="18" y="3"/>
                  </a:moveTo>
                  <a:lnTo>
                    <a:pt x="0" y="27"/>
                  </a:lnTo>
                  <a:lnTo>
                    <a:pt x="55" y="28"/>
                  </a:lnTo>
                  <a:lnTo>
                    <a:pt x="99" y="24"/>
                  </a:lnTo>
                  <a:lnTo>
                    <a:pt x="132" y="0"/>
                  </a:lnTo>
                  <a:lnTo>
                    <a:pt x="78" y="0"/>
                  </a:lnTo>
                  <a:lnTo>
                    <a:pt x="18" y="3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3" name="Freeform 439"/>
            <p:cNvSpPr>
              <a:spLocks/>
            </p:cNvSpPr>
            <p:nvPr/>
          </p:nvSpPr>
          <p:spPr bwMode="auto">
            <a:xfrm>
              <a:off x="5615398" y="3695014"/>
              <a:ext cx="220718" cy="190320"/>
            </a:xfrm>
            <a:custGeom>
              <a:avLst/>
              <a:gdLst/>
              <a:ahLst/>
              <a:cxnLst>
                <a:cxn ang="0">
                  <a:pos x="25" y="144"/>
                </a:cxn>
                <a:cxn ang="0">
                  <a:pos x="0" y="133"/>
                </a:cxn>
                <a:cxn ang="0">
                  <a:pos x="15" y="109"/>
                </a:cxn>
                <a:cxn ang="0">
                  <a:pos x="3" y="96"/>
                </a:cxn>
                <a:cxn ang="0">
                  <a:pos x="18" y="60"/>
                </a:cxn>
                <a:cxn ang="0">
                  <a:pos x="45" y="31"/>
                </a:cxn>
                <a:cxn ang="0">
                  <a:pos x="93" y="25"/>
                </a:cxn>
                <a:cxn ang="0">
                  <a:pos x="135" y="0"/>
                </a:cxn>
                <a:cxn ang="0">
                  <a:pos x="167" y="34"/>
                </a:cxn>
                <a:cxn ang="0">
                  <a:pos x="152" y="52"/>
                </a:cxn>
                <a:cxn ang="0">
                  <a:pos x="141" y="69"/>
                </a:cxn>
                <a:cxn ang="0">
                  <a:pos x="110" y="90"/>
                </a:cxn>
                <a:cxn ang="0">
                  <a:pos x="89" y="118"/>
                </a:cxn>
                <a:cxn ang="0">
                  <a:pos x="56" y="124"/>
                </a:cxn>
                <a:cxn ang="0">
                  <a:pos x="25" y="144"/>
                </a:cxn>
              </a:cxnLst>
              <a:rect l="0" t="0" r="r" b="b"/>
              <a:pathLst>
                <a:path w="167" h="144">
                  <a:moveTo>
                    <a:pt x="25" y="144"/>
                  </a:moveTo>
                  <a:lnTo>
                    <a:pt x="0" y="133"/>
                  </a:lnTo>
                  <a:lnTo>
                    <a:pt x="15" y="109"/>
                  </a:lnTo>
                  <a:lnTo>
                    <a:pt x="3" y="96"/>
                  </a:lnTo>
                  <a:lnTo>
                    <a:pt x="18" y="60"/>
                  </a:lnTo>
                  <a:lnTo>
                    <a:pt x="45" y="31"/>
                  </a:lnTo>
                  <a:lnTo>
                    <a:pt x="93" y="25"/>
                  </a:lnTo>
                  <a:lnTo>
                    <a:pt x="135" y="0"/>
                  </a:lnTo>
                  <a:lnTo>
                    <a:pt x="167" y="34"/>
                  </a:lnTo>
                  <a:lnTo>
                    <a:pt x="152" y="52"/>
                  </a:lnTo>
                  <a:lnTo>
                    <a:pt x="141" y="69"/>
                  </a:lnTo>
                  <a:lnTo>
                    <a:pt x="110" y="90"/>
                  </a:lnTo>
                  <a:lnTo>
                    <a:pt x="89" y="118"/>
                  </a:lnTo>
                  <a:lnTo>
                    <a:pt x="56" y="124"/>
                  </a:lnTo>
                  <a:lnTo>
                    <a:pt x="25" y="14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4" name="Freeform 440"/>
            <p:cNvSpPr>
              <a:spLocks/>
            </p:cNvSpPr>
            <p:nvPr/>
          </p:nvSpPr>
          <p:spPr bwMode="auto">
            <a:xfrm>
              <a:off x="5919381" y="3504695"/>
              <a:ext cx="124237" cy="47580"/>
            </a:xfrm>
            <a:custGeom>
              <a:avLst/>
              <a:gdLst/>
              <a:ahLst/>
              <a:cxnLst>
                <a:cxn ang="0">
                  <a:pos x="4" y="36"/>
                </a:cxn>
                <a:cxn ang="0">
                  <a:pos x="0" y="25"/>
                </a:cxn>
                <a:cxn ang="0">
                  <a:pos x="21" y="4"/>
                </a:cxn>
                <a:cxn ang="0">
                  <a:pos x="45" y="9"/>
                </a:cxn>
                <a:cxn ang="0">
                  <a:pos x="74" y="0"/>
                </a:cxn>
                <a:cxn ang="0">
                  <a:pos x="94" y="13"/>
                </a:cxn>
                <a:cxn ang="0">
                  <a:pos x="57" y="34"/>
                </a:cxn>
                <a:cxn ang="0">
                  <a:pos x="25" y="27"/>
                </a:cxn>
                <a:cxn ang="0">
                  <a:pos x="4" y="36"/>
                </a:cxn>
              </a:cxnLst>
              <a:rect l="0" t="0" r="r" b="b"/>
              <a:pathLst>
                <a:path w="94" h="36">
                  <a:moveTo>
                    <a:pt x="4" y="36"/>
                  </a:moveTo>
                  <a:lnTo>
                    <a:pt x="0" y="25"/>
                  </a:lnTo>
                  <a:lnTo>
                    <a:pt x="21" y="4"/>
                  </a:lnTo>
                  <a:lnTo>
                    <a:pt x="45" y="9"/>
                  </a:lnTo>
                  <a:lnTo>
                    <a:pt x="74" y="0"/>
                  </a:lnTo>
                  <a:lnTo>
                    <a:pt x="94" y="13"/>
                  </a:lnTo>
                  <a:lnTo>
                    <a:pt x="57" y="34"/>
                  </a:lnTo>
                  <a:lnTo>
                    <a:pt x="25" y="27"/>
                  </a:lnTo>
                  <a:lnTo>
                    <a:pt x="4" y="3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5" name="Freeform 441"/>
            <p:cNvSpPr>
              <a:spLocks/>
            </p:cNvSpPr>
            <p:nvPr/>
          </p:nvSpPr>
          <p:spPr bwMode="auto">
            <a:xfrm>
              <a:off x="5709236" y="3573421"/>
              <a:ext cx="125558" cy="47580"/>
            </a:xfrm>
            <a:custGeom>
              <a:avLst/>
              <a:gdLst/>
              <a:ahLst/>
              <a:cxnLst>
                <a:cxn ang="0">
                  <a:pos x="5" y="36"/>
                </a:cxn>
                <a:cxn ang="0">
                  <a:pos x="0" y="24"/>
                </a:cxn>
                <a:cxn ang="0">
                  <a:pos x="15" y="18"/>
                </a:cxn>
                <a:cxn ang="0">
                  <a:pos x="22" y="4"/>
                </a:cxn>
                <a:cxn ang="0">
                  <a:pos x="46" y="9"/>
                </a:cxn>
                <a:cxn ang="0">
                  <a:pos x="75" y="0"/>
                </a:cxn>
                <a:cxn ang="0">
                  <a:pos x="95" y="13"/>
                </a:cxn>
                <a:cxn ang="0">
                  <a:pos x="61" y="30"/>
                </a:cxn>
                <a:cxn ang="0">
                  <a:pos x="26" y="27"/>
                </a:cxn>
                <a:cxn ang="0">
                  <a:pos x="5" y="36"/>
                </a:cxn>
              </a:cxnLst>
              <a:rect l="0" t="0" r="r" b="b"/>
              <a:pathLst>
                <a:path w="95" h="36">
                  <a:moveTo>
                    <a:pt x="5" y="36"/>
                  </a:moveTo>
                  <a:lnTo>
                    <a:pt x="0" y="24"/>
                  </a:lnTo>
                  <a:lnTo>
                    <a:pt x="15" y="18"/>
                  </a:lnTo>
                  <a:lnTo>
                    <a:pt x="22" y="4"/>
                  </a:lnTo>
                  <a:lnTo>
                    <a:pt x="46" y="9"/>
                  </a:lnTo>
                  <a:lnTo>
                    <a:pt x="75" y="0"/>
                  </a:lnTo>
                  <a:lnTo>
                    <a:pt x="95" y="13"/>
                  </a:lnTo>
                  <a:lnTo>
                    <a:pt x="61" y="30"/>
                  </a:lnTo>
                  <a:lnTo>
                    <a:pt x="26" y="27"/>
                  </a:lnTo>
                  <a:lnTo>
                    <a:pt x="5" y="3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6" name="Freeform 442"/>
            <p:cNvSpPr>
              <a:spLocks/>
            </p:cNvSpPr>
            <p:nvPr/>
          </p:nvSpPr>
          <p:spPr bwMode="auto">
            <a:xfrm>
              <a:off x="6630437" y="3429360"/>
              <a:ext cx="85908" cy="146705"/>
            </a:xfrm>
            <a:custGeom>
              <a:avLst/>
              <a:gdLst/>
              <a:ahLst/>
              <a:cxnLst>
                <a:cxn ang="0">
                  <a:pos x="24" y="100"/>
                </a:cxn>
                <a:cxn ang="0">
                  <a:pos x="41" y="73"/>
                </a:cxn>
                <a:cxn ang="0">
                  <a:pos x="65" y="54"/>
                </a:cxn>
                <a:cxn ang="0">
                  <a:pos x="62" y="28"/>
                </a:cxn>
                <a:cxn ang="0">
                  <a:pos x="60" y="0"/>
                </a:cxn>
                <a:cxn ang="0">
                  <a:pos x="47" y="27"/>
                </a:cxn>
                <a:cxn ang="0">
                  <a:pos x="23" y="39"/>
                </a:cxn>
                <a:cxn ang="0">
                  <a:pos x="6" y="91"/>
                </a:cxn>
                <a:cxn ang="0">
                  <a:pos x="0" y="111"/>
                </a:cxn>
                <a:cxn ang="0">
                  <a:pos x="24" y="100"/>
                </a:cxn>
              </a:cxnLst>
              <a:rect l="0" t="0" r="r" b="b"/>
              <a:pathLst>
                <a:path w="65" h="111">
                  <a:moveTo>
                    <a:pt x="24" y="100"/>
                  </a:moveTo>
                  <a:lnTo>
                    <a:pt x="41" y="73"/>
                  </a:lnTo>
                  <a:lnTo>
                    <a:pt x="65" y="54"/>
                  </a:lnTo>
                  <a:lnTo>
                    <a:pt x="62" y="28"/>
                  </a:lnTo>
                  <a:lnTo>
                    <a:pt x="60" y="0"/>
                  </a:lnTo>
                  <a:lnTo>
                    <a:pt x="47" y="27"/>
                  </a:lnTo>
                  <a:lnTo>
                    <a:pt x="23" y="39"/>
                  </a:lnTo>
                  <a:lnTo>
                    <a:pt x="6" y="91"/>
                  </a:lnTo>
                  <a:lnTo>
                    <a:pt x="0" y="111"/>
                  </a:lnTo>
                  <a:lnTo>
                    <a:pt x="24" y="100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7" name="Freeform 443"/>
            <p:cNvSpPr>
              <a:spLocks/>
            </p:cNvSpPr>
            <p:nvPr/>
          </p:nvSpPr>
          <p:spPr bwMode="auto">
            <a:xfrm>
              <a:off x="7037510" y="3314375"/>
              <a:ext cx="51545" cy="96482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1" y="30"/>
                </a:cxn>
                <a:cxn ang="0">
                  <a:pos x="9" y="0"/>
                </a:cxn>
                <a:cxn ang="0">
                  <a:pos x="39" y="30"/>
                </a:cxn>
                <a:cxn ang="0">
                  <a:pos x="28" y="58"/>
                </a:cxn>
                <a:cxn ang="0">
                  <a:pos x="12" y="73"/>
                </a:cxn>
                <a:cxn ang="0">
                  <a:pos x="0" y="54"/>
                </a:cxn>
              </a:cxnLst>
              <a:rect l="0" t="0" r="r" b="b"/>
              <a:pathLst>
                <a:path w="39" h="73">
                  <a:moveTo>
                    <a:pt x="0" y="54"/>
                  </a:moveTo>
                  <a:lnTo>
                    <a:pt x="1" y="30"/>
                  </a:lnTo>
                  <a:lnTo>
                    <a:pt x="9" y="0"/>
                  </a:lnTo>
                  <a:lnTo>
                    <a:pt x="39" y="30"/>
                  </a:lnTo>
                  <a:lnTo>
                    <a:pt x="28" y="58"/>
                  </a:lnTo>
                  <a:lnTo>
                    <a:pt x="12" y="73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8" name="Freeform 444"/>
            <p:cNvSpPr>
              <a:spLocks/>
            </p:cNvSpPr>
            <p:nvPr/>
          </p:nvSpPr>
          <p:spPr bwMode="auto">
            <a:xfrm>
              <a:off x="7074516" y="3211285"/>
              <a:ext cx="51545" cy="7533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" y="21"/>
                </a:cxn>
                <a:cxn ang="0">
                  <a:pos x="20" y="0"/>
                </a:cxn>
                <a:cxn ang="0">
                  <a:pos x="39" y="21"/>
                </a:cxn>
                <a:cxn ang="0">
                  <a:pos x="28" y="49"/>
                </a:cxn>
                <a:cxn ang="0">
                  <a:pos x="8" y="57"/>
                </a:cxn>
                <a:cxn ang="0">
                  <a:pos x="0" y="45"/>
                </a:cxn>
              </a:cxnLst>
              <a:rect l="0" t="0" r="r" b="b"/>
              <a:pathLst>
                <a:path w="39" h="57">
                  <a:moveTo>
                    <a:pt x="0" y="45"/>
                  </a:moveTo>
                  <a:lnTo>
                    <a:pt x="1" y="21"/>
                  </a:lnTo>
                  <a:lnTo>
                    <a:pt x="20" y="0"/>
                  </a:lnTo>
                  <a:lnTo>
                    <a:pt x="39" y="21"/>
                  </a:lnTo>
                  <a:lnTo>
                    <a:pt x="28" y="49"/>
                  </a:lnTo>
                  <a:lnTo>
                    <a:pt x="8" y="57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9" name="Freeform 445"/>
            <p:cNvSpPr>
              <a:spLocks/>
            </p:cNvSpPr>
            <p:nvPr/>
          </p:nvSpPr>
          <p:spPr bwMode="auto">
            <a:xfrm>
              <a:off x="7078481" y="3285298"/>
              <a:ext cx="50223" cy="50223"/>
            </a:xfrm>
            <a:custGeom>
              <a:avLst/>
              <a:gdLst/>
              <a:ahLst/>
              <a:cxnLst>
                <a:cxn ang="0">
                  <a:pos x="12" y="35"/>
                </a:cxn>
                <a:cxn ang="0">
                  <a:pos x="0" y="13"/>
                </a:cxn>
                <a:cxn ang="0">
                  <a:pos x="33" y="0"/>
                </a:cxn>
                <a:cxn ang="0">
                  <a:pos x="38" y="25"/>
                </a:cxn>
                <a:cxn ang="0">
                  <a:pos x="30" y="38"/>
                </a:cxn>
                <a:cxn ang="0">
                  <a:pos x="12" y="35"/>
                </a:cxn>
              </a:cxnLst>
              <a:rect l="0" t="0" r="r" b="b"/>
              <a:pathLst>
                <a:path w="38" h="38">
                  <a:moveTo>
                    <a:pt x="12" y="35"/>
                  </a:moveTo>
                  <a:lnTo>
                    <a:pt x="0" y="13"/>
                  </a:lnTo>
                  <a:lnTo>
                    <a:pt x="33" y="0"/>
                  </a:lnTo>
                  <a:lnTo>
                    <a:pt x="38" y="25"/>
                  </a:lnTo>
                  <a:lnTo>
                    <a:pt x="30" y="38"/>
                  </a:lnTo>
                  <a:lnTo>
                    <a:pt x="12" y="3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0" name="Freeform 446"/>
            <p:cNvSpPr>
              <a:spLocks/>
            </p:cNvSpPr>
            <p:nvPr/>
          </p:nvSpPr>
          <p:spPr bwMode="auto">
            <a:xfrm>
              <a:off x="2042937" y="2284798"/>
              <a:ext cx="100447" cy="103090"/>
            </a:xfrm>
            <a:custGeom>
              <a:avLst/>
              <a:gdLst/>
              <a:ahLst/>
              <a:cxnLst>
                <a:cxn ang="0">
                  <a:pos x="51" y="77"/>
                </a:cxn>
                <a:cxn ang="0">
                  <a:pos x="44" y="60"/>
                </a:cxn>
                <a:cxn ang="0">
                  <a:pos x="14" y="34"/>
                </a:cxn>
                <a:cxn ang="0">
                  <a:pos x="0" y="4"/>
                </a:cxn>
                <a:cxn ang="0">
                  <a:pos x="26" y="0"/>
                </a:cxn>
                <a:cxn ang="0">
                  <a:pos x="76" y="44"/>
                </a:cxn>
                <a:cxn ang="0">
                  <a:pos x="74" y="78"/>
                </a:cxn>
                <a:cxn ang="0">
                  <a:pos x="51" y="77"/>
                </a:cxn>
              </a:cxnLst>
              <a:rect l="0" t="0" r="r" b="b"/>
              <a:pathLst>
                <a:path w="76" h="78">
                  <a:moveTo>
                    <a:pt x="51" y="77"/>
                  </a:moveTo>
                  <a:lnTo>
                    <a:pt x="44" y="60"/>
                  </a:lnTo>
                  <a:lnTo>
                    <a:pt x="14" y="34"/>
                  </a:lnTo>
                  <a:lnTo>
                    <a:pt x="0" y="4"/>
                  </a:lnTo>
                  <a:lnTo>
                    <a:pt x="26" y="0"/>
                  </a:lnTo>
                  <a:lnTo>
                    <a:pt x="76" y="44"/>
                  </a:lnTo>
                  <a:lnTo>
                    <a:pt x="74" y="78"/>
                  </a:lnTo>
                  <a:lnTo>
                    <a:pt x="51" y="77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1" name="Freeform 447"/>
            <p:cNvSpPr>
              <a:spLocks/>
            </p:cNvSpPr>
            <p:nvPr/>
          </p:nvSpPr>
          <p:spPr bwMode="auto">
            <a:xfrm>
              <a:off x="2230613" y="2601998"/>
              <a:ext cx="105733" cy="129523"/>
            </a:xfrm>
            <a:custGeom>
              <a:avLst/>
              <a:gdLst/>
              <a:ahLst/>
              <a:cxnLst>
                <a:cxn ang="0">
                  <a:pos x="56" y="98"/>
                </a:cxn>
                <a:cxn ang="0">
                  <a:pos x="32" y="70"/>
                </a:cxn>
                <a:cxn ang="0">
                  <a:pos x="0" y="26"/>
                </a:cxn>
                <a:cxn ang="0">
                  <a:pos x="22" y="6"/>
                </a:cxn>
                <a:cxn ang="0">
                  <a:pos x="42" y="0"/>
                </a:cxn>
                <a:cxn ang="0">
                  <a:pos x="56" y="50"/>
                </a:cxn>
                <a:cxn ang="0">
                  <a:pos x="80" y="92"/>
                </a:cxn>
                <a:cxn ang="0">
                  <a:pos x="56" y="98"/>
                </a:cxn>
              </a:cxnLst>
              <a:rect l="0" t="0" r="r" b="b"/>
              <a:pathLst>
                <a:path w="80" h="98">
                  <a:moveTo>
                    <a:pt x="56" y="98"/>
                  </a:moveTo>
                  <a:lnTo>
                    <a:pt x="32" y="70"/>
                  </a:lnTo>
                  <a:lnTo>
                    <a:pt x="0" y="26"/>
                  </a:lnTo>
                  <a:lnTo>
                    <a:pt x="22" y="6"/>
                  </a:lnTo>
                  <a:lnTo>
                    <a:pt x="42" y="0"/>
                  </a:lnTo>
                  <a:lnTo>
                    <a:pt x="56" y="50"/>
                  </a:lnTo>
                  <a:lnTo>
                    <a:pt x="80" y="92"/>
                  </a:lnTo>
                  <a:lnTo>
                    <a:pt x="56" y="9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2" name="Freeform 448"/>
            <p:cNvSpPr>
              <a:spLocks/>
            </p:cNvSpPr>
            <p:nvPr/>
          </p:nvSpPr>
          <p:spPr bwMode="auto">
            <a:xfrm>
              <a:off x="7267479" y="2584816"/>
              <a:ext cx="84587" cy="59475"/>
            </a:xfrm>
            <a:custGeom>
              <a:avLst/>
              <a:gdLst/>
              <a:ahLst/>
              <a:cxnLst>
                <a:cxn ang="0">
                  <a:pos x="1" y="27"/>
                </a:cxn>
                <a:cxn ang="0">
                  <a:pos x="0" y="7"/>
                </a:cxn>
                <a:cxn ang="0">
                  <a:pos x="13" y="0"/>
                </a:cxn>
                <a:cxn ang="0">
                  <a:pos x="28" y="15"/>
                </a:cxn>
                <a:cxn ang="0">
                  <a:pos x="46" y="25"/>
                </a:cxn>
                <a:cxn ang="0">
                  <a:pos x="64" y="34"/>
                </a:cxn>
                <a:cxn ang="0">
                  <a:pos x="51" y="45"/>
                </a:cxn>
                <a:cxn ang="0">
                  <a:pos x="27" y="35"/>
                </a:cxn>
                <a:cxn ang="0">
                  <a:pos x="7" y="43"/>
                </a:cxn>
                <a:cxn ang="0">
                  <a:pos x="1" y="27"/>
                </a:cxn>
              </a:cxnLst>
              <a:rect l="0" t="0" r="r" b="b"/>
              <a:pathLst>
                <a:path w="64" h="45">
                  <a:moveTo>
                    <a:pt x="1" y="27"/>
                  </a:moveTo>
                  <a:lnTo>
                    <a:pt x="0" y="7"/>
                  </a:lnTo>
                  <a:lnTo>
                    <a:pt x="13" y="0"/>
                  </a:lnTo>
                  <a:lnTo>
                    <a:pt x="28" y="15"/>
                  </a:lnTo>
                  <a:lnTo>
                    <a:pt x="46" y="25"/>
                  </a:lnTo>
                  <a:lnTo>
                    <a:pt x="64" y="34"/>
                  </a:lnTo>
                  <a:lnTo>
                    <a:pt x="51" y="45"/>
                  </a:lnTo>
                  <a:lnTo>
                    <a:pt x="27" y="35"/>
                  </a:lnTo>
                  <a:lnTo>
                    <a:pt x="7" y="43"/>
                  </a:lnTo>
                  <a:lnTo>
                    <a:pt x="1" y="27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3" name="Freeform 449"/>
            <p:cNvSpPr>
              <a:spLocks/>
            </p:cNvSpPr>
            <p:nvPr/>
          </p:nvSpPr>
          <p:spPr bwMode="auto">
            <a:xfrm>
              <a:off x="7268800" y="2699801"/>
              <a:ext cx="141418" cy="37007"/>
            </a:xfrm>
            <a:custGeom>
              <a:avLst/>
              <a:gdLst/>
              <a:ahLst/>
              <a:cxnLst>
                <a:cxn ang="0">
                  <a:pos x="66" y="28"/>
                </a:cxn>
                <a:cxn ang="0">
                  <a:pos x="26" y="16"/>
                </a:cxn>
                <a:cxn ang="0">
                  <a:pos x="0" y="9"/>
                </a:cxn>
                <a:cxn ang="0">
                  <a:pos x="20" y="0"/>
                </a:cxn>
                <a:cxn ang="0">
                  <a:pos x="60" y="10"/>
                </a:cxn>
                <a:cxn ang="0">
                  <a:pos x="107" y="10"/>
                </a:cxn>
                <a:cxn ang="0">
                  <a:pos x="96" y="22"/>
                </a:cxn>
                <a:cxn ang="0">
                  <a:pos x="66" y="28"/>
                </a:cxn>
              </a:cxnLst>
              <a:rect l="0" t="0" r="r" b="b"/>
              <a:pathLst>
                <a:path w="107" h="28">
                  <a:moveTo>
                    <a:pt x="66" y="28"/>
                  </a:moveTo>
                  <a:lnTo>
                    <a:pt x="26" y="16"/>
                  </a:lnTo>
                  <a:lnTo>
                    <a:pt x="0" y="9"/>
                  </a:lnTo>
                  <a:lnTo>
                    <a:pt x="20" y="0"/>
                  </a:lnTo>
                  <a:lnTo>
                    <a:pt x="60" y="10"/>
                  </a:lnTo>
                  <a:lnTo>
                    <a:pt x="107" y="10"/>
                  </a:lnTo>
                  <a:lnTo>
                    <a:pt x="96" y="22"/>
                  </a:lnTo>
                  <a:lnTo>
                    <a:pt x="66" y="28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4" name="Freeform 450"/>
            <p:cNvSpPr>
              <a:spLocks/>
            </p:cNvSpPr>
            <p:nvPr/>
          </p:nvSpPr>
          <p:spPr bwMode="auto">
            <a:xfrm>
              <a:off x="4382284" y="3572100"/>
              <a:ext cx="185033" cy="77979"/>
            </a:xfrm>
            <a:custGeom>
              <a:avLst/>
              <a:gdLst/>
              <a:ahLst/>
              <a:cxnLst>
                <a:cxn ang="0">
                  <a:pos x="699" y="139"/>
                </a:cxn>
                <a:cxn ang="0">
                  <a:pos x="559" y="39"/>
                </a:cxn>
                <a:cxn ang="0">
                  <a:pos x="430" y="0"/>
                </a:cxn>
                <a:cxn ang="0">
                  <a:pos x="232" y="19"/>
                </a:cxn>
                <a:cxn ang="0">
                  <a:pos x="0" y="22"/>
                </a:cxn>
                <a:cxn ang="0">
                  <a:pos x="85" y="135"/>
                </a:cxn>
                <a:cxn ang="0">
                  <a:pos x="430" y="298"/>
                </a:cxn>
                <a:cxn ang="0">
                  <a:pos x="532" y="232"/>
                </a:cxn>
                <a:cxn ang="0">
                  <a:pos x="699" y="139"/>
                </a:cxn>
              </a:cxnLst>
              <a:rect l="0" t="0" r="r" b="b"/>
              <a:pathLst>
                <a:path w="699" h="298">
                  <a:moveTo>
                    <a:pt x="699" y="139"/>
                  </a:moveTo>
                  <a:lnTo>
                    <a:pt x="559" y="39"/>
                  </a:lnTo>
                  <a:lnTo>
                    <a:pt x="430" y="0"/>
                  </a:lnTo>
                  <a:lnTo>
                    <a:pt x="232" y="19"/>
                  </a:lnTo>
                  <a:lnTo>
                    <a:pt x="0" y="22"/>
                  </a:lnTo>
                  <a:lnTo>
                    <a:pt x="85" y="135"/>
                  </a:lnTo>
                  <a:lnTo>
                    <a:pt x="430" y="298"/>
                  </a:lnTo>
                  <a:lnTo>
                    <a:pt x="532" y="232"/>
                  </a:lnTo>
                  <a:lnTo>
                    <a:pt x="699" y="13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5" name="Freeform 451"/>
            <p:cNvSpPr>
              <a:spLocks/>
            </p:cNvSpPr>
            <p:nvPr/>
          </p:nvSpPr>
          <p:spPr bwMode="auto">
            <a:xfrm>
              <a:off x="3787535" y="3500730"/>
              <a:ext cx="101768" cy="77979"/>
            </a:xfrm>
            <a:custGeom>
              <a:avLst/>
              <a:gdLst/>
              <a:ahLst/>
              <a:cxnLst>
                <a:cxn ang="0">
                  <a:pos x="389" y="290"/>
                </a:cxn>
                <a:cxn ang="0">
                  <a:pos x="270" y="293"/>
                </a:cxn>
                <a:cxn ang="0">
                  <a:pos x="109" y="248"/>
                </a:cxn>
                <a:cxn ang="0">
                  <a:pos x="0" y="149"/>
                </a:cxn>
                <a:cxn ang="0">
                  <a:pos x="75" y="66"/>
                </a:cxn>
                <a:cxn ang="0">
                  <a:pos x="166" y="0"/>
                </a:cxn>
                <a:cxn ang="0">
                  <a:pos x="355" y="134"/>
                </a:cxn>
                <a:cxn ang="0">
                  <a:pos x="389" y="290"/>
                </a:cxn>
              </a:cxnLst>
              <a:rect l="0" t="0" r="r" b="b"/>
              <a:pathLst>
                <a:path w="389" h="293">
                  <a:moveTo>
                    <a:pt x="389" y="290"/>
                  </a:moveTo>
                  <a:lnTo>
                    <a:pt x="270" y="293"/>
                  </a:lnTo>
                  <a:lnTo>
                    <a:pt x="109" y="248"/>
                  </a:lnTo>
                  <a:lnTo>
                    <a:pt x="0" y="149"/>
                  </a:lnTo>
                  <a:lnTo>
                    <a:pt x="75" y="66"/>
                  </a:lnTo>
                  <a:lnTo>
                    <a:pt x="166" y="0"/>
                  </a:lnTo>
                  <a:lnTo>
                    <a:pt x="355" y="134"/>
                  </a:lnTo>
                  <a:lnTo>
                    <a:pt x="389" y="29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6" name="Freeform 453"/>
            <p:cNvSpPr>
              <a:spLocks/>
            </p:cNvSpPr>
            <p:nvPr/>
          </p:nvSpPr>
          <p:spPr bwMode="auto">
            <a:xfrm>
              <a:off x="3172961" y="3272082"/>
              <a:ext cx="181068" cy="149349"/>
            </a:xfrm>
            <a:custGeom>
              <a:avLst/>
              <a:gdLst/>
              <a:ahLst/>
              <a:cxnLst>
                <a:cxn ang="0">
                  <a:pos x="664" y="21"/>
                </a:cxn>
                <a:cxn ang="0">
                  <a:pos x="463" y="68"/>
                </a:cxn>
                <a:cxn ang="0">
                  <a:pos x="283" y="0"/>
                </a:cxn>
                <a:cxn ang="0">
                  <a:pos x="190" y="105"/>
                </a:cxn>
                <a:cxn ang="0">
                  <a:pos x="163" y="279"/>
                </a:cxn>
                <a:cxn ang="0">
                  <a:pos x="63" y="276"/>
                </a:cxn>
                <a:cxn ang="0">
                  <a:pos x="0" y="494"/>
                </a:cxn>
                <a:cxn ang="0">
                  <a:pos x="255" y="489"/>
                </a:cxn>
                <a:cxn ang="0">
                  <a:pos x="429" y="564"/>
                </a:cxn>
                <a:cxn ang="0">
                  <a:pos x="522" y="540"/>
                </a:cxn>
                <a:cxn ang="0">
                  <a:pos x="489" y="410"/>
                </a:cxn>
                <a:cxn ang="0">
                  <a:pos x="481" y="326"/>
                </a:cxn>
                <a:cxn ang="0">
                  <a:pos x="501" y="210"/>
                </a:cxn>
                <a:cxn ang="0">
                  <a:pos x="601" y="210"/>
                </a:cxn>
                <a:cxn ang="0">
                  <a:pos x="685" y="158"/>
                </a:cxn>
                <a:cxn ang="0">
                  <a:pos x="664" y="21"/>
                </a:cxn>
              </a:cxnLst>
              <a:rect l="0" t="0" r="r" b="b"/>
              <a:pathLst>
                <a:path w="685" h="564">
                  <a:moveTo>
                    <a:pt x="664" y="21"/>
                  </a:moveTo>
                  <a:lnTo>
                    <a:pt x="463" y="68"/>
                  </a:lnTo>
                  <a:lnTo>
                    <a:pt x="283" y="0"/>
                  </a:lnTo>
                  <a:lnTo>
                    <a:pt x="190" y="105"/>
                  </a:lnTo>
                  <a:lnTo>
                    <a:pt x="163" y="279"/>
                  </a:lnTo>
                  <a:lnTo>
                    <a:pt x="63" y="276"/>
                  </a:lnTo>
                  <a:lnTo>
                    <a:pt x="0" y="494"/>
                  </a:lnTo>
                  <a:lnTo>
                    <a:pt x="255" y="489"/>
                  </a:lnTo>
                  <a:lnTo>
                    <a:pt x="429" y="564"/>
                  </a:lnTo>
                  <a:lnTo>
                    <a:pt x="522" y="540"/>
                  </a:lnTo>
                  <a:lnTo>
                    <a:pt x="489" y="410"/>
                  </a:lnTo>
                  <a:lnTo>
                    <a:pt x="481" y="326"/>
                  </a:lnTo>
                  <a:lnTo>
                    <a:pt x="501" y="210"/>
                  </a:lnTo>
                  <a:lnTo>
                    <a:pt x="601" y="210"/>
                  </a:lnTo>
                  <a:lnTo>
                    <a:pt x="685" y="158"/>
                  </a:lnTo>
                  <a:lnTo>
                    <a:pt x="664" y="21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7" name="Freeform 454"/>
            <p:cNvSpPr>
              <a:spLocks/>
            </p:cNvSpPr>
            <p:nvPr/>
          </p:nvSpPr>
          <p:spPr bwMode="auto">
            <a:xfrm>
              <a:off x="6574927" y="2522698"/>
              <a:ext cx="589463" cy="510163"/>
            </a:xfrm>
            <a:custGeom>
              <a:avLst/>
              <a:gdLst/>
              <a:ahLst/>
              <a:cxnLst>
                <a:cxn ang="0">
                  <a:pos x="1138" y="1662"/>
                </a:cxn>
                <a:cxn ang="0">
                  <a:pos x="1020" y="1530"/>
                </a:cxn>
                <a:cxn ang="0">
                  <a:pos x="873" y="1363"/>
                </a:cxn>
                <a:cxn ang="0">
                  <a:pos x="673" y="1240"/>
                </a:cxn>
                <a:cxn ang="0">
                  <a:pos x="1057" y="1275"/>
                </a:cxn>
                <a:cxn ang="0">
                  <a:pos x="1474" y="1158"/>
                </a:cxn>
                <a:cxn ang="0">
                  <a:pos x="1663" y="1102"/>
                </a:cxn>
                <a:cxn ang="0">
                  <a:pos x="1546" y="961"/>
                </a:cxn>
                <a:cxn ang="0">
                  <a:pos x="1152" y="990"/>
                </a:cxn>
                <a:cxn ang="0">
                  <a:pos x="831" y="1005"/>
                </a:cxn>
                <a:cxn ang="0">
                  <a:pos x="697" y="684"/>
                </a:cxn>
                <a:cxn ang="0">
                  <a:pos x="280" y="610"/>
                </a:cxn>
                <a:cxn ang="0">
                  <a:pos x="0" y="369"/>
                </a:cxn>
                <a:cxn ang="0">
                  <a:pos x="178" y="310"/>
                </a:cxn>
                <a:cxn ang="0">
                  <a:pos x="283" y="444"/>
                </a:cxn>
                <a:cxn ang="0">
                  <a:pos x="598" y="205"/>
                </a:cxn>
                <a:cxn ang="0">
                  <a:pos x="870" y="0"/>
                </a:cxn>
                <a:cxn ang="0">
                  <a:pos x="1329" y="160"/>
                </a:cxn>
                <a:cxn ang="0">
                  <a:pos x="1642" y="187"/>
                </a:cxn>
                <a:cxn ang="0">
                  <a:pos x="1852" y="553"/>
                </a:cxn>
                <a:cxn ang="0">
                  <a:pos x="1809" y="1068"/>
                </a:cxn>
                <a:cxn ang="0">
                  <a:pos x="1993" y="1224"/>
                </a:cxn>
                <a:cxn ang="0">
                  <a:pos x="2034" y="1140"/>
                </a:cxn>
                <a:cxn ang="0">
                  <a:pos x="2062" y="1398"/>
                </a:cxn>
                <a:cxn ang="0">
                  <a:pos x="2076" y="1545"/>
                </a:cxn>
                <a:cxn ang="0">
                  <a:pos x="2098" y="1666"/>
                </a:cxn>
                <a:cxn ang="0">
                  <a:pos x="2146" y="1762"/>
                </a:cxn>
                <a:cxn ang="0">
                  <a:pos x="2230" y="1815"/>
                </a:cxn>
                <a:cxn ang="0">
                  <a:pos x="2002" y="1869"/>
                </a:cxn>
                <a:cxn ang="0">
                  <a:pos x="1855" y="1860"/>
                </a:cxn>
                <a:cxn ang="0">
                  <a:pos x="1705" y="1747"/>
                </a:cxn>
                <a:cxn ang="0">
                  <a:pos x="1485" y="1635"/>
                </a:cxn>
                <a:cxn ang="0">
                  <a:pos x="1425" y="1798"/>
                </a:cxn>
                <a:cxn ang="0">
                  <a:pos x="1135" y="1932"/>
                </a:cxn>
              </a:cxnLst>
              <a:rect l="0" t="0" r="r" b="b"/>
              <a:pathLst>
                <a:path w="2230" h="1932">
                  <a:moveTo>
                    <a:pt x="1087" y="1750"/>
                  </a:moveTo>
                  <a:lnTo>
                    <a:pt x="1138" y="1662"/>
                  </a:lnTo>
                  <a:lnTo>
                    <a:pt x="1120" y="1585"/>
                  </a:lnTo>
                  <a:lnTo>
                    <a:pt x="1020" y="1530"/>
                  </a:lnTo>
                  <a:lnTo>
                    <a:pt x="957" y="1423"/>
                  </a:lnTo>
                  <a:lnTo>
                    <a:pt x="873" y="1363"/>
                  </a:lnTo>
                  <a:lnTo>
                    <a:pt x="741" y="1345"/>
                  </a:lnTo>
                  <a:lnTo>
                    <a:pt x="673" y="1240"/>
                  </a:lnTo>
                  <a:lnTo>
                    <a:pt x="897" y="1183"/>
                  </a:lnTo>
                  <a:lnTo>
                    <a:pt x="1057" y="1275"/>
                  </a:lnTo>
                  <a:lnTo>
                    <a:pt x="1240" y="1090"/>
                  </a:lnTo>
                  <a:lnTo>
                    <a:pt x="1474" y="1158"/>
                  </a:lnTo>
                  <a:lnTo>
                    <a:pt x="1569" y="1198"/>
                  </a:lnTo>
                  <a:lnTo>
                    <a:pt x="1663" y="1102"/>
                  </a:lnTo>
                  <a:lnTo>
                    <a:pt x="1692" y="910"/>
                  </a:lnTo>
                  <a:lnTo>
                    <a:pt x="1546" y="961"/>
                  </a:lnTo>
                  <a:lnTo>
                    <a:pt x="1348" y="955"/>
                  </a:lnTo>
                  <a:lnTo>
                    <a:pt x="1152" y="990"/>
                  </a:lnTo>
                  <a:lnTo>
                    <a:pt x="970" y="939"/>
                  </a:lnTo>
                  <a:lnTo>
                    <a:pt x="831" y="1005"/>
                  </a:lnTo>
                  <a:lnTo>
                    <a:pt x="673" y="840"/>
                  </a:lnTo>
                  <a:lnTo>
                    <a:pt x="697" y="684"/>
                  </a:lnTo>
                  <a:lnTo>
                    <a:pt x="342" y="534"/>
                  </a:lnTo>
                  <a:lnTo>
                    <a:pt x="280" y="610"/>
                  </a:lnTo>
                  <a:lnTo>
                    <a:pt x="132" y="520"/>
                  </a:lnTo>
                  <a:lnTo>
                    <a:pt x="0" y="369"/>
                  </a:lnTo>
                  <a:lnTo>
                    <a:pt x="88" y="283"/>
                  </a:lnTo>
                  <a:lnTo>
                    <a:pt x="178" y="310"/>
                  </a:lnTo>
                  <a:lnTo>
                    <a:pt x="187" y="489"/>
                  </a:lnTo>
                  <a:lnTo>
                    <a:pt x="283" y="444"/>
                  </a:lnTo>
                  <a:lnTo>
                    <a:pt x="324" y="241"/>
                  </a:lnTo>
                  <a:lnTo>
                    <a:pt x="598" y="205"/>
                  </a:lnTo>
                  <a:lnTo>
                    <a:pt x="733" y="90"/>
                  </a:lnTo>
                  <a:lnTo>
                    <a:pt x="870" y="0"/>
                  </a:lnTo>
                  <a:lnTo>
                    <a:pt x="1057" y="39"/>
                  </a:lnTo>
                  <a:lnTo>
                    <a:pt x="1329" y="160"/>
                  </a:lnTo>
                  <a:lnTo>
                    <a:pt x="1456" y="234"/>
                  </a:lnTo>
                  <a:lnTo>
                    <a:pt x="1642" y="187"/>
                  </a:lnTo>
                  <a:lnTo>
                    <a:pt x="1752" y="387"/>
                  </a:lnTo>
                  <a:lnTo>
                    <a:pt x="1852" y="553"/>
                  </a:lnTo>
                  <a:lnTo>
                    <a:pt x="1752" y="675"/>
                  </a:lnTo>
                  <a:lnTo>
                    <a:pt x="1809" y="1068"/>
                  </a:lnTo>
                  <a:lnTo>
                    <a:pt x="1929" y="1314"/>
                  </a:lnTo>
                  <a:lnTo>
                    <a:pt x="1993" y="1224"/>
                  </a:lnTo>
                  <a:lnTo>
                    <a:pt x="1980" y="1141"/>
                  </a:lnTo>
                  <a:lnTo>
                    <a:pt x="2034" y="1140"/>
                  </a:lnTo>
                  <a:lnTo>
                    <a:pt x="2065" y="1314"/>
                  </a:lnTo>
                  <a:lnTo>
                    <a:pt x="2062" y="1398"/>
                  </a:lnTo>
                  <a:lnTo>
                    <a:pt x="2068" y="1455"/>
                  </a:lnTo>
                  <a:lnTo>
                    <a:pt x="2076" y="1545"/>
                  </a:lnTo>
                  <a:lnTo>
                    <a:pt x="2085" y="1608"/>
                  </a:lnTo>
                  <a:lnTo>
                    <a:pt x="2098" y="1666"/>
                  </a:lnTo>
                  <a:lnTo>
                    <a:pt x="2112" y="1722"/>
                  </a:lnTo>
                  <a:lnTo>
                    <a:pt x="2146" y="1762"/>
                  </a:lnTo>
                  <a:lnTo>
                    <a:pt x="2184" y="1789"/>
                  </a:lnTo>
                  <a:lnTo>
                    <a:pt x="2230" y="1815"/>
                  </a:lnTo>
                  <a:lnTo>
                    <a:pt x="2080" y="1810"/>
                  </a:lnTo>
                  <a:lnTo>
                    <a:pt x="2002" y="1869"/>
                  </a:lnTo>
                  <a:lnTo>
                    <a:pt x="1926" y="1825"/>
                  </a:lnTo>
                  <a:lnTo>
                    <a:pt x="1855" y="1860"/>
                  </a:lnTo>
                  <a:lnTo>
                    <a:pt x="1809" y="1770"/>
                  </a:lnTo>
                  <a:lnTo>
                    <a:pt x="1705" y="1747"/>
                  </a:lnTo>
                  <a:lnTo>
                    <a:pt x="1630" y="1678"/>
                  </a:lnTo>
                  <a:lnTo>
                    <a:pt x="1485" y="1635"/>
                  </a:lnTo>
                  <a:lnTo>
                    <a:pt x="1402" y="1725"/>
                  </a:lnTo>
                  <a:lnTo>
                    <a:pt x="1425" y="1798"/>
                  </a:lnTo>
                  <a:lnTo>
                    <a:pt x="1372" y="1875"/>
                  </a:lnTo>
                  <a:lnTo>
                    <a:pt x="1135" y="1932"/>
                  </a:lnTo>
                  <a:lnTo>
                    <a:pt x="1087" y="1750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8" name="Freeform 455"/>
            <p:cNvSpPr>
              <a:spLocks/>
            </p:cNvSpPr>
            <p:nvPr/>
          </p:nvSpPr>
          <p:spPr bwMode="auto">
            <a:xfrm>
              <a:off x="7120774" y="2676011"/>
              <a:ext cx="856439" cy="1042794"/>
            </a:xfrm>
            <a:custGeom>
              <a:avLst/>
              <a:gdLst/>
              <a:ahLst/>
              <a:cxnLst>
                <a:cxn ang="0">
                  <a:pos x="3227" y="3946"/>
                </a:cxn>
                <a:cxn ang="0">
                  <a:pos x="3242" y="606"/>
                </a:cxn>
                <a:cxn ang="0">
                  <a:pos x="2796" y="436"/>
                </a:cxn>
                <a:cxn ang="0">
                  <a:pos x="2633" y="484"/>
                </a:cxn>
                <a:cxn ang="0">
                  <a:pos x="2090" y="232"/>
                </a:cxn>
                <a:cxn ang="0">
                  <a:pos x="1602" y="0"/>
                </a:cxn>
                <a:cxn ang="0">
                  <a:pos x="1277" y="150"/>
                </a:cxn>
                <a:cxn ang="0">
                  <a:pos x="1305" y="330"/>
                </a:cxn>
                <a:cxn ang="0">
                  <a:pos x="1050" y="393"/>
                </a:cxn>
                <a:cxn ang="0">
                  <a:pos x="861" y="382"/>
                </a:cxn>
                <a:cxn ang="0">
                  <a:pos x="848" y="541"/>
                </a:cxn>
                <a:cxn ang="0">
                  <a:pos x="660" y="634"/>
                </a:cxn>
                <a:cxn ang="0">
                  <a:pos x="600" y="787"/>
                </a:cxn>
                <a:cxn ang="0">
                  <a:pos x="396" y="975"/>
                </a:cxn>
                <a:cxn ang="0">
                  <a:pos x="200" y="975"/>
                </a:cxn>
                <a:cxn ang="0">
                  <a:pos x="60" y="876"/>
                </a:cxn>
                <a:cxn ang="0">
                  <a:pos x="93" y="754"/>
                </a:cxn>
                <a:cxn ang="0">
                  <a:pos x="3" y="735"/>
                </a:cxn>
                <a:cxn ang="0">
                  <a:pos x="0" y="816"/>
                </a:cxn>
                <a:cxn ang="0">
                  <a:pos x="20" y="1018"/>
                </a:cxn>
                <a:cxn ang="0">
                  <a:pos x="50" y="1144"/>
                </a:cxn>
                <a:cxn ang="0">
                  <a:pos x="89" y="1188"/>
                </a:cxn>
                <a:cxn ang="0">
                  <a:pos x="167" y="1236"/>
                </a:cxn>
                <a:cxn ang="0">
                  <a:pos x="5" y="1324"/>
                </a:cxn>
                <a:cxn ang="0">
                  <a:pos x="14" y="1393"/>
                </a:cxn>
                <a:cxn ang="0">
                  <a:pos x="123" y="1470"/>
                </a:cxn>
                <a:cxn ang="0">
                  <a:pos x="278" y="1519"/>
                </a:cxn>
                <a:cxn ang="0">
                  <a:pos x="621" y="1521"/>
                </a:cxn>
                <a:cxn ang="0">
                  <a:pos x="855" y="1669"/>
                </a:cxn>
                <a:cxn ang="0">
                  <a:pos x="1349" y="1821"/>
                </a:cxn>
                <a:cxn ang="0">
                  <a:pos x="1689" y="2026"/>
                </a:cxn>
                <a:cxn ang="0">
                  <a:pos x="1728" y="2184"/>
                </a:cxn>
                <a:cxn ang="0">
                  <a:pos x="1866" y="2271"/>
                </a:cxn>
                <a:cxn ang="0">
                  <a:pos x="1943" y="2521"/>
                </a:cxn>
                <a:cxn ang="0">
                  <a:pos x="2063" y="2626"/>
                </a:cxn>
                <a:cxn ang="0">
                  <a:pos x="2063" y="2991"/>
                </a:cxn>
                <a:cxn ang="0">
                  <a:pos x="1820" y="3078"/>
                </a:cxn>
                <a:cxn ang="0">
                  <a:pos x="1673" y="3171"/>
                </a:cxn>
                <a:cxn ang="0">
                  <a:pos x="1547" y="3384"/>
                </a:cxn>
                <a:cxn ang="0">
                  <a:pos x="1518" y="3561"/>
                </a:cxn>
                <a:cxn ang="0">
                  <a:pos x="1695" y="3532"/>
                </a:cxn>
                <a:cxn ang="0">
                  <a:pos x="1917" y="3531"/>
                </a:cxn>
                <a:cxn ang="0">
                  <a:pos x="2124" y="3543"/>
                </a:cxn>
                <a:cxn ang="0">
                  <a:pos x="2160" y="3472"/>
                </a:cxn>
                <a:cxn ang="0">
                  <a:pos x="2280" y="3366"/>
                </a:cxn>
                <a:cxn ang="0">
                  <a:pos x="2370" y="3454"/>
                </a:cxn>
                <a:cxn ang="0">
                  <a:pos x="2688" y="3421"/>
                </a:cxn>
                <a:cxn ang="0">
                  <a:pos x="2936" y="3652"/>
                </a:cxn>
                <a:cxn ang="0">
                  <a:pos x="3227" y="3946"/>
                </a:cxn>
              </a:cxnLst>
              <a:rect l="0" t="0" r="r" b="b"/>
              <a:pathLst>
                <a:path w="3242" h="3946">
                  <a:moveTo>
                    <a:pt x="3227" y="3946"/>
                  </a:moveTo>
                  <a:lnTo>
                    <a:pt x="3242" y="606"/>
                  </a:lnTo>
                  <a:lnTo>
                    <a:pt x="2796" y="436"/>
                  </a:lnTo>
                  <a:lnTo>
                    <a:pt x="2633" y="484"/>
                  </a:lnTo>
                  <a:lnTo>
                    <a:pt x="2090" y="232"/>
                  </a:lnTo>
                  <a:lnTo>
                    <a:pt x="1602" y="0"/>
                  </a:lnTo>
                  <a:lnTo>
                    <a:pt x="1277" y="150"/>
                  </a:lnTo>
                  <a:lnTo>
                    <a:pt x="1305" y="330"/>
                  </a:lnTo>
                  <a:lnTo>
                    <a:pt x="1050" y="393"/>
                  </a:lnTo>
                  <a:lnTo>
                    <a:pt x="861" y="382"/>
                  </a:lnTo>
                  <a:lnTo>
                    <a:pt x="848" y="541"/>
                  </a:lnTo>
                  <a:lnTo>
                    <a:pt x="660" y="634"/>
                  </a:lnTo>
                  <a:lnTo>
                    <a:pt x="600" y="787"/>
                  </a:lnTo>
                  <a:lnTo>
                    <a:pt x="396" y="975"/>
                  </a:lnTo>
                  <a:lnTo>
                    <a:pt x="200" y="975"/>
                  </a:lnTo>
                  <a:lnTo>
                    <a:pt x="60" y="876"/>
                  </a:lnTo>
                  <a:lnTo>
                    <a:pt x="93" y="754"/>
                  </a:lnTo>
                  <a:lnTo>
                    <a:pt x="3" y="735"/>
                  </a:lnTo>
                  <a:lnTo>
                    <a:pt x="0" y="816"/>
                  </a:lnTo>
                  <a:lnTo>
                    <a:pt x="20" y="1018"/>
                  </a:lnTo>
                  <a:lnTo>
                    <a:pt x="50" y="1144"/>
                  </a:lnTo>
                  <a:lnTo>
                    <a:pt x="89" y="1188"/>
                  </a:lnTo>
                  <a:lnTo>
                    <a:pt x="167" y="1236"/>
                  </a:lnTo>
                  <a:lnTo>
                    <a:pt x="5" y="1324"/>
                  </a:lnTo>
                  <a:lnTo>
                    <a:pt x="14" y="1393"/>
                  </a:lnTo>
                  <a:lnTo>
                    <a:pt x="123" y="1470"/>
                  </a:lnTo>
                  <a:lnTo>
                    <a:pt x="278" y="1519"/>
                  </a:lnTo>
                  <a:lnTo>
                    <a:pt x="621" y="1521"/>
                  </a:lnTo>
                  <a:lnTo>
                    <a:pt x="855" y="1669"/>
                  </a:lnTo>
                  <a:lnTo>
                    <a:pt x="1349" y="1821"/>
                  </a:lnTo>
                  <a:lnTo>
                    <a:pt x="1689" y="2026"/>
                  </a:lnTo>
                  <a:lnTo>
                    <a:pt x="1728" y="2184"/>
                  </a:lnTo>
                  <a:lnTo>
                    <a:pt x="1866" y="2271"/>
                  </a:lnTo>
                  <a:lnTo>
                    <a:pt x="1943" y="2521"/>
                  </a:lnTo>
                  <a:lnTo>
                    <a:pt x="2063" y="2626"/>
                  </a:lnTo>
                  <a:lnTo>
                    <a:pt x="2063" y="2991"/>
                  </a:lnTo>
                  <a:lnTo>
                    <a:pt x="1820" y="3078"/>
                  </a:lnTo>
                  <a:lnTo>
                    <a:pt x="1673" y="3171"/>
                  </a:lnTo>
                  <a:lnTo>
                    <a:pt x="1547" y="3384"/>
                  </a:lnTo>
                  <a:lnTo>
                    <a:pt x="1518" y="3561"/>
                  </a:lnTo>
                  <a:lnTo>
                    <a:pt x="1695" y="3532"/>
                  </a:lnTo>
                  <a:lnTo>
                    <a:pt x="1917" y="3531"/>
                  </a:lnTo>
                  <a:lnTo>
                    <a:pt x="2124" y="3543"/>
                  </a:lnTo>
                  <a:lnTo>
                    <a:pt x="2160" y="3472"/>
                  </a:lnTo>
                  <a:lnTo>
                    <a:pt x="2280" y="3366"/>
                  </a:lnTo>
                  <a:lnTo>
                    <a:pt x="2370" y="3454"/>
                  </a:lnTo>
                  <a:lnTo>
                    <a:pt x="2688" y="3421"/>
                  </a:lnTo>
                  <a:lnTo>
                    <a:pt x="2936" y="3652"/>
                  </a:lnTo>
                  <a:lnTo>
                    <a:pt x="3227" y="394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9" name="Freeform 456"/>
            <p:cNvSpPr>
              <a:spLocks/>
            </p:cNvSpPr>
            <p:nvPr/>
          </p:nvSpPr>
          <p:spPr bwMode="auto">
            <a:xfrm>
              <a:off x="6092519" y="2513446"/>
              <a:ext cx="107054" cy="75335"/>
            </a:xfrm>
            <a:custGeom>
              <a:avLst/>
              <a:gdLst/>
              <a:ahLst/>
              <a:cxnLst>
                <a:cxn ang="0">
                  <a:pos x="266" y="59"/>
                </a:cxn>
                <a:cxn ang="0">
                  <a:pos x="186" y="60"/>
                </a:cxn>
                <a:cxn ang="0">
                  <a:pos x="102" y="90"/>
                </a:cxn>
                <a:cxn ang="0">
                  <a:pos x="6" y="0"/>
                </a:cxn>
                <a:cxn ang="0">
                  <a:pos x="0" y="126"/>
                </a:cxn>
                <a:cxn ang="0">
                  <a:pos x="84" y="138"/>
                </a:cxn>
                <a:cxn ang="0">
                  <a:pos x="144" y="144"/>
                </a:cxn>
                <a:cxn ang="0">
                  <a:pos x="150" y="192"/>
                </a:cxn>
                <a:cxn ang="0">
                  <a:pos x="210" y="252"/>
                </a:cxn>
                <a:cxn ang="0">
                  <a:pos x="276" y="270"/>
                </a:cxn>
                <a:cxn ang="0">
                  <a:pos x="357" y="285"/>
                </a:cxn>
                <a:cxn ang="0">
                  <a:pos x="402" y="234"/>
                </a:cxn>
                <a:cxn ang="0">
                  <a:pos x="348" y="240"/>
                </a:cxn>
                <a:cxn ang="0">
                  <a:pos x="300" y="240"/>
                </a:cxn>
                <a:cxn ang="0">
                  <a:pos x="270" y="192"/>
                </a:cxn>
                <a:cxn ang="0">
                  <a:pos x="264" y="126"/>
                </a:cxn>
                <a:cxn ang="0">
                  <a:pos x="266" y="59"/>
                </a:cxn>
              </a:cxnLst>
              <a:rect l="0" t="0" r="r" b="b"/>
              <a:pathLst>
                <a:path w="402" h="285">
                  <a:moveTo>
                    <a:pt x="266" y="59"/>
                  </a:moveTo>
                  <a:lnTo>
                    <a:pt x="186" y="60"/>
                  </a:lnTo>
                  <a:lnTo>
                    <a:pt x="102" y="90"/>
                  </a:lnTo>
                  <a:lnTo>
                    <a:pt x="6" y="0"/>
                  </a:lnTo>
                  <a:lnTo>
                    <a:pt x="0" y="126"/>
                  </a:lnTo>
                  <a:lnTo>
                    <a:pt x="84" y="138"/>
                  </a:lnTo>
                  <a:lnTo>
                    <a:pt x="144" y="144"/>
                  </a:lnTo>
                  <a:lnTo>
                    <a:pt x="150" y="192"/>
                  </a:lnTo>
                  <a:lnTo>
                    <a:pt x="210" y="252"/>
                  </a:lnTo>
                  <a:lnTo>
                    <a:pt x="276" y="270"/>
                  </a:lnTo>
                  <a:lnTo>
                    <a:pt x="357" y="285"/>
                  </a:lnTo>
                  <a:lnTo>
                    <a:pt x="402" y="234"/>
                  </a:lnTo>
                  <a:lnTo>
                    <a:pt x="348" y="240"/>
                  </a:lnTo>
                  <a:lnTo>
                    <a:pt x="300" y="240"/>
                  </a:lnTo>
                  <a:lnTo>
                    <a:pt x="270" y="192"/>
                  </a:lnTo>
                  <a:lnTo>
                    <a:pt x="264" y="126"/>
                  </a:lnTo>
                  <a:lnTo>
                    <a:pt x="266" y="5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0" name="Freeform 457"/>
            <p:cNvSpPr>
              <a:spLocks/>
            </p:cNvSpPr>
            <p:nvPr/>
          </p:nvSpPr>
          <p:spPr bwMode="auto">
            <a:xfrm>
              <a:off x="1842043" y="2085226"/>
              <a:ext cx="113663" cy="81943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0" y="96"/>
                </a:cxn>
                <a:cxn ang="0">
                  <a:pos x="64" y="136"/>
                </a:cxn>
                <a:cxn ang="0">
                  <a:pos x="144" y="176"/>
                </a:cxn>
                <a:cxn ang="0">
                  <a:pos x="232" y="208"/>
                </a:cxn>
                <a:cxn ang="0">
                  <a:pos x="360" y="312"/>
                </a:cxn>
                <a:cxn ang="0">
                  <a:pos x="427" y="227"/>
                </a:cxn>
                <a:cxn ang="0">
                  <a:pos x="360" y="208"/>
                </a:cxn>
                <a:cxn ang="0">
                  <a:pos x="280" y="152"/>
                </a:cxn>
                <a:cxn ang="0">
                  <a:pos x="152" y="88"/>
                </a:cxn>
                <a:cxn ang="0">
                  <a:pos x="64" y="0"/>
                </a:cxn>
              </a:cxnLst>
              <a:rect l="0" t="0" r="r" b="b"/>
              <a:pathLst>
                <a:path w="427" h="312">
                  <a:moveTo>
                    <a:pt x="64" y="0"/>
                  </a:moveTo>
                  <a:lnTo>
                    <a:pt x="0" y="96"/>
                  </a:lnTo>
                  <a:lnTo>
                    <a:pt x="64" y="136"/>
                  </a:lnTo>
                  <a:lnTo>
                    <a:pt x="144" y="176"/>
                  </a:lnTo>
                  <a:lnTo>
                    <a:pt x="232" y="208"/>
                  </a:lnTo>
                  <a:lnTo>
                    <a:pt x="360" y="312"/>
                  </a:lnTo>
                  <a:lnTo>
                    <a:pt x="427" y="227"/>
                  </a:lnTo>
                  <a:lnTo>
                    <a:pt x="360" y="208"/>
                  </a:lnTo>
                  <a:lnTo>
                    <a:pt x="280" y="152"/>
                  </a:lnTo>
                  <a:lnTo>
                    <a:pt x="152" y="8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1" name="Freeform 458"/>
            <p:cNvSpPr>
              <a:spLocks/>
            </p:cNvSpPr>
            <p:nvPr/>
          </p:nvSpPr>
          <p:spPr bwMode="auto">
            <a:xfrm>
              <a:off x="3010395" y="2324448"/>
              <a:ext cx="47580" cy="37007"/>
            </a:xfrm>
            <a:custGeom>
              <a:avLst/>
              <a:gdLst/>
              <a:ahLst/>
              <a:cxnLst>
                <a:cxn ang="0">
                  <a:pos x="157" y="140"/>
                </a:cxn>
                <a:cxn ang="0">
                  <a:pos x="181" y="45"/>
                </a:cxn>
                <a:cxn ang="0">
                  <a:pos x="91" y="0"/>
                </a:cxn>
                <a:cxn ang="0">
                  <a:pos x="0" y="45"/>
                </a:cxn>
                <a:cxn ang="0">
                  <a:pos x="69" y="84"/>
                </a:cxn>
                <a:cxn ang="0">
                  <a:pos x="157" y="140"/>
                </a:cxn>
              </a:cxnLst>
              <a:rect l="0" t="0" r="r" b="b"/>
              <a:pathLst>
                <a:path w="181" h="140">
                  <a:moveTo>
                    <a:pt x="157" y="140"/>
                  </a:moveTo>
                  <a:lnTo>
                    <a:pt x="181" y="45"/>
                  </a:lnTo>
                  <a:lnTo>
                    <a:pt x="91" y="0"/>
                  </a:lnTo>
                  <a:lnTo>
                    <a:pt x="0" y="45"/>
                  </a:lnTo>
                  <a:lnTo>
                    <a:pt x="69" y="84"/>
                  </a:lnTo>
                  <a:lnTo>
                    <a:pt x="157" y="14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2" name="Freeform 459"/>
            <p:cNvSpPr>
              <a:spLocks/>
            </p:cNvSpPr>
            <p:nvPr/>
          </p:nvSpPr>
          <p:spPr bwMode="auto">
            <a:xfrm>
              <a:off x="2620505" y="2194925"/>
              <a:ext cx="42293" cy="50223"/>
            </a:xfrm>
            <a:custGeom>
              <a:avLst/>
              <a:gdLst/>
              <a:ahLst/>
              <a:cxnLst>
                <a:cxn ang="0">
                  <a:pos x="159" y="38"/>
                </a:cxn>
                <a:cxn ang="0">
                  <a:pos x="80" y="0"/>
                </a:cxn>
                <a:cxn ang="0">
                  <a:pos x="23" y="38"/>
                </a:cxn>
                <a:cxn ang="0">
                  <a:pos x="0" y="120"/>
                </a:cxn>
                <a:cxn ang="0">
                  <a:pos x="23" y="174"/>
                </a:cxn>
                <a:cxn ang="0">
                  <a:pos x="88" y="192"/>
                </a:cxn>
                <a:cxn ang="0">
                  <a:pos x="144" y="160"/>
                </a:cxn>
                <a:cxn ang="0">
                  <a:pos x="159" y="38"/>
                </a:cxn>
              </a:cxnLst>
              <a:rect l="0" t="0" r="r" b="b"/>
              <a:pathLst>
                <a:path w="159" h="192">
                  <a:moveTo>
                    <a:pt x="159" y="38"/>
                  </a:moveTo>
                  <a:lnTo>
                    <a:pt x="80" y="0"/>
                  </a:lnTo>
                  <a:lnTo>
                    <a:pt x="23" y="38"/>
                  </a:lnTo>
                  <a:lnTo>
                    <a:pt x="0" y="120"/>
                  </a:lnTo>
                  <a:lnTo>
                    <a:pt x="23" y="174"/>
                  </a:lnTo>
                  <a:lnTo>
                    <a:pt x="88" y="192"/>
                  </a:lnTo>
                  <a:lnTo>
                    <a:pt x="144" y="160"/>
                  </a:lnTo>
                  <a:lnTo>
                    <a:pt x="159" y="3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3" name="Freeform 460"/>
            <p:cNvSpPr>
              <a:spLocks/>
            </p:cNvSpPr>
            <p:nvPr/>
          </p:nvSpPr>
          <p:spPr bwMode="auto">
            <a:xfrm>
              <a:off x="2732846" y="2288763"/>
              <a:ext cx="25111" cy="58153"/>
            </a:xfrm>
            <a:custGeom>
              <a:avLst/>
              <a:gdLst/>
              <a:ahLst/>
              <a:cxnLst>
                <a:cxn ang="0">
                  <a:pos x="96" y="125"/>
                </a:cxn>
                <a:cxn ang="0">
                  <a:pos x="8" y="0"/>
                </a:cxn>
                <a:cxn ang="0">
                  <a:pos x="0" y="117"/>
                </a:cxn>
                <a:cxn ang="0">
                  <a:pos x="32" y="221"/>
                </a:cxn>
                <a:cxn ang="0">
                  <a:pos x="96" y="205"/>
                </a:cxn>
                <a:cxn ang="0">
                  <a:pos x="96" y="125"/>
                </a:cxn>
              </a:cxnLst>
              <a:rect l="0" t="0" r="r" b="b"/>
              <a:pathLst>
                <a:path w="96" h="221">
                  <a:moveTo>
                    <a:pt x="96" y="125"/>
                  </a:moveTo>
                  <a:lnTo>
                    <a:pt x="8" y="0"/>
                  </a:lnTo>
                  <a:lnTo>
                    <a:pt x="0" y="117"/>
                  </a:lnTo>
                  <a:lnTo>
                    <a:pt x="32" y="221"/>
                  </a:lnTo>
                  <a:lnTo>
                    <a:pt x="96" y="205"/>
                  </a:lnTo>
                  <a:lnTo>
                    <a:pt x="96" y="125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4" name="Freeform 461"/>
            <p:cNvSpPr>
              <a:spLocks/>
            </p:cNvSpPr>
            <p:nvPr/>
          </p:nvSpPr>
          <p:spPr bwMode="auto">
            <a:xfrm>
              <a:off x="2768531" y="2344273"/>
              <a:ext cx="52867" cy="30399"/>
            </a:xfrm>
            <a:custGeom>
              <a:avLst/>
              <a:gdLst/>
              <a:ahLst/>
              <a:cxnLst>
                <a:cxn ang="0">
                  <a:pos x="200" y="96"/>
                </a:cxn>
                <a:cxn ang="0">
                  <a:pos x="112" y="24"/>
                </a:cxn>
                <a:cxn ang="0">
                  <a:pos x="40" y="0"/>
                </a:cxn>
                <a:cxn ang="0">
                  <a:pos x="8" y="24"/>
                </a:cxn>
                <a:cxn ang="0">
                  <a:pos x="0" y="112"/>
                </a:cxn>
                <a:cxn ang="0">
                  <a:pos x="112" y="104"/>
                </a:cxn>
                <a:cxn ang="0">
                  <a:pos x="200" y="96"/>
                </a:cxn>
              </a:cxnLst>
              <a:rect l="0" t="0" r="r" b="b"/>
              <a:pathLst>
                <a:path w="200" h="112">
                  <a:moveTo>
                    <a:pt x="200" y="96"/>
                  </a:moveTo>
                  <a:lnTo>
                    <a:pt x="112" y="24"/>
                  </a:lnTo>
                  <a:lnTo>
                    <a:pt x="40" y="0"/>
                  </a:lnTo>
                  <a:lnTo>
                    <a:pt x="8" y="24"/>
                  </a:lnTo>
                  <a:lnTo>
                    <a:pt x="0" y="112"/>
                  </a:lnTo>
                  <a:lnTo>
                    <a:pt x="112" y="104"/>
                  </a:lnTo>
                  <a:lnTo>
                    <a:pt x="200" y="9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5" name="Freeform 462"/>
            <p:cNvSpPr>
              <a:spLocks/>
            </p:cNvSpPr>
            <p:nvPr/>
          </p:nvSpPr>
          <p:spPr bwMode="auto">
            <a:xfrm>
              <a:off x="2808181" y="2329735"/>
              <a:ext cx="38328" cy="30399"/>
            </a:xfrm>
            <a:custGeom>
              <a:avLst/>
              <a:gdLst/>
              <a:ahLst/>
              <a:cxnLst>
                <a:cxn ang="0">
                  <a:pos x="144" y="88"/>
                </a:cxn>
                <a:cxn ang="0">
                  <a:pos x="64" y="0"/>
                </a:cxn>
                <a:cxn ang="0">
                  <a:pos x="0" y="8"/>
                </a:cxn>
                <a:cxn ang="0">
                  <a:pos x="64" y="72"/>
                </a:cxn>
                <a:cxn ang="0">
                  <a:pos x="104" y="112"/>
                </a:cxn>
                <a:cxn ang="0">
                  <a:pos x="144" y="88"/>
                </a:cxn>
              </a:cxnLst>
              <a:rect l="0" t="0" r="r" b="b"/>
              <a:pathLst>
                <a:path w="144" h="112">
                  <a:moveTo>
                    <a:pt x="144" y="88"/>
                  </a:moveTo>
                  <a:lnTo>
                    <a:pt x="64" y="0"/>
                  </a:lnTo>
                  <a:lnTo>
                    <a:pt x="0" y="8"/>
                  </a:lnTo>
                  <a:lnTo>
                    <a:pt x="64" y="72"/>
                  </a:lnTo>
                  <a:lnTo>
                    <a:pt x="104" y="112"/>
                  </a:lnTo>
                  <a:lnTo>
                    <a:pt x="144" y="8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6" name="Freeform 463"/>
            <p:cNvSpPr>
              <a:spLocks/>
            </p:cNvSpPr>
            <p:nvPr/>
          </p:nvSpPr>
          <p:spPr bwMode="auto">
            <a:xfrm>
              <a:off x="2962815" y="2324448"/>
              <a:ext cx="23790" cy="30399"/>
            </a:xfrm>
            <a:custGeom>
              <a:avLst/>
              <a:gdLst/>
              <a:ahLst/>
              <a:cxnLst>
                <a:cxn ang="0">
                  <a:pos x="91" y="84"/>
                </a:cxn>
                <a:cxn ang="0">
                  <a:pos x="91" y="0"/>
                </a:cxn>
                <a:cxn ang="0">
                  <a:pos x="0" y="0"/>
                </a:cxn>
                <a:cxn ang="0">
                  <a:pos x="19" y="76"/>
                </a:cxn>
                <a:cxn ang="0">
                  <a:pos x="51" y="116"/>
                </a:cxn>
                <a:cxn ang="0">
                  <a:pos x="91" y="84"/>
                </a:cxn>
              </a:cxnLst>
              <a:rect l="0" t="0" r="r" b="b"/>
              <a:pathLst>
                <a:path w="91" h="116">
                  <a:moveTo>
                    <a:pt x="91" y="84"/>
                  </a:moveTo>
                  <a:lnTo>
                    <a:pt x="91" y="0"/>
                  </a:lnTo>
                  <a:lnTo>
                    <a:pt x="0" y="0"/>
                  </a:lnTo>
                  <a:lnTo>
                    <a:pt x="19" y="76"/>
                  </a:lnTo>
                  <a:lnTo>
                    <a:pt x="51" y="116"/>
                  </a:lnTo>
                  <a:lnTo>
                    <a:pt x="91" y="84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7" name="Freeform 464"/>
            <p:cNvSpPr>
              <a:spLocks/>
            </p:cNvSpPr>
            <p:nvPr/>
          </p:nvSpPr>
          <p:spPr bwMode="auto">
            <a:xfrm>
              <a:off x="3022291" y="2480405"/>
              <a:ext cx="35685" cy="71370"/>
            </a:xfrm>
            <a:custGeom>
              <a:avLst/>
              <a:gdLst/>
              <a:ahLst/>
              <a:cxnLst>
                <a:cxn ang="0">
                  <a:pos x="46" y="272"/>
                </a:cxn>
                <a:cxn ang="0">
                  <a:pos x="0" y="227"/>
                </a:cxn>
                <a:cxn ang="0">
                  <a:pos x="40" y="167"/>
                </a:cxn>
                <a:cxn ang="0">
                  <a:pos x="46" y="46"/>
                </a:cxn>
                <a:cxn ang="0">
                  <a:pos x="91" y="0"/>
                </a:cxn>
                <a:cxn ang="0">
                  <a:pos x="136" y="46"/>
                </a:cxn>
                <a:cxn ang="0">
                  <a:pos x="120" y="175"/>
                </a:cxn>
                <a:cxn ang="0">
                  <a:pos x="46" y="272"/>
                </a:cxn>
              </a:cxnLst>
              <a:rect l="0" t="0" r="r" b="b"/>
              <a:pathLst>
                <a:path w="136" h="272">
                  <a:moveTo>
                    <a:pt x="46" y="272"/>
                  </a:moveTo>
                  <a:lnTo>
                    <a:pt x="0" y="227"/>
                  </a:lnTo>
                  <a:lnTo>
                    <a:pt x="40" y="167"/>
                  </a:lnTo>
                  <a:lnTo>
                    <a:pt x="46" y="46"/>
                  </a:lnTo>
                  <a:lnTo>
                    <a:pt x="91" y="0"/>
                  </a:lnTo>
                  <a:lnTo>
                    <a:pt x="136" y="46"/>
                  </a:lnTo>
                  <a:lnTo>
                    <a:pt x="120" y="175"/>
                  </a:lnTo>
                  <a:lnTo>
                    <a:pt x="46" y="27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8" name="Freeform 465"/>
            <p:cNvSpPr>
              <a:spLocks/>
            </p:cNvSpPr>
            <p:nvPr/>
          </p:nvSpPr>
          <p:spPr bwMode="auto">
            <a:xfrm>
              <a:off x="5540062" y="3585317"/>
              <a:ext cx="111020" cy="46259"/>
            </a:xfrm>
            <a:custGeom>
              <a:avLst/>
              <a:gdLst/>
              <a:ahLst/>
              <a:cxnLst>
                <a:cxn ang="0">
                  <a:pos x="227" y="174"/>
                </a:cxn>
                <a:cxn ang="0">
                  <a:pos x="332" y="120"/>
                </a:cxn>
                <a:cxn ang="0">
                  <a:pos x="418" y="39"/>
                </a:cxn>
                <a:cxn ang="0">
                  <a:pos x="389" y="0"/>
                </a:cxn>
                <a:cxn ang="0">
                  <a:pos x="332" y="63"/>
                </a:cxn>
                <a:cxn ang="0">
                  <a:pos x="216" y="77"/>
                </a:cxn>
                <a:cxn ang="0">
                  <a:pos x="149" y="58"/>
                </a:cxn>
                <a:cxn ang="0">
                  <a:pos x="149" y="10"/>
                </a:cxn>
                <a:cxn ang="0">
                  <a:pos x="72" y="20"/>
                </a:cxn>
                <a:cxn ang="0">
                  <a:pos x="0" y="38"/>
                </a:cxn>
                <a:cxn ang="0">
                  <a:pos x="39" y="106"/>
                </a:cxn>
                <a:cxn ang="0">
                  <a:pos x="111" y="96"/>
                </a:cxn>
                <a:cxn ang="0">
                  <a:pos x="227" y="174"/>
                </a:cxn>
              </a:cxnLst>
              <a:rect l="0" t="0" r="r" b="b"/>
              <a:pathLst>
                <a:path w="418" h="174">
                  <a:moveTo>
                    <a:pt x="227" y="174"/>
                  </a:moveTo>
                  <a:lnTo>
                    <a:pt x="332" y="120"/>
                  </a:lnTo>
                  <a:lnTo>
                    <a:pt x="418" y="39"/>
                  </a:lnTo>
                  <a:lnTo>
                    <a:pt x="389" y="0"/>
                  </a:lnTo>
                  <a:lnTo>
                    <a:pt x="332" y="63"/>
                  </a:lnTo>
                  <a:lnTo>
                    <a:pt x="216" y="77"/>
                  </a:lnTo>
                  <a:lnTo>
                    <a:pt x="149" y="58"/>
                  </a:lnTo>
                  <a:lnTo>
                    <a:pt x="149" y="10"/>
                  </a:lnTo>
                  <a:lnTo>
                    <a:pt x="72" y="20"/>
                  </a:lnTo>
                  <a:lnTo>
                    <a:pt x="0" y="38"/>
                  </a:lnTo>
                  <a:lnTo>
                    <a:pt x="39" y="106"/>
                  </a:lnTo>
                  <a:lnTo>
                    <a:pt x="111" y="96"/>
                  </a:lnTo>
                  <a:lnTo>
                    <a:pt x="227" y="17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9" name="Freeform 466"/>
            <p:cNvSpPr>
              <a:spLocks/>
            </p:cNvSpPr>
            <p:nvPr/>
          </p:nvSpPr>
          <p:spPr bwMode="auto">
            <a:xfrm>
              <a:off x="5047082" y="2735485"/>
              <a:ext cx="318521" cy="515449"/>
            </a:xfrm>
            <a:custGeom>
              <a:avLst/>
              <a:gdLst/>
              <a:ahLst/>
              <a:cxnLst>
                <a:cxn ang="0">
                  <a:pos x="225" y="1950"/>
                </a:cxn>
                <a:cxn ang="0">
                  <a:pos x="50" y="1875"/>
                </a:cxn>
                <a:cxn ang="0">
                  <a:pos x="0" y="1775"/>
                </a:cxn>
                <a:cxn ang="0">
                  <a:pos x="60" y="1610"/>
                </a:cxn>
                <a:cxn ang="0">
                  <a:pos x="80" y="1470"/>
                </a:cxn>
                <a:cxn ang="0">
                  <a:pos x="150" y="1325"/>
                </a:cxn>
                <a:cxn ang="0">
                  <a:pos x="155" y="1130"/>
                </a:cxn>
                <a:cxn ang="0">
                  <a:pos x="80" y="935"/>
                </a:cxn>
                <a:cxn ang="0">
                  <a:pos x="20" y="795"/>
                </a:cxn>
                <a:cxn ang="0">
                  <a:pos x="30" y="522"/>
                </a:cxn>
                <a:cxn ang="0">
                  <a:pos x="12" y="449"/>
                </a:cxn>
                <a:cxn ang="0">
                  <a:pos x="63" y="425"/>
                </a:cxn>
                <a:cxn ang="0">
                  <a:pos x="125" y="414"/>
                </a:cxn>
                <a:cxn ang="0">
                  <a:pos x="147" y="341"/>
                </a:cxn>
                <a:cxn ang="0">
                  <a:pos x="146" y="284"/>
                </a:cxn>
                <a:cxn ang="0">
                  <a:pos x="159" y="215"/>
                </a:cxn>
                <a:cxn ang="0">
                  <a:pos x="203" y="138"/>
                </a:cxn>
                <a:cxn ang="0">
                  <a:pos x="272" y="59"/>
                </a:cxn>
                <a:cxn ang="0">
                  <a:pos x="350" y="6"/>
                </a:cxn>
                <a:cxn ang="0">
                  <a:pos x="528" y="0"/>
                </a:cxn>
                <a:cxn ang="0">
                  <a:pos x="680" y="120"/>
                </a:cxn>
                <a:cxn ang="0">
                  <a:pos x="920" y="242"/>
                </a:cxn>
                <a:cxn ang="0">
                  <a:pos x="1025" y="255"/>
                </a:cxn>
                <a:cxn ang="0">
                  <a:pos x="1205" y="395"/>
                </a:cxn>
                <a:cxn ang="0">
                  <a:pos x="1176" y="500"/>
                </a:cxn>
                <a:cxn ang="0">
                  <a:pos x="810" y="825"/>
                </a:cxn>
                <a:cxn ang="0">
                  <a:pos x="780" y="740"/>
                </a:cxn>
                <a:cxn ang="0">
                  <a:pos x="900" y="675"/>
                </a:cxn>
                <a:cxn ang="0">
                  <a:pos x="910" y="490"/>
                </a:cxn>
                <a:cxn ang="0">
                  <a:pos x="855" y="390"/>
                </a:cxn>
                <a:cxn ang="0">
                  <a:pos x="735" y="350"/>
                </a:cxn>
                <a:cxn ang="0">
                  <a:pos x="575" y="450"/>
                </a:cxn>
                <a:cxn ang="0">
                  <a:pos x="435" y="560"/>
                </a:cxn>
                <a:cxn ang="0">
                  <a:pos x="525" y="765"/>
                </a:cxn>
                <a:cxn ang="0">
                  <a:pos x="560" y="935"/>
                </a:cxn>
                <a:cxn ang="0">
                  <a:pos x="485" y="1085"/>
                </a:cxn>
                <a:cxn ang="0">
                  <a:pos x="510" y="1290"/>
                </a:cxn>
                <a:cxn ang="0">
                  <a:pos x="560" y="1395"/>
                </a:cxn>
                <a:cxn ang="0">
                  <a:pos x="465" y="1505"/>
                </a:cxn>
                <a:cxn ang="0">
                  <a:pos x="465" y="1655"/>
                </a:cxn>
                <a:cxn ang="0">
                  <a:pos x="540" y="1835"/>
                </a:cxn>
                <a:cxn ang="0">
                  <a:pos x="335" y="1880"/>
                </a:cxn>
                <a:cxn ang="0">
                  <a:pos x="225" y="1950"/>
                </a:cxn>
              </a:cxnLst>
              <a:rect l="0" t="0" r="r" b="b"/>
              <a:pathLst>
                <a:path w="1205" h="1950">
                  <a:moveTo>
                    <a:pt x="225" y="1950"/>
                  </a:moveTo>
                  <a:lnTo>
                    <a:pt x="50" y="1875"/>
                  </a:lnTo>
                  <a:lnTo>
                    <a:pt x="0" y="1775"/>
                  </a:lnTo>
                  <a:lnTo>
                    <a:pt x="60" y="1610"/>
                  </a:lnTo>
                  <a:lnTo>
                    <a:pt x="80" y="1470"/>
                  </a:lnTo>
                  <a:lnTo>
                    <a:pt x="150" y="1325"/>
                  </a:lnTo>
                  <a:lnTo>
                    <a:pt x="155" y="1130"/>
                  </a:lnTo>
                  <a:lnTo>
                    <a:pt x="80" y="935"/>
                  </a:lnTo>
                  <a:lnTo>
                    <a:pt x="20" y="795"/>
                  </a:lnTo>
                  <a:lnTo>
                    <a:pt x="30" y="522"/>
                  </a:lnTo>
                  <a:lnTo>
                    <a:pt x="12" y="449"/>
                  </a:lnTo>
                  <a:lnTo>
                    <a:pt x="63" y="425"/>
                  </a:lnTo>
                  <a:lnTo>
                    <a:pt x="125" y="414"/>
                  </a:lnTo>
                  <a:lnTo>
                    <a:pt x="147" y="341"/>
                  </a:lnTo>
                  <a:lnTo>
                    <a:pt x="146" y="284"/>
                  </a:lnTo>
                  <a:lnTo>
                    <a:pt x="159" y="215"/>
                  </a:lnTo>
                  <a:lnTo>
                    <a:pt x="203" y="138"/>
                  </a:lnTo>
                  <a:lnTo>
                    <a:pt x="272" y="59"/>
                  </a:lnTo>
                  <a:lnTo>
                    <a:pt x="350" y="6"/>
                  </a:lnTo>
                  <a:lnTo>
                    <a:pt x="528" y="0"/>
                  </a:lnTo>
                  <a:lnTo>
                    <a:pt x="680" y="120"/>
                  </a:lnTo>
                  <a:lnTo>
                    <a:pt x="920" y="242"/>
                  </a:lnTo>
                  <a:lnTo>
                    <a:pt x="1025" y="255"/>
                  </a:lnTo>
                  <a:lnTo>
                    <a:pt x="1205" y="395"/>
                  </a:lnTo>
                  <a:lnTo>
                    <a:pt x="1176" y="500"/>
                  </a:lnTo>
                  <a:lnTo>
                    <a:pt x="810" y="825"/>
                  </a:lnTo>
                  <a:lnTo>
                    <a:pt x="780" y="740"/>
                  </a:lnTo>
                  <a:lnTo>
                    <a:pt x="900" y="675"/>
                  </a:lnTo>
                  <a:lnTo>
                    <a:pt x="910" y="490"/>
                  </a:lnTo>
                  <a:lnTo>
                    <a:pt x="855" y="390"/>
                  </a:lnTo>
                  <a:lnTo>
                    <a:pt x="735" y="350"/>
                  </a:lnTo>
                  <a:lnTo>
                    <a:pt x="575" y="450"/>
                  </a:lnTo>
                  <a:lnTo>
                    <a:pt x="435" y="560"/>
                  </a:lnTo>
                  <a:lnTo>
                    <a:pt x="525" y="765"/>
                  </a:lnTo>
                  <a:lnTo>
                    <a:pt x="560" y="935"/>
                  </a:lnTo>
                  <a:lnTo>
                    <a:pt x="485" y="1085"/>
                  </a:lnTo>
                  <a:lnTo>
                    <a:pt x="510" y="1290"/>
                  </a:lnTo>
                  <a:lnTo>
                    <a:pt x="560" y="1395"/>
                  </a:lnTo>
                  <a:lnTo>
                    <a:pt x="465" y="1505"/>
                  </a:lnTo>
                  <a:lnTo>
                    <a:pt x="465" y="1655"/>
                  </a:lnTo>
                  <a:lnTo>
                    <a:pt x="540" y="1835"/>
                  </a:lnTo>
                  <a:lnTo>
                    <a:pt x="335" y="1880"/>
                  </a:lnTo>
                  <a:lnTo>
                    <a:pt x="225" y="195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9" name="Freeform 467"/>
            <p:cNvSpPr>
              <a:spLocks/>
            </p:cNvSpPr>
            <p:nvPr/>
          </p:nvSpPr>
          <p:spPr bwMode="auto">
            <a:xfrm>
              <a:off x="4966460" y="2625788"/>
              <a:ext cx="151991" cy="327773"/>
            </a:xfrm>
            <a:custGeom>
              <a:avLst/>
              <a:gdLst/>
              <a:ahLst/>
              <a:cxnLst>
                <a:cxn ang="0">
                  <a:pos x="0" y="834"/>
                </a:cxn>
                <a:cxn ang="0">
                  <a:pos x="127" y="765"/>
                </a:cxn>
                <a:cxn ang="0">
                  <a:pos x="207" y="702"/>
                </a:cxn>
                <a:cxn ang="0">
                  <a:pos x="207" y="585"/>
                </a:cxn>
                <a:cxn ang="0">
                  <a:pos x="232" y="475"/>
                </a:cxn>
                <a:cxn ang="0">
                  <a:pos x="312" y="418"/>
                </a:cxn>
                <a:cxn ang="0">
                  <a:pos x="262" y="165"/>
                </a:cxn>
                <a:cxn ang="0">
                  <a:pos x="310" y="0"/>
                </a:cxn>
                <a:cxn ang="0">
                  <a:pos x="385" y="22"/>
                </a:cxn>
                <a:cxn ang="0">
                  <a:pos x="357" y="166"/>
                </a:cxn>
                <a:cxn ang="0">
                  <a:pos x="490" y="226"/>
                </a:cxn>
                <a:cxn ang="0">
                  <a:pos x="547" y="363"/>
                </a:cxn>
                <a:cxn ang="0">
                  <a:pos x="579" y="474"/>
                </a:cxn>
                <a:cxn ang="0">
                  <a:pos x="510" y="552"/>
                </a:cxn>
                <a:cxn ang="0">
                  <a:pos x="469" y="627"/>
                </a:cxn>
                <a:cxn ang="0">
                  <a:pos x="454" y="691"/>
                </a:cxn>
                <a:cxn ang="0">
                  <a:pos x="453" y="759"/>
                </a:cxn>
                <a:cxn ang="0">
                  <a:pos x="433" y="828"/>
                </a:cxn>
                <a:cxn ang="0">
                  <a:pos x="373" y="840"/>
                </a:cxn>
                <a:cxn ang="0">
                  <a:pos x="319" y="862"/>
                </a:cxn>
                <a:cxn ang="0">
                  <a:pos x="337" y="936"/>
                </a:cxn>
                <a:cxn ang="0">
                  <a:pos x="331" y="1083"/>
                </a:cxn>
                <a:cxn ang="0">
                  <a:pos x="327" y="1210"/>
                </a:cxn>
                <a:cxn ang="0">
                  <a:pos x="141" y="1239"/>
                </a:cxn>
                <a:cxn ang="0">
                  <a:pos x="36" y="1122"/>
                </a:cxn>
                <a:cxn ang="0">
                  <a:pos x="70" y="955"/>
                </a:cxn>
                <a:cxn ang="0">
                  <a:pos x="0" y="834"/>
                </a:cxn>
              </a:cxnLst>
              <a:rect l="0" t="0" r="r" b="b"/>
              <a:pathLst>
                <a:path w="579" h="1239">
                  <a:moveTo>
                    <a:pt x="0" y="834"/>
                  </a:moveTo>
                  <a:lnTo>
                    <a:pt x="127" y="765"/>
                  </a:lnTo>
                  <a:lnTo>
                    <a:pt x="207" y="702"/>
                  </a:lnTo>
                  <a:lnTo>
                    <a:pt x="207" y="585"/>
                  </a:lnTo>
                  <a:lnTo>
                    <a:pt x="232" y="475"/>
                  </a:lnTo>
                  <a:lnTo>
                    <a:pt x="312" y="418"/>
                  </a:lnTo>
                  <a:lnTo>
                    <a:pt x="262" y="165"/>
                  </a:lnTo>
                  <a:lnTo>
                    <a:pt x="310" y="0"/>
                  </a:lnTo>
                  <a:lnTo>
                    <a:pt x="385" y="22"/>
                  </a:lnTo>
                  <a:lnTo>
                    <a:pt x="357" y="166"/>
                  </a:lnTo>
                  <a:lnTo>
                    <a:pt x="490" y="226"/>
                  </a:lnTo>
                  <a:lnTo>
                    <a:pt x="547" y="363"/>
                  </a:lnTo>
                  <a:lnTo>
                    <a:pt x="579" y="474"/>
                  </a:lnTo>
                  <a:lnTo>
                    <a:pt x="510" y="552"/>
                  </a:lnTo>
                  <a:lnTo>
                    <a:pt x="469" y="627"/>
                  </a:lnTo>
                  <a:lnTo>
                    <a:pt x="454" y="691"/>
                  </a:lnTo>
                  <a:lnTo>
                    <a:pt x="453" y="759"/>
                  </a:lnTo>
                  <a:lnTo>
                    <a:pt x="433" y="828"/>
                  </a:lnTo>
                  <a:lnTo>
                    <a:pt x="373" y="840"/>
                  </a:lnTo>
                  <a:lnTo>
                    <a:pt x="319" y="862"/>
                  </a:lnTo>
                  <a:lnTo>
                    <a:pt x="337" y="936"/>
                  </a:lnTo>
                  <a:lnTo>
                    <a:pt x="331" y="1083"/>
                  </a:lnTo>
                  <a:lnTo>
                    <a:pt x="327" y="1210"/>
                  </a:lnTo>
                  <a:lnTo>
                    <a:pt x="141" y="1239"/>
                  </a:lnTo>
                  <a:lnTo>
                    <a:pt x="36" y="1122"/>
                  </a:lnTo>
                  <a:lnTo>
                    <a:pt x="70" y="955"/>
                  </a:lnTo>
                  <a:lnTo>
                    <a:pt x="0" y="83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0" name="Freeform 468"/>
            <p:cNvSpPr>
              <a:spLocks/>
            </p:cNvSpPr>
            <p:nvPr/>
          </p:nvSpPr>
          <p:spPr bwMode="auto">
            <a:xfrm>
              <a:off x="6208825" y="2953561"/>
              <a:ext cx="109698" cy="30399"/>
            </a:xfrm>
            <a:custGeom>
              <a:avLst/>
              <a:gdLst/>
              <a:ahLst/>
              <a:cxnLst>
                <a:cxn ang="0">
                  <a:pos x="55" y="114"/>
                </a:cxn>
                <a:cxn ang="0">
                  <a:pos x="0" y="88"/>
                </a:cxn>
                <a:cxn ang="0">
                  <a:pos x="120" y="8"/>
                </a:cxn>
                <a:cxn ang="0">
                  <a:pos x="232" y="0"/>
                </a:cxn>
                <a:cxn ang="0">
                  <a:pos x="320" y="8"/>
                </a:cxn>
                <a:cxn ang="0">
                  <a:pos x="418" y="24"/>
                </a:cxn>
                <a:cxn ang="0">
                  <a:pos x="368" y="56"/>
                </a:cxn>
                <a:cxn ang="0">
                  <a:pos x="248" y="64"/>
                </a:cxn>
                <a:cxn ang="0">
                  <a:pos x="144" y="80"/>
                </a:cxn>
                <a:cxn ang="0">
                  <a:pos x="55" y="114"/>
                </a:cxn>
              </a:cxnLst>
              <a:rect l="0" t="0" r="r" b="b"/>
              <a:pathLst>
                <a:path w="418" h="114">
                  <a:moveTo>
                    <a:pt x="55" y="114"/>
                  </a:moveTo>
                  <a:lnTo>
                    <a:pt x="0" y="88"/>
                  </a:lnTo>
                  <a:lnTo>
                    <a:pt x="120" y="8"/>
                  </a:lnTo>
                  <a:lnTo>
                    <a:pt x="232" y="0"/>
                  </a:lnTo>
                  <a:lnTo>
                    <a:pt x="320" y="8"/>
                  </a:lnTo>
                  <a:lnTo>
                    <a:pt x="418" y="24"/>
                  </a:lnTo>
                  <a:lnTo>
                    <a:pt x="368" y="56"/>
                  </a:lnTo>
                  <a:lnTo>
                    <a:pt x="248" y="64"/>
                  </a:lnTo>
                  <a:lnTo>
                    <a:pt x="144" y="80"/>
                  </a:lnTo>
                  <a:lnTo>
                    <a:pt x="55" y="11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1" name="Freeform 452"/>
            <p:cNvSpPr>
              <a:spLocks/>
            </p:cNvSpPr>
            <p:nvPr/>
          </p:nvSpPr>
          <p:spPr bwMode="auto">
            <a:xfrm>
              <a:off x="3300907" y="3274725"/>
              <a:ext cx="82198" cy="9800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8" y="150"/>
                </a:cxn>
                <a:cxn ang="0">
                  <a:pos x="68" y="154"/>
                </a:cxn>
                <a:cxn ang="0">
                  <a:pos x="110" y="140"/>
                </a:cxn>
                <a:cxn ang="0">
                  <a:pos x="128" y="12"/>
                </a:cxn>
                <a:cxn ang="0">
                  <a:pos x="70" y="0"/>
                </a:cxn>
                <a:cxn ang="0">
                  <a:pos x="0" y="10"/>
                </a:cxn>
              </a:cxnLst>
              <a:rect l="0" t="0" r="r" b="b"/>
              <a:pathLst>
                <a:path w="128" h="154">
                  <a:moveTo>
                    <a:pt x="0" y="10"/>
                  </a:moveTo>
                  <a:lnTo>
                    <a:pt x="18" y="150"/>
                  </a:lnTo>
                  <a:lnTo>
                    <a:pt x="68" y="154"/>
                  </a:lnTo>
                  <a:lnTo>
                    <a:pt x="110" y="140"/>
                  </a:lnTo>
                  <a:lnTo>
                    <a:pt x="128" y="12"/>
                  </a:lnTo>
                  <a:lnTo>
                    <a:pt x="7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SSI CSI by Area – May 2020 – CSA </a:t>
            </a:r>
            <a:r>
              <a:rPr lang="en-GB" sz="2000" b="0" smtClean="0"/>
              <a:t>(2/3)</a:t>
            </a:r>
            <a:endParaRPr lang="en-US" sz="32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>
            <a:off x="8297238" y="1738657"/>
            <a:ext cx="389158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7919183" y="1773826"/>
            <a:ext cx="4269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8139327" y="1808996"/>
            <a:ext cx="40494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567618"/>
              </p:ext>
            </p:extLst>
          </p:nvPr>
        </p:nvGraphicFramePr>
        <p:xfrm>
          <a:off x="493712" y="2355283"/>
          <a:ext cx="2167128" cy="3685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228600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SUMATERA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1EE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943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974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951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861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847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885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873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848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983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877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pSp>
        <p:nvGrpSpPr>
          <p:cNvPr id="77" name="Group 76"/>
          <p:cNvGrpSpPr/>
          <p:nvPr/>
        </p:nvGrpSpPr>
        <p:grpSpPr>
          <a:xfrm>
            <a:off x="8593368" y="4735749"/>
            <a:ext cx="2669580" cy="1665051"/>
            <a:chOff x="7019543" y="4735749"/>
            <a:chExt cx="2906973" cy="1665051"/>
          </a:xfrm>
        </p:grpSpPr>
        <p:sp>
          <p:nvSpPr>
            <p:cNvPr id="78" name="Rectangle 77"/>
            <p:cNvSpPr/>
            <p:nvPr/>
          </p:nvSpPr>
          <p:spPr>
            <a:xfrm>
              <a:off x="7019543" y="4788503"/>
              <a:ext cx="2871803" cy="1612297"/>
            </a:xfrm>
            <a:prstGeom prst="rect">
              <a:avLst/>
            </a:prstGeom>
            <a:pattFill prst="dkUpDiag">
              <a:fgClr>
                <a:srgbClr val="D1EBFF"/>
              </a:fgClr>
              <a:bgClr>
                <a:schemeClr val="bg1"/>
              </a:bgClr>
            </a:pattFill>
            <a:ln w="635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054713" y="4735749"/>
              <a:ext cx="2871803" cy="1612297"/>
            </a:xfrm>
            <a:prstGeom prst="rect">
              <a:avLst/>
            </a:prstGeom>
            <a:solidFill>
              <a:srgbClr val="F2F2F2">
                <a:alpha val="50196"/>
              </a:srgb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80" name="Table 79"/>
          <p:cNvGraphicFramePr>
            <a:graphicFrameLocks noGrp="1"/>
          </p:cNvGraphicFramePr>
          <p:nvPr>
            <p:extLst/>
          </p:nvPr>
        </p:nvGraphicFramePr>
        <p:xfrm>
          <a:off x="8941544" y="4933310"/>
          <a:ext cx="210312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320"/>
                <a:gridCol w="1828800"/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and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CSI Index Region &gt;=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or CSI Index Region &lt;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and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CSI Index Region &lt;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1" name="Table 80"/>
          <p:cNvGraphicFramePr>
            <a:graphicFrameLocks noGrp="1"/>
          </p:cNvGraphicFramePr>
          <p:nvPr>
            <p:extLst/>
          </p:nvPr>
        </p:nvGraphicFramePr>
        <p:xfrm>
          <a:off x="8941544" y="5671862"/>
          <a:ext cx="210312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320"/>
                <a:gridCol w="1828800"/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Index Score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&gt; previous month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Index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Score &lt; previous month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Index Score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= previous month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2" name="Isosceles Triangle 81"/>
          <p:cNvSpPr/>
          <p:nvPr/>
        </p:nvSpPr>
        <p:spPr>
          <a:xfrm>
            <a:off x="9010124" y="5694722"/>
            <a:ext cx="137160" cy="13716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sosceles Triangle 82"/>
          <p:cNvSpPr/>
          <p:nvPr/>
        </p:nvSpPr>
        <p:spPr>
          <a:xfrm rot="10800000">
            <a:off x="9010125" y="5877602"/>
            <a:ext cx="137160" cy="13716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010124" y="6106202"/>
            <a:ext cx="137160" cy="45720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6" name="Table 85"/>
          <p:cNvGraphicFramePr>
            <a:graphicFrameLocks noGrp="1"/>
          </p:cNvGraphicFramePr>
          <p:nvPr>
            <p:extLst/>
          </p:nvPr>
        </p:nvGraphicFramePr>
        <p:xfrm>
          <a:off x="8239734" y="1195198"/>
          <a:ext cx="1508760" cy="371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/>
                <a:gridCol w="365760"/>
              </a:tblGrid>
              <a:tr h="182880">
                <a:tc>
                  <a:txBody>
                    <a:bodyPr/>
                    <a:lstStyle/>
                    <a:p>
                      <a:pPr algn="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SSI Target :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930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CSI Target</a:t>
                      </a:r>
                      <a:r>
                        <a:rPr lang="en-GB" sz="1100" b="0" i="1" baseline="0" smtClean="0">
                          <a:solidFill>
                            <a:srgbClr val="C00000"/>
                          </a:solidFill>
                        </a:rPr>
                        <a:t> :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880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1" name="Table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263439"/>
              </p:ext>
            </p:extLst>
          </p:nvPr>
        </p:nvGraphicFramePr>
        <p:xfrm>
          <a:off x="2858843" y="4690872"/>
          <a:ext cx="2167128" cy="1709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228600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 JAVA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1EE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954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863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846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le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816185"/>
              </p:ext>
            </p:extLst>
          </p:nvPr>
        </p:nvGraphicFramePr>
        <p:xfrm>
          <a:off x="7914421" y="2466770"/>
          <a:ext cx="2167128" cy="1216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228600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SULAWESI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1EE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979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879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837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le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566887"/>
              </p:ext>
            </p:extLst>
          </p:nvPr>
        </p:nvGraphicFramePr>
        <p:xfrm>
          <a:off x="5522911" y="4075763"/>
          <a:ext cx="2167128" cy="1216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228600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EAST JAVA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1EE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991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861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873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112" name="Rectangle 111"/>
          <p:cNvSpPr/>
          <p:nvPr/>
        </p:nvSpPr>
        <p:spPr>
          <a:xfrm rot="10800000">
            <a:off x="1926271" y="2819869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Isosceles Triangle 112"/>
          <p:cNvSpPr/>
          <p:nvPr/>
        </p:nvSpPr>
        <p:spPr>
          <a:xfrm flipV="1">
            <a:off x="1926271" y="2946829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Isosceles Triangle 113"/>
          <p:cNvSpPr/>
          <p:nvPr/>
        </p:nvSpPr>
        <p:spPr>
          <a:xfrm rot="10800000">
            <a:off x="1926271" y="3276013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Isosceles Triangle 114"/>
          <p:cNvSpPr/>
          <p:nvPr/>
        </p:nvSpPr>
        <p:spPr>
          <a:xfrm flipV="1">
            <a:off x="1926271" y="3440605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Isosceles Triangle 115"/>
          <p:cNvSpPr/>
          <p:nvPr/>
        </p:nvSpPr>
        <p:spPr>
          <a:xfrm>
            <a:off x="1926271" y="3769789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Isosceles Triangle 116"/>
          <p:cNvSpPr/>
          <p:nvPr/>
        </p:nvSpPr>
        <p:spPr>
          <a:xfrm rot="10800000" flipV="1">
            <a:off x="1926271" y="393438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Isosceles Triangle 117"/>
          <p:cNvSpPr/>
          <p:nvPr/>
        </p:nvSpPr>
        <p:spPr>
          <a:xfrm flipV="1">
            <a:off x="1926271" y="4263565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Isosceles Triangle 118"/>
          <p:cNvSpPr/>
          <p:nvPr/>
        </p:nvSpPr>
        <p:spPr>
          <a:xfrm rot="10800000" flipV="1">
            <a:off x="1926271" y="4428157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Isosceles Triangle 119"/>
          <p:cNvSpPr/>
          <p:nvPr/>
        </p:nvSpPr>
        <p:spPr>
          <a:xfrm rot="10800000" flipV="1">
            <a:off x="1926271" y="475734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Isosceles Triangle 120"/>
          <p:cNvSpPr/>
          <p:nvPr/>
        </p:nvSpPr>
        <p:spPr>
          <a:xfrm rot="10800000" flipV="1">
            <a:off x="1926271" y="4921933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Isosceles Triangle 121"/>
          <p:cNvSpPr/>
          <p:nvPr/>
        </p:nvSpPr>
        <p:spPr>
          <a:xfrm flipV="1">
            <a:off x="1926271" y="5251117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1926271" y="5415709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Isosceles Triangle 123"/>
          <p:cNvSpPr/>
          <p:nvPr/>
        </p:nvSpPr>
        <p:spPr>
          <a:xfrm rot="10800000" flipV="1">
            <a:off x="1926271" y="5744893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Isosceles Triangle 124"/>
          <p:cNvSpPr/>
          <p:nvPr/>
        </p:nvSpPr>
        <p:spPr>
          <a:xfrm rot="10800000" flipV="1">
            <a:off x="1926271" y="5909485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Isosceles Triangle 125"/>
          <p:cNvSpPr/>
          <p:nvPr/>
        </p:nvSpPr>
        <p:spPr>
          <a:xfrm rot="10800000" flipV="1">
            <a:off x="4291402" y="511764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Isosceles Triangle 126"/>
          <p:cNvSpPr/>
          <p:nvPr/>
        </p:nvSpPr>
        <p:spPr>
          <a:xfrm flipV="1">
            <a:off x="4291402" y="5282233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Isosceles Triangle 127"/>
          <p:cNvSpPr/>
          <p:nvPr/>
        </p:nvSpPr>
        <p:spPr>
          <a:xfrm rot="10800000">
            <a:off x="4291402" y="5611417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Isosceles Triangle 128"/>
          <p:cNvSpPr/>
          <p:nvPr/>
        </p:nvSpPr>
        <p:spPr>
          <a:xfrm rot="10800000">
            <a:off x="4291402" y="5776009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Isosceles Triangle 130"/>
          <p:cNvSpPr/>
          <p:nvPr/>
        </p:nvSpPr>
        <p:spPr>
          <a:xfrm rot="10800000" flipV="1">
            <a:off x="4291402" y="6269785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Isosceles Triangle 131"/>
          <p:cNvSpPr/>
          <p:nvPr/>
        </p:nvSpPr>
        <p:spPr>
          <a:xfrm rot="10800000" flipV="1">
            <a:off x="6955470" y="4499912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Isosceles Triangle 132"/>
          <p:cNvSpPr/>
          <p:nvPr/>
        </p:nvSpPr>
        <p:spPr>
          <a:xfrm>
            <a:off x="6955470" y="4664504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 rot="10800000">
            <a:off x="6955470" y="5031320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Isosceles Triangle 134"/>
          <p:cNvSpPr/>
          <p:nvPr/>
        </p:nvSpPr>
        <p:spPr>
          <a:xfrm>
            <a:off x="6955470" y="515828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Isosceles Triangle 135"/>
          <p:cNvSpPr/>
          <p:nvPr/>
        </p:nvSpPr>
        <p:spPr>
          <a:xfrm rot="10800000" flipV="1">
            <a:off x="9346980" y="2900934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Isosceles Triangle 136"/>
          <p:cNvSpPr/>
          <p:nvPr/>
        </p:nvSpPr>
        <p:spPr>
          <a:xfrm rot="10800000" flipV="1">
            <a:off x="9346980" y="3065526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Isosceles Triangle 137"/>
          <p:cNvSpPr/>
          <p:nvPr/>
        </p:nvSpPr>
        <p:spPr>
          <a:xfrm flipV="1">
            <a:off x="9346980" y="339471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Isosceles Triangle 138"/>
          <p:cNvSpPr/>
          <p:nvPr/>
        </p:nvSpPr>
        <p:spPr>
          <a:xfrm flipV="1">
            <a:off x="9346980" y="3559302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0" name="Table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785210"/>
              </p:ext>
            </p:extLst>
          </p:nvPr>
        </p:nvGraphicFramePr>
        <p:xfrm>
          <a:off x="9864734" y="949014"/>
          <a:ext cx="1828800" cy="594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/>
                <a:gridCol w="685800"/>
              </a:tblGrid>
              <a:tr h="2286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NATIONAL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946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sp>
        <p:nvSpPr>
          <p:cNvPr id="141" name="Isosceles Triangle 140"/>
          <p:cNvSpPr/>
          <p:nvPr/>
        </p:nvSpPr>
        <p:spPr>
          <a:xfrm rot="10800000" flipV="1">
            <a:off x="11784827" y="1201998"/>
            <a:ext cx="137160" cy="13716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Isosceles Triangle 141"/>
          <p:cNvSpPr/>
          <p:nvPr/>
        </p:nvSpPr>
        <p:spPr>
          <a:xfrm flipV="1">
            <a:off x="11784827" y="1387926"/>
            <a:ext cx="137160" cy="13716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Isosceles Triangle 142"/>
          <p:cNvSpPr/>
          <p:nvPr/>
        </p:nvSpPr>
        <p:spPr>
          <a:xfrm flipV="1">
            <a:off x="4291402" y="6105193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组合 3"/>
          <p:cNvGrpSpPr/>
          <p:nvPr/>
        </p:nvGrpSpPr>
        <p:grpSpPr>
          <a:xfrm>
            <a:off x="497687" y="1462452"/>
            <a:ext cx="11193450" cy="3900856"/>
            <a:chOff x="1787856" y="1728377"/>
            <a:chExt cx="6189357" cy="2156957"/>
          </a:xfrm>
          <a:solidFill>
            <a:srgbClr val="D0CAB4"/>
          </a:solidFill>
        </p:grpSpPr>
        <p:sp>
          <p:nvSpPr>
            <p:cNvPr id="188" name="Freeform 401"/>
            <p:cNvSpPr>
              <a:spLocks/>
            </p:cNvSpPr>
            <p:nvPr/>
          </p:nvSpPr>
          <p:spPr bwMode="auto">
            <a:xfrm>
              <a:off x="5553279" y="2249113"/>
              <a:ext cx="274906" cy="191642"/>
            </a:xfrm>
            <a:custGeom>
              <a:avLst/>
              <a:gdLst/>
              <a:ahLst/>
              <a:cxnLst>
                <a:cxn ang="0">
                  <a:pos x="1040" y="64"/>
                </a:cxn>
                <a:cxn ang="0">
                  <a:pos x="926" y="372"/>
                </a:cxn>
                <a:cxn ang="0">
                  <a:pos x="776" y="475"/>
                </a:cxn>
                <a:cxn ang="0">
                  <a:pos x="668" y="675"/>
                </a:cxn>
                <a:cxn ang="0">
                  <a:pos x="389" y="714"/>
                </a:cxn>
                <a:cxn ang="0">
                  <a:pos x="257" y="703"/>
                </a:cxn>
                <a:cxn ang="0">
                  <a:pos x="170" y="724"/>
                </a:cxn>
                <a:cxn ang="0">
                  <a:pos x="141" y="687"/>
                </a:cxn>
                <a:cxn ang="0">
                  <a:pos x="102" y="657"/>
                </a:cxn>
                <a:cxn ang="0">
                  <a:pos x="66" y="612"/>
                </a:cxn>
                <a:cxn ang="0">
                  <a:pos x="42" y="562"/>
                </a:cxn>
                <a:cxn ang="0">
                  <a:pos x="50" y="525"/>
                </a:cxn>
                <a:cxn ang="0">
                  <a:pos x="11" y="483"/>
                </a:cxn>
                <a:cxn ang="0">
                  <a:pos x="0" y="439"/>
                </a:cxn>
                <a:cxn ang="0">
                  <a:pos x="36" y="402"/>
                </a:cxn>
                <a:cxn ang="0">
                  <a:pos x="149" y="420"/>
                </a:cxn>
                <a:cxn ang="0">
                  <a:pos x="374" y="444"/>
                </a:cxn>
                <a:cxn ang="0">
                  <a:pos x="528" y="405"/>
                </a:cxn>
                <a:cxn ang="0">
                  <a:pos x="645" y="301"/>
                </a:cxn>
                <a:cxn ang="0">
                  <a:pos x="804" y="268"/>
                </a:cxn>
                <a:cxn ang="0">
                  <a:pos x="771" y="150"/>
                </a:cxn>
                <a:cxn ang="0">
                  <a:pos x="873" y="130"/>
                </a:cxn>
                <a:cxn ang="0">
                  <a:pos x="948" y="0"/>
                </a:cxn>
                <a:cxn ang="0">
                  <a:pos x="1040" y="64"/>
                </a:cxn>
              </a:cxnLst>
              <a:rect l="0" t="0" r="r" b="b"/>
              <a:pathLst>
                <a:path w="1040" h="724">
                  <a:moveTo>
                    <a:pt x="1040" y="64"/>
                  </a:moveTo>
                  <a:lnTo>
                    <a:pt x="926" y="372"/>
                  </a:lnTo>
                  <a:lnTo>
                    <a:pt x="776" y="475"/>
                  </a:lnTo>
                  <a:lnTo>
                    <a:pt x="668" y="675"/>
                  </a:lnTo>
                  <a:lnTo>
                    <a:pt x="389" y="714"/>
                  </a:lnTo>
                  <a:lnTo>
                    <a:pt x="257" y="703"/>
                  </a:lnTo>
                  <a:lnTo>
                    <a:pt x="170" y="724"/>
                  </a:lnTo>
                  <a:lnTo>
                    <a:pt x="141" y="687"/>
                  </a:lnTo>
                  <a:lnTo>
                    <a:pt x="102" y="657"/>
                  </a:lnTo>
                  <a:lnTo>
                    <a:pt x="66" y="612"/>
                  </a:lnTo>
                  <a:lnTo>
                    <a:pt x="42" y="562"/>
                  </a:lnTo>
                  <a:lnTo>
                    <a:pt x="50" y="525"/>
                  </a:lnTo>
                  <a:lnTo>
                    <a:pt x="11" y="483"/>
                  </a:lnTo>
                  <a:lnTo>
                    <a:pt x="0" y="439"/>
                  </a:lnTo>
                  <a:lnTo>
                    <a:pt x="36" y="402"/>
                  </a:lnTo>
                  <a:lnTo>
                    <a:pt x="149" y="420"/>
                  </a:lnTo>
                  <a:lnTo>
                    <a:pt x="374" y="444"/>
                  </a:lnTo>
                  <a:lnTo>
                    <a:pt x="528" y="405"/>
                  </a:lnTo>
                  <a:lnTo>
                    <a:pt x="645" y="301"/>
                  </a:lnTo>
                  <a:lnTo>
                    <a:pt x="804" y="268"/>
                  </a:lnTo>
                  <a:lnTo>
                    <a:pt x="771" y="150"/>
                  </a:lnTo>
                  <a:lnTo>
                    <a:pt x="873" y="130"/>
                  </a:lnTo>
                  <a:lnTo>
                    <a:pt x="948" y="0"/>
                  </a:lnTo>
                  <a:lnTo>
                    <a:pt x="1040" y="6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9" name="Freeform 402"/>
            <p:cNvSpPr>
              <a:spLocks/>
            </p:cNvSpPr>
            <p:nvPr/>
          </p:nvSpPr>
          <p:spPr bwMode="auto">
            <a:xfrm>
              <a:off x="1787856" y="1728377"/>
              <a:ext cx="400464" cy="463905"/>
            </a:xfrm>
            <a:custGeom>
              <a:avLst/>
              <a:gdLst/>
              <a:ahLst/>
              <a:cxnLst>
                <a:cxn ang="0">
                  <a:pos x="262" y="342"/>
                </a:cxn>
                <a:cxn ang="0">
                  <a:pos x="246" y="324"/>
                </a:cxn>
                <a:cxn ang="0">
                  <a:pos x="244" y="271"/>
                </a:cxn>
                <a:cxn ang="0">
                  <a:pos x="217" y="267"/>
                </a:cxn>
                <a:cxn ang="0">
                  <a:pos x="211" y="247"/>
                </a:cxn>
                <a:cxn ang="0">
                  <a:pos x="174" y="196"/>
                </a:cxn>
                <a:cxn ang="0">
                  <a:pos x="153" y="184"/>
                </a:cxn>
                <a:cxn ang="0">
                  <a:pos x="135" y="189"/>
                </a:cxn>
                <a:cxn ang="0">
                  <a:pos x="105" y="159"/>
                </a:cxn>
                <a:cxn ang="0">
                  <a:pos x="72" y="139"/>
                </a:cxn>
                <a:cxn ang="0">
                  <a:pos x="21" y="75"/>
                </a:cxn>
                <a:cxn ang="0">
                  <a:pos x="3" y="48"/>
                </a:cxn>
                <a:cxn ang="0">
                  <a:pos x="0" y="1"/>
                </a:cxn>
                <a:cxn ang="0">
                  <a:pos x="33" y="0"/>
                </a:cxn>
                <a:cxn ang="0">
                  <a:pos x="108" y="44"/>
                </a:cxn>
                <a:cxn ang="0">
                  <a:pos x="160" y="37"/>
                </a:cxn>
                <a:cxn ang="0">
                  <a:pos x="199" y="44"/>
                </a:cxn>
                <a:cxn ang="0">
                  <a:pos x="238" y="49"/>
                </a:cxn>
                <a:cxn ang="0">
                  <a:pos x="297" y="118"/>
                </a:cxn>
                <a:cxn ang="0">
                  <a:pos x="285" y="147"/>
                </a:cxn>
                <a:cxn ang="0">
                  <a:pos x="259" y="181"/>
                </a:cxn>
                <a:cxn ang="0">
                  <a:pos x="280" y="232"/>
                </a:cxn>
                <a:cxn ang="0">
                  <a:pos x="277" y="271"/>
                </a:cxn>
                <a:cxn ang="0">
                  <a:pos x="294" y="286"/>
                </a:cxn>
                <a:cxn ang="0">
                  <a:pos x="289" y="313"/>
                </a:cxn>
                <a:cxn ang="0">
                  <a:pos x="303" y="334"/>
                </a:cxn>
                <a:cxn ang="0">
                  <a:pos x="301" y="351"/>
                </a:cxn>
                <a:cxn ang="0">
                  <a:pos x="279" y="340"/>
                </a:cxn>
                <a:cxn ang="0">
                  <a:pos x="262" y="342"/>
                </a:cxn>
              </a:cxnLst>
              <a:rect l="0" t="0" r="r" b="b"/>
              <a:pathLst>
                <a:path w="303" h="351">
                  <a:moveTo>
                    <a:pt x="262" y="342"/>
                  </a:moveTo>
                  <a:lnTo>
                    <a:pt x="246" y="324"/>
                  </a:lnTo>
                  <a:lnTo>
                    <a:pt x="244" y="271"/>
                  </a:lnTo>
                  <a:lnTo>
                    <a:pt x="217" y="267"/>
                  </a:lnTo>
                  <a:lnTo>
                    <a:pt x="211" y="247"/>
                  </a:lnTo>
                  <a:lnTo>
                    <a:pt x="174" y="196"/>
                  </a:lnTo>
                  <a:lnTo>
                    <a:pt x="153" y="184"/>
                  </a:lnTo>
                  <a:lnTo>
                    <a:pt x="135" y="189"/>
                  </a:lnTo>
                  <a:lnTo>
                    <a:pt x="105" y="159"/>
                  </a:lnTo>
                  <a:lnTo>
                    <a:pt x="72" y="139"/>
                  </a:lnTo>
                  <a:lnTo>
                    <a:pt x="21" y="75"/>
                  </a:lnTo>
                  <a:lnTo>
                    <a:pt x="3" y="48"/>
                  </a:lnTo>
                  <a:lnTo>
                    <a:pt x="0" y="1"/>
                  </a:lnTo>
                  <a:lnTo>
                    <a:pt x="33" y="0"/>
                  </a:lnTo>
                  <a:lnTo>
                    <a:pt x="108" y="44"/>
                  </a:lnTo>
                  <a:lnTo>
                    <a:pt x="160" y="37"/>
                  </a:lnTo>
                  <a:lnTo>
                    <a:pt x="199" y="44"/>
                  </a:lnTo>
                  <a:lnTo>
                    <a:pt x="238" y="49"/>
                  </a:lnTo>
                  <a:lnTo>
                    <a:pt x="297" y="118"/>
                  </a:lnTo>
                  <a:lnTo>
                    <a:pt x="285" y="147"/>
                  </a:lnTo>
                  <a:lnTo>
                    <a:pt x="259" y="181"/>
                  </a:lnTo>
                  <a:lnTo>
                    <a:pt x="280" y="232"/>
                  </a:lnTo>
                  <a:lnTo>
                    <a:pt x="277" y="271"/>
                  </a:lnTo>
                  <a:lnTo>
                    <a:pt x="294" y="286"/>
                  </a:lnTo>
                  <a:lnTo>
                    <a:pt x="289" y="313"/>
                  </a:lnTo>
                  <a:lnTo>
                    <a:pt x="303" y="334"/>
                  </a:lnTo>
                  <a:lnTo>
                    <a:pt x="301" y="351"/>
                  </a:lnTo>
                  <a:lnTo>
                    <a:pt x="279" y="340"/>
                  </a:lnTo>
                  <a:lnTo>
                    <a:pt x="262" y="34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1" name="Freeform 403"/>
            <p:cNvSpPr>
              <a:spLocks/>
            </p:cNvSpPr>
            <p:nvPr/>
          </p:nvSpPr>
          <p:spPr bwMode="auto">
            <a:xfrm>
              <a:off x="2130166" y="1922662"/>
              <a:ext cx="348920" cy="523379"/>
            </a:xfrm>
            <a:custGeom>
              <a:avLst/>
              <a:gdLst/>
              <a:ahLst/>
              <a:cxnLst>
                <a:cxn ang="0">
                  <a:pos x="129" y="0"/>
                </a:cxn>
                <a:cxn ang="0">
                  <a:pos x="535" y="239"/>
                </a:cxn>
                <a:cxn ang="0">
                  <a:pos x="776" y="329"/>
                </a:cxn>
                <a:cxn ang="0">
                  <a:pos x="926" y="479"/>
                </a:cxn>
                <a:cxn ang="0">
                  <a:pos x="1126" y="589"/>
                </a:cxn>
                <a:cxn ang="0">
                  <a:pos x="1091" y="704"/>
                </a:cxn>
                <a:cxn ang="0">
                  <a:pos x="1121" y="794"/>
                </a:cxn>
                <a:cxn ang="0">
                  <a:pos x="1211" y="839"/>
                </a:cxn>
                <a:cxn ang="0">
                  <a:pos x="1271" y="769"/>
                </a:cxn>
                <a:cxn ang="0">
                  <a:pos x="1321" y="974"/>
                </a:cxn>
                <a:cxn ang="0">
                  <a:pos x="1291" y="1069"/>
                </a:cxn>
                <a:cxn ang="0">
                  <a:pos x="1271" y="1204"/>
                </a:cxn>
                <a:cxn ang="0">
                  <a:pos x="1316" y="1319"/>
                </a:cxn>
                <a:cxn ang="0">
                  <a:pos x="1226" y="1414"/>
                </a:cxn>
                <a:cxn ang="0">
                  <a:pos x="1121" y="1369"/>
                </a:cxn>
                <a:cxn ang="0">
                  <a:pos x="1231" y="1529"/>
                </a:cxn>
                <a:cxn ang="0">
                  <a:pos x="1156" y="1634"/>
                </a:cxn>
                <a:cxn ang="0">
                  <a:pos x="1196" y="1759"/>
                </a:cxn>
                <a:cxn ang="0">
                  <a:pos x="901" y="1829"/>
                </a:cxn>
                <a:cxn ang="0">
                  <a:pos x="731" y="1979"/>
                </a:cxn>
                <a:cxn ang="0">
                  <a:pos x="676" y="1804"/>
                </a:cxn>
                <a:cxn ang="0">
                  <a:pos x="505" y="1364"/>
                </a:cxn>
                <a:cxn ang="0">
                  <a:pos x="495" y="1199"/>
                </a:cxn>
                <a:cxn ang="0">
                  <a:pos x="380" y="1069"/>
                </a:cxn>
                <a:cxn ang="0">
                  <a:pos x="210" y="1019"/>
                </a:cxn>
                <a:cxn ang="0">
                  <a:pos x="220" y="934"/>
                </a:cxn>
                <a:cxn ang="0">
                  <a:pos x="149" y="831"/>
                </a:cxn>
                <a:cxn ang="0">
                  <a:pos x="174" y="695"/>
                </a:cxn>
                <a:cxn ang="0">
                  <a:pos x="90" y="617"/>
                </a:cxn>
                <a:cxn ang="0">
                  <a:pos x="105" y="422"/>
                </a:cxn>
                <a:cxn ang="0">
                  <a:pos x="0" y="169"/>
                </a:cxn>
                <a:cxn ang="0">
                  <a:pos x="129" y="0"/>
                </a:cxn>
              </a:cxnLst>
              <a:rect l="0" t="0" r="r" b="b"/>
              <a:pathLst>
                <a:path w="1321" h="1979">
                  <a:moveTo>
                    <a:pt x="129" y="0"/>
                  </a:moveTo>
                  <a:lnTo>
                    <a:pt x="535" y="239"/>
                  </a:lnTo>
                  <a:lnTo>
                    <a:pt x="776" y="329"/>
                  </a:lnTo>
                  <a:lnTo>
                    <a:pt x="926" y="479"/>
                  </a:lnTo>
                  <a:lnTo>
                    <a:pt x="1126" y="589"/>
                  </a:lnTo>
                  <a:lnTo>
                    <a:pt x="1091" y="704"/>
                  </a:lnTo>
                  <a:lnTo>
                    <a:pt x="1121" y="794"/>
                  </a:lnTo>
                  <a:lnTo>
                    <a:pt x="1211" y="839"/>
                  </a:lnTo>
                  <a:lnTo>
                    <a:pt x="1271" y="769"/>
                  </a:lnTo>
                  <a:lnTo>
                    <a:pt x="1321" y="974"/>
                  </a:lnTo>
                  <a:lnTo>
                    <a:pt x="1291" y="1069"/>
                  </a:lnTo>
                  <a:lnTo>
                    <a:pt x="1271" y="1204"/>
                  </a:lnTo>
                  <a:lnTo>
                    <a:pt x="1316" y="1319"/>
                  </a:lnTo>
                  <a:lnTo>
                    <a:pt x="1226" y="1414"/>
                  </a:lnTo>
                  <a:lnTo>
                    <a:pt x="1121" y="1369"/>
                  </a:lnTo>
                  <a:lnTo>
                    <a:pt x="1231" y="1529"/>
                  </a:lnTo>
                  <a:lnTo>
                    <a:pt x="1156" y="1634"/>
                  </a:lnTo>
                  <a:lnTo>
                    <a:pt x="1196" y="1759"/>
                  </a:lnTo>
                  <a:lnTo>
                    <a:pt x="901" y="1829"/>
                  </a:lnTo>
                  <a:lnTo>
                    <a:pt x="731" y="1979"/>
                  </a:lnTo>
                  <a:lnTo>
                    <a:pt x="676" y="1804"/>
                  </a:lnTo>
                  <a:lnTo>
                    <a:pt x="505" y="1364"/>
                  </a:lnTo>
                  <a:lnTo>
                    <a:pt x="495" y="1199"/>
                  </a:lnTo>
                  <a:lnTo>
                    <a:pt x="380" y="1069"/>
                  </a:lnTo>
                  <a:lnTo>
                    <a:pt x="210" y="1019"/>
                  </a:lnTo>
                  <a:lnTo>
                    <a:pt x="220" y="934"/>
                  </a:lnTo>
                  <a:lnTo>
                    <a:pt x="149" y="831"/>
                  </a:lnTo>
                  <a:lnTo>
                    <a:pt x="174" y="695"/>
                  </a:lnTo>
                  <a:lnTo>
                    <a:pt x="90" y="617"/>
                  </a:lnTo>
                  <a:lnTo>
                    <a:pt x="105" y="422"/>
                  </a:lnTo>
                  <a:lnTo>
                    <a:pt x="0" y="16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2" name="Freeform 404"/>
            <p:cNvSpPr>
              <a:spLocks/>
            </p:cNvSpPr>
            <p:nvPr/>
          </p:nvSpPr>
          <p:spPr bwMode="auto">
            <a:xfrm>
              <a:off x="2323130" y="2391853"/>
              <a:ext cx="370066" cy="4163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157" y="253"/>
                </a:cxn>
                <a:cxn ang="0">
                  <a:pos x="277" y="338"/>
                </a:cxn>
                <a:cxn ang="0">
                  <a:pos x="322" y="493"/>
                </a:cxn>
                <a:cxn ang="0">
                  <a:pos x="562" y="733"/>
                </a:cxn>
                <a:cxn ang="0">
                  <a:pos x="632" y="944"/>
                </a:cxn>
                <a:cxn ang="0">
                  <a:pos x="752" y="1109"/>
                </a:cxn>
                <a:cxn ang="0">
                  <a:pos x="827" y="1229"/>
                </a:cxn>
                <a:cxn ang="0">
                  <a:pos x="817" y="1404"/>
                </a:cxn>
                <a:cxn ang="0">
                  <a:pos x="947" y="1572"/>
                </a:cxn>
                <a:cxn ang="0">
                  <a:pos x="1088" y="1452"/>
                </a:cxn>
                <a:cxn ang="0">
                  <a:pos x="993" y="1328"/>
                </a:cxn>
                <a:cxn ang="0">
                  <a:pos x="1041" y="1212"/>
                </a:cxn>
                <a:cxn ang="0">
                  <a:pos x="1218" y="1118"/>
                </a:cxn>
                <a:cxn ang="0">
                  <a:pos x="1402" y="789"/>
                </a:cxn>
                <a:cxn ang="0">
                  <a:pos x="1217" y="733"/>
                </a:cxn>
                <a:cxn ang="0">
                  <a:pos x="862" y="538"/>
                </a:cxn>
                <a:cxn ang="0">
                  <a:pos x="812" y="384"/>
                </a:cxn>
                <a:cxn ang="0">
                  <a:pos x="885" y="11"/>
                </a:cxn>
                <a:cxn ang="0">
                  <a:pos x="543" y="128"/>
                </a:cxn>
                <a:cxn ang="0">
                  <a:pos x="396" y="0"/>
                </a:cxn>
                <a:cxn ang="0">
                  <a:pos x="174" y="51"/>
                </a:cxn>
                <a:cxn ang="0">
                  <a:pos x="0" y="204"/>
                </a:cxn>
              </a:cxnLst>
              <a:rect l="0" t="0" r="r" b="b"/>
              <a:pathLst>
                <a:path w="1402" h="1572">
                  <a:moveTo>
                    <a:pt x="0" y="204"/>
                  </a:moveTo>
                  <a:lnTo>
                    <a:pt x="157" y="253"/>
                  </a:lnTo>
                  <a:lnTo>
                    <a:pt x="277" y="338"/>
                  </a:lnTo>
                  <a:lnTo>
                    <a:pt x="322" y="493"/>
                  </a:lnTo>
                  <a:lnTo>
                    <a:pt x="562" y="733"/>
                  </a:lnTo>
                  <a:lnTo>
                    <a:pt x="632" y="944"/>
                  </a:lnTo>
                  <a:lnTo>
                    <a:pt x="752" y="1109"/>
                  </a:lnTo>
                  <a:lnTo>
                    <a:pt x="827" y="1229"/>
                  </a:lnTo>
                  <a:lnTo>
                    <a:pt x="817" y="1404"/>
                  </a:lnTo>
                  <a:lnTo>
                    <a:pt x="947" y="1572"/>
                  </a:lnTo>
                  <a:lnTo>
                    <a:pt x="1088" y="1452"/>
                  </a:lnTo>
                  <a:lnTo>
                    <a:pt x="993" y="1328"/>
                  </a:lnTo>
                  <a:lnTo>
                    <a:pt x="1041" y="1212"/>
                  </a:lnTo>
                  <a:lnTo>
                    <a:pt x="1218" y="1118"/>
                  </a:lnTo>
                  <a:lnTo>
                    <a:pt x="1402" y="789"/>
                  </a:lnTo>
                  <a:lnTo>
                    <a:pt x="1217" y="733"/>
                  </a:lnTo>
                  <a:lnTo>
                    <a:pt x="862" y="538"/>
                  </a:lnTo>
                  <a:lnTo>
                    <a:pt x="812" y="384"/>
                  </a:lnTo>
                  <a:lnTo>
                    <a:pt x="885" y="11"/>
                  </a:lnTo>
                  <a:lnTo>
                    <a:pt x="543" y="128"/>
                  </a:lnTo>
                  <a:lnTo>
                    <a:pt x="396" y="0"/>
                  </a:lnTo>
                  <a:lnTo>
                    <a:pt x="174" y="5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3" name="Freeform 405"/>
            <p:cNvSpPr>
              <a:spLocks/>
            </p:cNvSpPr>
            <p:nvPr/>
          </p:nvSpPr>
          <p:spPr bwMode="auto">
            <a:xfrm>
              <a:off x="2427542" y="2172456"/>
              <a:ext cx="518093" cy="465226"/>
            </a:xfrm>
            <a:custGeom>
              <a:avLst/>
              <a:gdLst/>
              <a:ahLst/>
              <a:cxnLst>
                <a:cxn ang="0">
                  <a:pos x="1962" y="1131"/>
                </a:cxn>
                <a:cxn ang="0">
                  <a:pos x="1847" y="1176"/>
                </a:cxn>
                <a:cxn ang="0">
                  <a:pos x="1737" y="1266"/>
                </a:cxn>
                <a:cxn ang="0">
                  <a:pos x="1817" y="1396"/>
                </a:cxn>
                <a:cxn ang="0">
                  <a:pos x="1757" y="1486"/>
                </a:cxn>
                <a:cxn ang="0">
                  <a:pos x="1782" y="1591"/>
                </a:cxn>
                <a:cxn ang="0">
                  <a:pos x="1547" y="1581"/>
                </a:cxn>
                <a:cxn ang="0">
                  <a:pos x="1352" y="1761"/>
                </a:cxn>
                <a:cxn ang="0">
                  <a:pos x="1182" y="1671"/>
                </a:cxn>
                <a:cxn ang="0">
                  <a:pos x="1022" y="1626"/>
                </a:cxn>
                <a:cxn ang="0">
                  <a:pos x="823" y="1566"/>
                </a:cxn>
                <a:cxn ang="0">
                  <a:pos x="468" y="1372"/>
                </a:cxn>
                <a:cxn ang="0">
                  <a:pos x="417" y="1216"/>
                </a:cxn>
                <a:cxn ang="0">
                  <a:pos x="492" y="840"/>
                </a:cxn>
                <a:cxn ang="0">
                  <a:pos x="147" y="961"/>
                </a:cxn>
                <a:cxn ang="0">
                  <a:pos x="1" y="834"/>
                </a:cxn>
                <a:cxn ang="0">
                  <a:pos x="73" y="813"/>
                </a:cxn>
                <a:cxn ang="0">
                  <a:pos x="33" y="690"/>
                </a:cxn>
                <a:cxn ang="0">
                  <a:pos x="108" y="585"/>
                </a:cxn>
                <a:cxn ang="0">
                  <a:pos x="0" y="427"/>
                </a:cxn>
                <a:cxn ang="0">
                  <a:pos x="100" y="471"/>
                </a:cxn>
                <a:cxn ang="0">
                  <a:pos x="192" y="375"/>
                </a:cxn>
                <a:cxn ang="0">
                  <a:pos x="147" y="255"/>
                </a:cxn>
                <a:cxn ang="0">
                  <a:pos x="168" y="126"/>
                </a:cxn>
                <a:cxn ang="0">
                  <a:pos x="196" y="28"/>
                </a:cxn>
                <a:cxn ang="0">
                  <a:pos x="317" y="110"/>
                </a:cxn>
                <a:cxn ang="0">
                  <a:pos x="402" y="125"/>
                </a:cxn>
                <a:cxn ang="0">
                  <a:pos x="462" y="270"/>
                </a:cxn>
                <a:cxn ang="0">
                  <a:pos x="522" y="215"/>
                </a:cxn>
                <a:cxn ang="0">
                  <a:pos x="447" y="80"/>
                </a:cxn>
                <a:cxn ang="0">
                  <a:pos x="477" y="0"/>
                </a:cxn>
                <a:cxn ang="0">
                  <a:pos x="662" y="120"/>
                </a:cxn>
                <a:cxn ang="0">
                  <a:pos x="702" y="230"/>
                </a:cxn>
                <a:cxn ang="0">
                  <a:pos x="807" y="360"/>
                </a:cxn>
                <a:cxn ang="0">
                  <a:pos x="972" y="365"/>
                </a:cxn>
                <a:cxn ang="0">
                  <a:pos x="1092" y="500"/>
                </a:cxn>
                <a:cxn ang="0">
                  <a:pos x="1137" y="650"/>
                </a:cxn>
                <a:cxn ang="0">
                  <a:pos x="1202" y="750"/>
                </a:cxn>
                <a:cxn ang="0">
                  <a:pos x="1302" y="800"/>
                </a:cxn>
                <a:cxn ang="0">
                  <a:pos x="1467" y="825"/>
                </a:cxn>
                <a:cxn ang="0">
                  <a:pos x="1557" y="916"/>
                </a:cxn>
                <a:cxn ang="0">
                  <a:pos x="1362" y="1041"/>
                </a:cxn>
                <a:cxn ang="0">
                  <a:pos x="1247" y="1041"/>
                </a:cxn>
                <a:cxn ang="0">
                  <a:pos x="1332" y="1111"/>
                </a:cxn>
                <a:cxn ang="0">
                  <a:pos x="1557" y="1021"/>
                </a:cxn>
                <a:cxn ang="0">
                  <a:pos x="1722" y="916"/>
                </a:cxn>
                <a:cxn ang="0">
                  <a:pos x="1892" y="1011"/>
                </a:cxn>
                <a:cxn ang="0">
                  <a:pos x="1962" y="1131"/>
                </a:cxn>
              </a:cxnLst>
              <a:rect l="0" t="0" r="r" b="b"/>
              <a:pathLst>
                <a:path w="1962" h="1761">
                  <a:moveTo>
                    <a:pt x="1962" y="1131"/>
                  </a:moveTo>
                  <a:lnTo>
                    <a:pt x="1847" y="1176"/>
                  </a:lnTo>
                  <a:lnTo>
                    <a:pt x="1737" y="1266"/>
                  </a:lnTo>
                  <a:lnTo>
                    <a:pt x="1817" y="1396"/>
                  </a:lnTo>
                  <a:lnTo>
                    <a:pt x="1757" y="1486"/>
                  </a:lnTo>
                  <a:lnTo>
                    <a:pt x="1782" y="1591"/>
                  </a:lnTo>
                  <a:lnTo>
                    <a:pt x="1547" y="1581"/>
                  </a:lnTo>
                  <a:lnTo>
                    <a:pt x="1352" y="1761"/>
                  </a:lnTo>
                  <a:lnTo>
                    <a:pt x="1182" y="1671"/>
                  </a:lnTo>
                  <a:lnTo>
                    <a:pt x="1022" y="1626"/>
                  </a:lnTo>
                  <a:lnTo>
                    <a:pt x="823" y="1566"/>
                  </a:lnTo>
                  <a:lnTo>
                    <a:pt x="468" y="1372"/>
                  </a:lnTo>
                  <a:lnTo>
                    <a:pt x="417" y="1216"/>
                  </a:lnTo>
                  <a:lnTo>
                    <a:pt x="492" y="840"/>
                  </a:lnTo>
                  <a:lnTo>
                    <a:pt x="147" y="961"/>
                  </a:lnTo>
                  <a:lnTo>
                    <a:pt x="1" y="834"/>
                  </a:lnTo>
                  <a:lnTo>
                    <a:pt x="73" y="813"/>
                  </a:lnTo>
                  <a:lnTo>
                    <a:pt x="33" y="690"/>
                  </a:lnTo>
                  <a:lnTo>
                    <a:pt x="108" y="585"/>
                  </a:lnTo>
                  <a:lnTo>
                    <a:pt x="0" y="427"/>
                  </a:lnTo>
                  <a:lnTo>
                    <a:pt x="100" y="471"/>
                  </a:lnTo>
                  <a:lnTo>
                    <a:pt x="192" y="375"/>
                  </a:lnTo>
                  <a:lnTo>
                    <a:pt x="147" y="255"/>
                  </a:lnTo>
                  <a:lnTo>
                    <a:pt x="168" y="126"/>
                  </a:lnTo>
                  <a:lnTo>
                    <a:pt x="196" y="28"/>
                  </a:lnTo>
                  <a:lnTo>
                    <a:pt x="317" y="110"/>
                  </a:lnTo>
                  <a:lnTo>
                    <a:pt x="402" y="125"/>
                  </a:lnTo>
                  <a:lnTo>
                    <a:pt x="462" y="270"/>
                  </a:lnTo>
                  <a:lnTo>
                    <a:pt x="522" y="215"/>
                  </a:lnTo>
                  <a:lnTo>
                    <a:pt x="447" y="80"/>
                  </a:lnTo>
                  <a:lnTo>
                    <a:pt x="477" y="0"/>
                  </a:lnTo>
                  <a:lnTo>
                    <a:pt x="662" y="120"/>
                  </a:lnTo>
                  <a:lnTo>
                    <a:pt x="702" y="230"/>
                  </a:lnTo>
                  <a:lnTo>
                    <a:pt x="807" y="360"/>
                  </a:lnTo>
                  <a:lnTo>
                    <a:pt x="972" y="365"/>
                  </a:lnTo>
                  <a:lnTo>
                    <a:pt x="1092" y="500"/>
                  </a:lnTo>
                  <a:lnTo>
                    <a:pt x="1137" y="650"/>
                  </a:lnTo>
                  <a:lnTo>
                    <a:pt x="1202" y="750"/>
                  </a:lnTo>
                  <a:lnTo>
                    <a:pt x="1302" y="800"/>
                  </a:lnTo>
                  <a:lnTo>
                    <a:pt x="1467" y="825"/>
                  </a:lnTo>
                  <a:lnTo>
                    <a:pt x="1557" y="916"/>
                  </a:lnTo>
                  <a:lnTo>
                    <a:pt x="1362" y="1041"/>
                  </a:lnTo>
                  <a:lnTo>
                    <a:pt x="1247" y="1041"/>
                  </a:lnTo>
                  <a:lnTo>
                    <a:pt x="1332" y="1111"/>
                  </a:lnTo>
                  <a:lnTo>
                    <a:pt x="1557" y="1021"/>
                  </a:lnTo>
                  <a:lnTo>
                    <a:pt x="1722" y="916"/>
                  </a:lnTo>
                  <a:lnTo>
                    <a:pt x="1892" y="1011"/>
                  </a:lnTo>
                  <a:lnTo>
                    <a:pt x="1962" y="1131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4" name="Freeform 406"/>
            <p:cNvSpPr>
              <a:spLocks/>
            </p:cNvSpPr>
            <p:nvPr/>
          </p:nvSpPr>
          <p:spPr bwMode="auto">
            <a:xfrm>
              <a:off x="2584819" y="2590102"/>
              <a:ext cx="445401" cy="249795"/>
            </a:xfrm>
            <a:custGeom>
              <a:avLst/>
              <a:gdLst/>
              <a:ahLst/>
              <a:cxnLst>
                <a:cxn ang="0">
                  <a:pos x="465" y="946"/>
                </a:cxn>
                <a:cxn ang="0">
                  <a:pos x="315" y="911"/>
                </a:cxn>
                <a:cxn ang="0">
                  <a:pos x="270" y="811"/>
                </a:cxn>
                <a:cxn ang="0">
                  <a:pos x="154" y="797"/>
                </a:cxn>
                <a:cxn ang="0">
                  <a:pos x="97" y="706"/>
                </a:cxn>
                <a:cxn ang="0">
                  <a:pos x="0" y="581"/>
                </a:cxn>
                <a:cxn ang="0">
                  <a:pos x="50" y="465"/>
                </a:cxn>
                <a:cxn ang="0">
                  <a:pos x="225" y="370"/>
                </a:cxn>
                <a:cxn ang="0">
                  <a:pos x="410" y="40"/>
                </a:cxn>
                <a:cxn ang="0">
                  <a:pos x="586" y="91"/>
                </a:cxn>
                <a:cxn ang="0">
                  <a:pos x="756" y="181"/>
                </a:cxn>
                <a:cxn ang="0">
                  <a:pos x="950" y="0"/>
                </a:cxn>
                <a:cxn ang="0">
                  <a:pos x="1185" y="10"/>
                </a:cxn>
                <a:cxn ang="0">
                  <a:pos x="1355" y="115"/>
                </a:cxn>
                <a:cxn ang="0">
                  <a:pos x="1610" y="135"/>
                </a:cxn>
                <a:cxn ang="0">
                  <a:pos x="1665" y="235"/>
                </a:cxn>
                <a:cxn ang="0">
                  <a:pos x="1685" y="390"/>
                </a:cxn>
                <a:cxn ang="0">
                  <a:pos x="1590" y="445"/>
                </a:cxn>
                <a:cxn ang="0">
                  <a:pos x="1190" y="506"/>
                </a:cxn>
                <a:cxn ang="0">
                  <a:pos x="1190" y="626"/>
                </a:cxn>
                <a:cxn ang="0">
                  <a:pos x="1115" y="731"/>
                </a:cxn>
                <a:cxn ang="0">
                  <a:pos x="1055" y="631"/>
                </a:cxn>
                <a:cxn ang="0">
                  <a:pos x="990" y="716"/>
                </a:cxn>
                <a:cxn ang="0">
                  <a:pos x="840" y="761"/>
                </a:cxn>
                <a:cxn ang="0">
                  <a:pos x="800" y="866"/>
                </a:cxn>
                <a:cxn ang="0">
                  <a:pos x="720" y="916"/>
                </a:cxn>
                <a:cxn ang="0">
                  <a:pos x="570" y="911"/>
                </a:cxn>
                <a:cxn ang="0">
                  <a:pos x="465" y="946"/>
                </a:cxn>
              </a:cxnLst>
              <a:rect l="0" t="0" r="r" b="b"/>
              <a:pathLst>
                <a:path w="1685" h="946">
                  <a:moveTo>
                    <a:pt x="465" y="946"/>
                  </a:moveTo>
                  <a:lnTo>
                    <a:pt x="315" y="911"/>
                  </a:lnTo>
                  <a:lnTo>
                    <a:pt x="270" y="811"/>
                  </a:lnTo>
                  <a:lnTo>
                    <a:pt x="154" y="797"/>
                  </a:lnTo>
                  <a:lnTo>
                    <a:pt x="97" y="706"/>
                  </a:lnTo>
                  <a:lnTo>
                    <a:pt x="0" y="581"/>
                  </a:lnTo>
                  <a:lnTo>
                    <a:pt x="50" y="465"/>
                  </a:lnTo>
                  <a:lnTo>
                    <a:pt x="225" y="370"/>
                  </a:lnTo>
                  <a:lnTo>
                    <a:pt x="410" y="40"/>
                  </a:lnTo>
                  <a:lnTo>
                    <a:pt x="586" y="91"/>
                  </a:lnTo>
                  <a:lnTo>
                    <a:pt x="756" y="181"/>
                  </a:lnTo>
                  <a:lnTo>
                    <a:pt x="950" y="0"/>
                  </a:lnTo>
                  <a:lnTo>
                    <a:pt x="1185" y="10"/>
                  </a:lnTo>
                  <a:lnTo>
                    <a:pt x="1355" y="115"/>
                  </a:lnTo>
                  <a:lnTo>
                    <a:pt x="1610" y="135"/>
                  </a:lnTo>
                  <a:lnTo>
                    <a:pt x="1665" y="235"/>
                  </a:lnTo>
                  <a:lnTo>
                    <a:pt x="1685" y="390"/>
                  </a:lnTo>
                  <a:lnTo>
                    <a:pt x="1590" y="445"/>
                  </a:lnTo>
                  <a:lnTo>
                    <a:pt x="1190" y="506"/>
                  </a:lnTo>
                  <a:lnTo>
                    <a:pt x="1190" y="626"/>
                  </a:lnTo>
                  <a:lnTo>
                    <a:pt x="1115" y="731"/>
                  </a:lnTo>
                  <a:lnTo>
                    <a:pt x="1055" y="631"/>
                  </a:lnTo>
                  <a:lnTo>
                    <a:pt x="990" y="716"/>
                  </a:lnTo>
                  <a:lnTo>
                    <a:pt x="840" y="761"/>
                  </a:lnTo>
                  <a:lnTo>
                    <a:pt x="800" y="866"/>
                  </a:lnTo>
                  <a:lnTo>
                    <a:pt x="720" y="916"/>
                  </a:lnTo>
                  <a:lnTo>
                    <a:pt x="570" y="911"/>
                  </a:lnTo>
                  <a:lnTo>
                    <a:pt x="465" y="94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5" name="Freeform 407"/>
            <p:cNvSpPr>
              <a:spLocks/>
            </p:cNvSpPr>
            <p:nvPr/>
          </p:nvSpPr>
          <p:spPr bwMode="auto">
            <a:xfrm>
              <a:off x="2572925" y="2776458"/>
              <a:ext cx="362136" cy="360815"/>
            </a:xfrm>
            <a:custGeom>
              <a:avLst/>
              <a:gdLst/>
              <a:ahLst/>
              <a:cxnLst>
                <a:cxn ang="0">
                  <a:pos x="0" y="123"/>
                </a:cxn>
                <a:cxn ang="0">
                  <a:pos x="155" y="303"/>
                </a:cxn>
                <a:cxn ang="0">
                  <a:pos x="260" y="483"/>
                </a:cxn>
                <a:cxn ang="0">
                  <a:pos x="390" y="603"/>
                </a:cxn>
                <a:cxn ang="0">
                  <a:pos x="615" y="738"/>
                </a:cxn>
                <a:cxn ang="0">
                  <a:pos x="650" y="903"/>
                </a:cxn>
                <a:cxn ang="0">
                  <a:pos x="815" y="1033"/>
                </a:cxn>
                <a:cxn ang="0">
                  <a:pos x="1035" y="1198"/>
                </a:cxn>
                <a:cxn ang="0">
                  <a:pos x="1265" y="1368"/>
                </a:cxn>
                <a:cxn ang="0">
                  <a:pos x="1370" y="1303"/>
                </a:cxn>
                <a:cxn ang="0">
                  <a:pos x="1085" y="993"/>
                </a:cxn>
                <a:cxn ang="0">
                  <a:pos x="965" y="948"/>
                </a:cxn>
                <a:cxn ang="0">
                  <a:pos x="795" y="783"/>
                </a:cxn>
                <a:cxn ang="0">
                  <a:pos x="950" y="753"/>
                </a:cxn>
                <a:cxn ang="0">
                  <a:pos x="990" y="643"/>
                </a:cxn>
                <a:cxn ang="0">
                  <a:pos x="745" y="568"/>
                </a:cxn>
                <a:cxn ang="0">
                  <a:pos x="510" y="243"/>
                </a:cxn>
                <a:cxn ang="0">
                  <a:pos x="360" y="208"/>
                </a:cxn>
                <a:cxn ang="0">
                  <a:pos x="315" y="108"/>
                </a:cxn>
                <a:cxn ang="0">
                  <a:pos x="200" y="93"/>
                </a:cxn>
                <a:cxn ang="0">
                  <a:pos x="141" y="0"/>
                </a:cxn>
                <a:cxn ang="0">
                  <a:pos x="0" y="123"/>
                </a:cxn>
              </a:cxnLst>
              <a:rect l="0" t="0" r="r" b="b"/>
              <a:pathLst>
                <a:path w="1370" h="1368">
                  <a:moveTo>
                    <a:pt x="0" y="123"/>
                  </a:moveTo>
                  <a:lnTo>
                    <a:pt x="155" y="303"/>
                  </a:lnTo>
                  <a:lnTo>
                    <a:pt x="260" y="483"/>
                  </a:lnTo>
                  <a:lnTo>
                    <a:pt x="390" y="603"/>
                  </a:lnTo>
                  <a:lnTo>
                    <a:pt x="615" y="738"/>
                  </a:lnTo>
                  <a:lnTo>
                    <a:pt x="650" y="903"/>
                  </a:lnTo>
                  <a:lnTo>
                    <a:pt x="815" y="1033"/>
                  </a:lnTo>
                  <a:lnTo>
                    <a:pt x="1035" y="1198"/>
                  </a:lnTo>
                  <a:lnTo>
                    <a:pt x="1265" y="1368"/>
                  </a:lnTo>
                  <a:lnTo>
                    <a:pt x="1370" y="1303"/>
                  </a:lnTo>
                  <a:lnTo>
                    <a:pt x="1085" y="993"/>
                  </a:lnTo>
                  <a:lnTo>
                    <a:pt x="965" y="948"/>
                  </a:lnTo>
                  <a:lnTo>
                    <a:pt x="795" y="783"/>
                  </a:lnTo>
                  <a:lnTo>
                    <a:pt x="950" y="753"/>
                  </a:lnTo>
                  <a:lnTo>
                    <a:pt x="990" y="643"/>
                  </a:lnTo>
                  <a:lnTo>
                    <a:pt x="745" y="568"/>
                  </a:lnTo>
                  <a:lnTo>
                    <a:pt x="510" y="243"/>
                  </a:lnTo>
                  <a:lnTo>
                    <a:pt x="360" y="208"/>
                  </a:lnTo>
                  <a:lnTo>
                    <a:pt x="315" y="108"/>
                  </a:lnTo>
                  <a:lnTo>
                    <a:pt x="200" y="93"/>
                  </a:lnTo>
                  <a:lnTo>
                    <a:pt x="141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6" name="Freeform 408"/>
            <p:cNvSpPr>
              <a:spLocks/>
            </p:cNvSpPr>
            <p:nvPr/>
          </p:nvSpPr>
          <p:spPr bwMode="auto">
            <a:xfrm>
              <a:off x="2707735" y="2707731"/>
              <a:ext cx="540561" cy="428220"/>
            </a:xfrm>
            <a:custGeom>
              <a:avLst/>
              <a:gdLst/>
              <a:ahLst/>
              <a:cxnLst>
                <a:cxn ang="0">
                  <a:pos x="1858" y="1229"/>
                </a:cxn>
                <a:cxn ang="0">
                  <a:pos x="1715" y="1055"/>
                </a:cxn>
                <a:cxn ang="0">
                  <a:pos x="1605" y="1055"/>
                </a:cxn>
                <a:cxn ang="0">
                  <a:pos x="1411" y="1293"/>
                </a:cxn>
                <a:cxn ang="0">
                  <a:pos x="1215" y="1335"/>
                </a:cxn>
                <a:cxn ang="0">
                  <a:pos x="1080" y="1485"/>
                </a:cxn>
                <a:cxn ang="0">
                  <a:pos x="1080" y="1620"/>
                </a:cxn>
                <a:cxn ang="0">
                  <a:pos x="860" y="1560"/>
                </a:cxn>
                <a:cxn ang="0">
                  <a:pos x="577" y="1251"/>
                </a:cxn>
                <a:cxn ang="0">
                  <a:pos x="456" y="1205"/>
                </a:cxn>
                <a:cxn ang="0">
                  <a:pos x="286" y="1041"/>
                </a:cxn>
                <a:cxn ang="0">
                  <a:pos x="440" y="1010"/>
                </a:cxn>
                <a:cxn ang="0">
                  <a:pos x="480" y="900"/>
                </a:cxn>
                <a:cxn ang="0">
                  <a:pos x="235" y="827"/>
                </a:cxn>
                <a:cxn ang="0">
                  <a:pos x="0" y="501"/>
                </a:cxn>
                <a:cxn ang="0">
                  <a:pos x="108" y="464"/>
                </a:cxn>
                <a:cxn ang="0">
                  <a:pos x="255" y="471"/>
                </a:cxn>
                <a:cxn ang="0">
                  <a:pos x="336" y="422"/>
                </a:cxn>
                <a:cxn ang="0">
                  <a:pos x="373" y="314"/>
                </a:cxn>
                <a:cxn ang="0">
                  <a:pos x="525" y="270"/>
                </a:cxn>
                <a:cxn ang="0">
                  <a:pos x="591" y="188"/>
                </a:cxn>
                <a:cxn ang="0">
                  <a:pos x="651" y="287"/>
                </a:cxn>
                <a:cxn ang="0">
                  <a:pos x="727" y="177"/>
                </a:cxn>
                <a:cxn ang="0">
                  <a:pos x="724" y="59"/>
                </a:cxn>
                <a:cxn ang="0">
                  <a:pos x="1130" y="0"/>
                </a:cxn>
                <a:cxn ang="0">
                  <a:pos x="1250" y="140"/>
                </a:cxn>
                <a:cxn ang="0">
                  <a:pos x="1395" y="195"/>
                </a:cxn>
                <a:cxn ang="0">
                  <a:pos x="1460" y="345"/>
                </a:cxn>
                <a:cxn ang="0">
                  <a:pos x="1825" y="370"/>
                </a:cxn>
                <a:cxn ang="0">
                  <a:pos x="1875" y="555"/>
                </a:cxn>
                <a:cxn ang="0">
                  <a:pos x="2045" y="815"/>
                </a:cxn>
                <a:cxn ang="0">
                  <a:pos x="1935" y="860"/>
                </a:cxn>
                <a:cxn ang="0">
                  <a:pos x="1920" y="975"/>
                </a:cxn>
                <a:cxn ang="0">
                  <a:pos x="1980" y="1095"/>
                </a:cxn>
                <a:cxn ang="0">
                  <a:pos x="1954" y="1178"/>
                </a:cxn>
                <a:cxn ang="0">
                  <a:pos x="1858" y="1229"/>
                </a:cxn>
              </a:cxnLst>
              <a:rect l="0" t="0" r="r" b="b"/>
              <a:pathLst>
                <a:path w="2045" h="1620">
                  <a:moveTo>
                    <a:pt x="1858" y="1229"/>
                  </a:moveTo>
                  <a:lnTo>
                    <a:pt x="1715" y="1055"/>
                  </a:lnTo>
                  <a:lnTo>
                    <a:pt x="1605" y="1055"/>
                  </a:lnTo>
                  <a:lnTo>
                    <a:pt x="1411" y="1293"/>
                  </a:lnTo>
                  <a:lnTo>
                    <a:pt x="1215" y="1335"/>
                  </a:lnTo>
                  <a:lnTo>
                    <a:pt x="1080" y="1485"/>
                  </a:lnTo>
                  <a:lnTo>
                    <a:pt x="1080" y="1620"/>
                  </a:lnTo>
                  <a:lnTo>
                    <a:pt x="860" y="1560"/>
                  </a:lnTo>
                  <a:lnTo>
                    <a:pt x="577" y="1251"/>
                  </a:lnTo>
                  <a:lnTo>
                    <a:pt x="456" y="1205"/>
                  </a:lnTo>
                  <a:lnTo>
                    <a:pt x="286" y="1041"/>
                  </a:lnTo>
                  <a:lnTo>
                    <a:pt x="440" y="1010"/>
                  </a:lnTo>
                  <a:lnTo>
                    <a:pt x="480" y="900"/>
                  </a:lnTo>
                  <a:lnTo>
                    <a:pt x="235" y="827"/>
                  </a:lnTo>
                  <a:lnTo>
                    <a:pt x="0" y="501"/>
                  </a:lnTo>
                  <a:lnTo>
                    <a:pt x="108" y="464"/>
                  </a:lnTo>
                  <a:lnTo>
                    <a:pt x="255" y="471"/>
                  </a:lnTo>
                  <a:lnTo>
                    <a:pt x="336" y="422"/>
                  </a:lnTo>
                  <a:lnTo>
                    <a:pt x="373" y="314"/>
                  </a:lnTo>
                  <a:lnTo>
                    <a:pt x="525" y="270"/>
                  </a:lnTo>
                  <a:lnTo>
                    <a:pt x="591" y="188"/>
                  </a:lnTo>
                  <a:lnTo>
                    <a:pt x="651" y="287"/>
                  </a:lnTo>
                  <a:lnTo>
                    <a:pt x="727" y="177"/>
                  </a:lnTo>
                  <a:lnTo>
                    <a:pt x="724" y="59"/>
                  </a:lnTo>
                  <a:lnTo>
                    <a:pt x="1130" y="0"/>
                  </a:lnTo>
                  <a:lnTo>
                    <a:pt x="1250" y="140"/>
                  </a:lnTo>
                  <a:lnTo>
                    <a:pt x="1395" y="195"/>
                  </a:lnTo>
                  <a:lnTo>
                    <a:pt x="1460" y="345"/>
                  </a:lnTo>
                  <a:lnTo>
                    <a:pt x="1825" y="370"/>
                  </a:lnTo>
                  <a:lnTo>
                    <a:pt x="1875" y="555"/>
                  </a:lnTo>
                  <a:lnTo>
                    <a:pt x="2045" y="815"/>
                  </a:lnTo>
                  <a:lnTo>
                    <a:pt x="1935" y="860"/>
                  </a:lnTo>
                  <a:lnTo>
                    <a:pt x="1920" y="975"/>
                  </a:lnTo>
                  <a:lnTo>
                    <a:pt x="1980" y="1095"/>
                  </a:lnTo>
                  <a:lnTo>
                    <a:pt x="1954" y="1178"/>
                  </a:lnTo>
                  <a:lnTo>
                    <a:pt x="1858" y="1229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7" name="Freeform 409"/>
            <p:cNvSpPr>
              <a:spLocks/>
            </p:cNvSpPr>
            <p:nvPr/>
          </p:nvSpPr>
          <p:spPr bwMode="auto">
            <a:xfrm>
              <a:off x="2907306" y="2986602"/>
              <a:ext cx="317200" cy="292088"/>
            </a:xfrm>
            <a:custGeom>
              <a:avLst/>
              <a:gdLst/>
              <a:ahLst/>
              <a:cxnLst>
                <a:cxn ang="0">
                  <a:pos x="1169" y="1045"/>
                </a:cxn>
                <a:cxn ang="0">
                  <a:pos x="1059" y="1045"/>
                </a:cxn>
                <a:cxn ang="0">
                  <a:pos x="884" y="840"/>
                </a:cxn>
                <a:cxn ang="0">
                  <a:pos x="834" y="925"/>
                </a:cxn>
                <a:cxn ang="0">
                  <a:pos x="854" y="1020"/>
                </a:cxn>
                <a:cxn ang="0">
                  <a:pos x="744" y="975"/>
                </a:cxn>
                <a:cxn ang="0">
                  <a:pos x="579" y="865"/>
                </a:cxn>
                <a:cxn ang="0">
                  <a:pos x="504" y="915"/>
                </a:cxn>
                <a:cxn ang="0">
                  <a:pos x="594" y="1050"/>
                </a:cxn>
                <a:cxn ang="0">
                  <a:pos x="584" y="1105"/>
                </a:cxn>
                <a:cxn ang="0">
                  <a:pos x="329" y="870"/>
                </a:cxn>
                <a:cxn ang="0">
                  <a:pos x="224" y="700"/>
                </a:cxn>
                <a:cxn ang="0">
                  <a:pos x="0" y="570"/>
                </a:cxn>
                <a:cxn ang="0">
                  <a:pos x="105" y="505"/>
                </a:cxn>
                <a:cxn ang="0">
                  <a:pos x="324" y="565"/>
                </a:cxn>
                <a:cxn ang="0">
                  <a:pos x="324" y="432"/>
                </a:cxn>
                <a:cxn ang="0">
                  <a:pos x="459" y="280"/>
                </a:cxn>
                <a:cxn ang="0">
                  <a:pos x="654" y="238"/>
                </a:cxn>
                <a:cxn ang="0">
                  <a:pos x="849" y="0"/>
                </a:cxn>
                <a:cxn ang="0">
                  <a:pos x="959" y="0"/>
                </a:cxn>
                <a:cxn ang="0">
                  <a:pos x="1104" y="175"/>
                </a:cxn>
                <a:cxn ang="0">
                  <a:pos x="1199" y="120"/>
                </a:cxn>
                <a:cxn ang="0">
                  <a:pos x="1164" y="265"/>
                </a:cxn>
                <a:cxn ang="0">
                  <a:pos x="1199" y="340"/>
                </a:cxn>
                <a:cxn ang="0">
                  <a:pos x="1169" y="1045"/>
                </a:cxn>
              </a:cxnLst>
              <a:rect l="0" t="0" r="r" b="b"/>
              <a:pathLst>
                <a:path w="1199" h="1105">
                  <a:moveTo>
                    <a:pt x="1169" y="1045"/>
                  </a:moveTo>
                  <a:lnTo>
                    <a:pt x="1059" y="1045"/>
                  </a:lnTo>
                  <a:lnTo>
                    <a:pt x="884" y="840"/>
                  </a:lnTo>
                  <a:lnTo>
                    <a:pt x="834" y="925"/>
                  </a:lnTo>
                  <a:lnTo>
                    <a:pt x="854" y="1020"/>
                  </a:lnTo>
                  <a:lnTo>
                    <a:pt x="744" y="975"/>
                  </a:lnTo>
                  <a:lnTo>
                    <a:pt x="579" y="865"/>
                  </a:lnTo>
                  <a:lnTo>
                    <a:pt x="504" y="915"/>
                  </a:lnTo>
                  <a:lnTo>
                    <a:pt x="594" y="1050"/>
                  </a:lnTo>
                  <a:lnTo>
                    <a:pt x="584" y="1105"/>
                  </a:lnTo>
                  <a:lnTo>
                    <a:pt x="329" y="870"/>
                  </a:lnTo>
                  <a:lnTo>
                    <a:pt x="224" y="700"/>
                  </a:lnTo>
                  <a:lnTo>
                    <a:pt x="0" y="570"/>
                  </a:lnTo>
                  <a:lnTo>
                    <a:pt x="105" y="505"/>
                  </a:lnTo>
                  <a:lnTo>
                    <a:pt x="324" y="565"/>
                  </a:lnTo>
                  <a:lnTo>
                    <a:pt x="324" y="432"/>
                  </a:lnTo>
                  <a:lnTo>
                    <a:pt x="459" y="280"/>
                  </a:lnTo>
                  <a:lnTo>
                    <a:pt x="654" y="238"/>
                  </a:lnTo>
                  <a:lnTo>
                    <a:pt x="849" y="0"/>
                  </a:lnTo>
                  <a:lnTo>
                    <a:pt x="959" y="0"/>
                  </a:lnTo>
                  <a:lnTo>
                    <a:pt x="1104" y="175"/>
                  </a:lnTo>
                  <a:lnTo>
                    <a:pt x="1199" y="120"/>
                  </a:lnTo>
                  <a:lnTo>
                    <a:pt x="1164" y="265"/>
                  </a:lnTo>
                  <a:lnTo>
                    <a:pt x="1199" y="340"/>
                  </a:lnTo>
                  <a:lnTo>
                    <a:pt x="1169" y="1045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8" name="Freeform 410"/>
            <p:cNvSpPr>
              <a:spLocks/>
            </p:cNvSpPr>
            <p:nvPr/>
          </p:nvSpPr>
          <p:spPr bwMode="auto">
            <a:xfrm>
              <a:off x="3121415" y="2685262"/>
              <a:ext cx="218074" cy="198250"/>
            </a:xfrm>
            <a:custGeom>
              <a:avLst/>
              <a:gdLst/>
              <a:ahLst/>
              <a:cxnLst>
                <a:cxn ang="0">
                  <a:pos x="146" y="150"/>
                </a:cxn>
                <a:cxn ang="0">
                  <a:pos x="122" y="137"/>
                </a:cxn>
                <a:cxn ang="0">
                  <a:pos x="97" y="136"/>
                </a:cxn>
                <a:cxn ang="0">
                  <a:pos x="84" y="117"/>
                </a:cxn>
                <a:cxn ang="0">
                  <a:pos x="84" y="95"/>
                </a:cxn>
                <a:cxn ang="0">
                  <a:pos x="68" y="57"/>
                </a:cxn>
                <a:cxn ang="0">
                  <a:pos x="33" y="56"/>
                </a:cxn>
                <a:cxn ang="0">
                  <a:pos x="0" y="48"/>
                </a:cxn>
                <a:cxn ang="0">
                  <a:pos x="23" y="30"/>
                </a:cxn>
                <a:cxn ang="0">
                  <a:pos x="36" y="9"/>
                </a:cxn>
                <a:cxn ang="0">
                  <a:pos x="52" y="0"/>
                </a:cxn>
                <a:cxn ang="0">
                  <a:pos x="59" y="29"/>
                </a:cxn>
                <a:cxn ang="0">
                  <a:pos x="80" y="2"/>
                </a:cxn>
                <a:cxn ang="0">
                  <a:pos x="97" y="0"/>
                </a:cxn>
                <a:cxn ang="0">
                  <a:pos x="99" y="29"/>
                </a:cxn>
                <a:cxn ang="0">
                  <a:pos x="111" y="69"/>
                </a:cxn>
                <a:cxn ang="0">
                  <a:pos x="108" y="77"/>
                </a:cxn>
                <a:cxn ang="0">
                  <a:pos x="128" y="99"/>
                </a:cxn>
                <a:cxn ang="0">
                  <a:pos x="165" y="104"/>
                </a:cxn>
                <a:cxn ang="0">
                  <a:pos x="150" y="129"/>
                </a:cxn>
                <a:cxn ang="0">
                  <a:pos x="146" y="150"/>
                </a:cxn>
              </a:cxnLst>
              <a:rect l="0" t="0" r="r" b="b"/>
              <a:pathLst>
                <a:path w="165" h="150">
                  <a:moveTo>
                    <a:pt x="146" y="150"/>
                  </a:moveTo>
                  <a:lnTo>
                    <a:pt x="122" y="137"/>
                  </a:lnTo>
                  <a:lnTo>
                    <a:pt x="97" y="136"/>
                  </a:lnTo>
                  <a:lnTo>
                    <a:pt x="84" y="117"/>
                  </a:lnTo>
                  <a:lnTo>
                    <a:pt x="84" y="95"/>
                  </a:lnTo>
                  <a:lnTo>
                    <a:pt x="68" y="57"/>
                  </a:lnTo>
                  <a:lnTo>
                    <a:pt x="33" y="56"/>
                  </a:lnTo>
                  <a:lnTo>
                    <a:pt x="0" y="48"/>
                  </a:lnTo>
                  <a:lnTo>
                    <a:pt x="23" y="30"/>
                  </a:lnTo>
                  <a:lnTo>
                    <a:pt x="36" y="9"/>
                  </a:lnTo>
                  <a:lnTo>
                    <a:pt x="52" y="0"/>
                  </a:lnTo>
                  <a:lnTo>
                    <a:pt x="59" y="29"/>
                  </a:lnTo>
                  <a:lnTo>
                    <a:pt x="80" y="2"/>
                  </a:lnTo>
                  <a:lnTo>
                    <a:pt x="97" y="0"/>
                  </a:lnTo>
                  <a:lnTo>
                    <a:pt x="99" y="29"/>
                  </a:lnTo>
                  <a:lnTo>
                    <a:pt x="111" y="69"/>
                  </a:lnTo>
                  <a:lnTo>
                    <a:pt x="108" y="77"/>
                  </a:lnTo>
                  <a:lnTo>
                    <a:pt x="128" y="99"/>
                  </a:lnTo>
                  <a:lnTo>
                    <a:pt x="165" y="104"/>
                  </a:lnTo>
                  <a:lnTo>
                    <a:pt x="150" y="129"/>
                  </a:lnTo>
                  <a:lnTo>
                    <a:pt x="146" y="15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9" name="Freeform 411"/>
            <p:cNvSpPr>
              <a:spLocks/>
            </p:cNvSpPr>
            <p:nvPr/>
          </p:nvSpPr>
          <p:spPr bwMode="auto">
            <a:xfrm>
              <a:off x="3461084" y="2826681"/>
              <a:ext cx="88551" cy="79300"/>
            </a:xfrm>
            <a:custGeom>
              <a:avLst/>
              <a:gdLst/>
              <a:ahLst/>
              <a:cxnLst>
                <a:cxn ang="0">
                  <a:pos x="3" y="60"/>
                </a:cxn>
                <a:cxn ang="0">
                  <a:pos x="43" y="51"/>
                </a:cxn>
                <a:cxn ang="0">
                  <a:pos x="67" y="29"/>
                </a:cxn>
                <a:cxn ang="0">
                  <a:pos x="58" y="12"/>
                </a:cxn>
                <a:cxn ang="0">
                  <a:pos x="34" y="1"/>
                </a:cxn>
                <a:cxn ang="0">
                  <a:pos x="1" y="0"/>
                </a:cxn>
                <a:cxn ang="0">
                  <a:pos x="0" y="28"/>
                </a:cxn>
                <a:cxn ang="0">
                  <a:pos x="3" y="60"/>
                </a:cxn>
              </a:cxnLst>
              <a:rect l="0" t="0" r="r" b="b"/>
              <a:pathLst>
                <a:path w="67" h="60">
                  <a:moveTo>
                    <a:pt x="3" y="60"/>
                  </a:moveTo>
                  <a:lnTo>
                    <a:pt x="43" y="51"/>
                  </a:lnTo>
                  <a:lnTo>
                    <a:pt x="67" y="29"/>
                  </a:lnTo>
                  <a:lnTo>
                    <a:pt x="58" y="12"/>
                  </a:lnTo>
                  <a:lnTo>
                    <a:pt x="34" y="1"/>
                  </a:lnTo>
                  <a:lnTo>
                    <a:pt x="1" y="0"/>
                  </a:lnTo>
                  <a:lnTo>
                    <a:pt x="0" y="28"/>
                  </a:lnTo>
                  <a:lnTo>
                    <a:pt x="3" y="6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0" name="Freeform 412"/>
            <p:cNvSpPr>
              <a:spLocks/>
            </p:cNvSpPr>
            <p:nvPr/>
          </p:nvSpPr>
          <p:spPr bwMode="auto">
            <a:xfrm>
              <a:off x="3299840" y="3278690"/>
              <a:ext cx="309270" cy="249795"/>
            </a:xfrm>
            <a:custGeom>
              <a:avLst/>
              <a:gdLst/>
              <a:ahLst/>
              <a:cxnLst>
                <a:cxn ang="0">
                  <a:pos x="9" y="392"/>
                </a:cxn>
                <a:cxn ang="0">
                  <a:pos x="43" y="515"/>
                </a:cxn>
                <a:cxn ang="0">
                  <a:pos x="38" y="705"/>
                </a:cxn>
                <a:cxn ang="0">
                  <a:pos x="473" y="780"/>
                </a:cxn>
                <a:cxn ang="0">
                  <a:pos x="788" y="915"/>
                </a:cxn>
                <a:cxn ang="0">
                  <a:pos x="968" y="945"/>
                </a:cxn>
                <a:cxn ang="0">
                  <a:pos x="1163" y="845"/>
                </a:cxn>
                <a:cxn ang="0">
                  <a:pos x="1148" y="665"/>
                </a:cxn>
                <a:cxn ang="0">
                  <a:pos x="1168" y="480"/>
                </a:cxn>
                <a:cxn ang="0">
                  <a:pos x="1058" y="315"/>
                </a:cxn>
                <a:cxn ang="0">
                  <a:pos x="958" y="200"/>
                </a:cxn>
                <a:cxn ang="0">
                  <a:pos x="808" y="225"/>
                </a:cxn>
                <a:cxn ang="0">
                  <a:pos x="713" y="135"/>
                </a:cxn>
                <a:cxn ang="0">
                  <a:pos x="643" y="185"/>
                </a:cxn>
                <a:cxn ang="0">
                  <a:pos x="488" y="25"/>
                </a:cxn>
                <a:cxn ang="0">
                  <a:pos x="313" y="0"/>
                </a:cxn>
                <a:cxn ang="0">
                  <a:pos x="294" y="125"/>
                </a:cxn>
                <a:cxn ang="0">
                  <a:pos x="256" y="140"/>
                </a:cxn>
                <a:cxn ang="0">
                  <a:pos x="203" y="135"/>
                </a:cxn>
                <a:cxn ang="0">
                  <a:pos x="122" y="186"/>
                </a:cxn>
                <a:cxn ang="0">
                  <a:pos x="21" y="188"/>
                </a:cxn>
                <a:cxn ang="0">
                  <a:pos x="0" y="300"/>
                </a:cxn>
                <a:cxn ang="0">
                  <a:pos x="9" y="392"/>
                </a:cxn>
              </a:cxnLst>
              <a:rect l="0" t="0" r="r" b="b"/>
              <a:pathLst>
                <a:path w="1168" h="945">
                  <a:moveTo>
                    <a:pt x="9" y="392"/>
                  </a:moveTo>
                  <a:lnTo>
                    <a:pt x="43" y="515"/>
                  </a:lnTo>
                  <a:lnTo>
                    <a:pt x="38" y="705"/>
                  </a:lnTo>
                  <a:lnTo>
                    <a:pt x="473" y="780"/>
                  </a:lnTo>
                  <a:lnTo>
                    <a:pt x="788" y="915"/>
                  </a:lnTo>
                  <a:lnTo>
                    <a:pt x="968" y="945"/>
                  </a:lnTo>
                  <a:lnTo>
                    <a:pt x="1163" y="845"/>
                  </a:lnTo>
                  <a:lnTo>
                    <a:pt x="1148" y="665"/>
                  </a:lnTo>
                  <a:lnTo>
                    <a:pt x="1168" y="480"/>
                  </a:lnTo>
                  <a:lnTo>
                    <a:pt x="1058" y="315"/>
                  </a:lnTo>
                  <a:lnTo>
                    <a:pt x="958" y="200"/>
                  </a:lnTo>
                  <a:lnTo>
                    <a:pt x="808" y="225"/>
                  </a:lnTo>
                  <a:lnTo>
                    <a:pt x="713" y="135"/>
                  </a:lnTo>
                  <a:lnTo>
                    <a:pt x="643" y="185"/>
                  </a:lnTo>
                  <a:lnTo>
                    <a:pt x="488" y="25"/>
                  </a:lnTo>
                  <a:lnTo>
                    <a:pt x="313" y="0"/>
                  </a:lnTo>
                  <a:lnTo>
                    <a:pt x="294" y="125"/>
                  </a:lnTo>
                  <a:lnTo>
                    <a:pt x="256" y="140"/>
                  </a:lnTo>
                  <a:lnTo>
                    <a:pt x="203" y="135"/>
                  </a:lnTo>
                  <a:lnTo>
                    <a:pt x="122" y="186"/>
                  </a:lnTo>
                  <a:lnTo>
                    <a:pt x="21" y="188"/>
                  </a:lnTo>
                  <a:lnTo>
                    <a:pt x="0" y="300"/>
                  </a:lnTo>
                  <a:lnTo>
                    <a:pt x="9" y="39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01" name="Freeform 413"/>
            <p:cNvSpPr>
              <a:spLocks/>
            </p:cNvSpPr>
            <p:nvPr/>
          </p:nvSpPr>
          <p:spPr bwMode="auto">
            <a:xfrm>
              <a:off x="3603823" y="3344774"/>
              <a:ext cx="429541" cy="239222"/>
            </a:xfrm>
            <a:custGeom>
              <a:avLst/>
              <a:gdLst/>
              <a:ahLst/>
              <a:cxnLst>
                <a:cxn ang="0">
                  <a:pos x="16" y="596"/>
                </a:cxn>
                <a:cxn ang="0">
                  <a:pos x="185" y="670"/>
                </a:cxn>
                <a:cxn ang="0">
                  <a:pos x="285" y="640"/>
                </a:cxn>
                <a:cxn ang="0">
                  <a:pos x="560" y="740"/>
                </a:cxn>
                <a:cxn ang="0">
                  <a:pos x="690" y="740"/>
                </a:cxn>
                <a:cxn ang="0">
                  <a:pos x="770" y="655"/>
                </a:cxn>
                <a:cxn ang="0">
                  <a:pos x="860" y="590"/>
                </a:cxn>
                <a:cxn ang="0">
                  <a:pos x="1050" y="725"/>
                </a:cxn>
                <a:cxn ang="0">
                  <a:pos x="1080" y="880"/>
                </a:cxn>
                <a:cxn ang="0">
                  <a:pos x="1145" y="905"/>
                </a:cxn>
                <a:cxn ang="0">
                  <a:pos x="1220" y="800"/>
                </a:cxn>
                <a:cxn ang="0">
                  <a:pos x="1335" y="740"/>
                </a:cxn>
                <a:cxn ang="0">
                  <a:pos x="1290" y="595"/>
                </a:cxn>
                <a:cxn ang="0">
                  <a:pos x="1245" y="485"/>
                </a:cxn>
                <a:cxn ang="0">
                  <a:pos x="1305" y="425"/>
                </a:cxn>
                <a:cxn ang="0">
                  <a:pos x="1440" y="410"/>
                </a:cxn>
                <a:cxn ang="0">
                  <a:pos x="1515" y="335"/>
                </a:cxn>
                <a:cxn ang="0">
                  <a:pos x="1485" y="245"/>
                </a:cxn>
                <a:cxn ang="0">
                  <a:pos x="1625" y="230"/>
                </a:cxn>
                <a:cxn ang="0">
                  <a:pos x="1440" y="140"/>
                </a:cxn>
                <a:cxn ang="0">
                  <a:pos x="1230" y="140"/>
                </a:cxn>
                <a:cxn ang="0">
                  <a:pos x="1170" y="0"/>
                </a:cxn>
                <a:cxn ang="0">
                  <a:pos x="1040" y="55"/>
                </a:cxn>
                <a:cxn ang="0">
                  <a:pos x="950" y="290"/>
                </a:cxn>
                <a:cxn ang="0">
                  <a:pos x="660" y="265"/>
                </a:cxn>
                <a:cxn ang="0">
                  <a:pos x="490" y="230"/>
                </a:cxn>
                <a:cxn ang="0">
                  <a:pos x="215" y="205"/>
                </a:cxn>
                <a:cxn ang="0">
                  <a:pos x="21" y="233"/>
                </a:cxn>
                <a:cxn ang="0">
                  <a:pos x="0" y="425"/>
                </a:cxn>
                <a:cxn ang="0">
                  <a:pos x="16" y="596"/>
                </a:cxn>
              </a:cxnLst>
              <a:rect l="0" t="0" r="r" b="b"/>
              <a:pathLst>
                <a:path w="1625" h="905">
                  <a:moveTo>
                    <a:pt x="16" y="596"/>
                  </a:moveTo>
                  <a:lnTo>
                    <a:pt x="185" y="670"/>
                  </a:lnTo>
                  <a:lnTo>
                    <a:pt x="285" y="640"/>
                  </a:lnTo>
                  <a:lnTo>
                    <a:pt x="560" y="740"/>
                  </a:lnTo>
                  <a:lnTo>
                    <a:pt x="690" y="740"/>
                  </a:lnTo>
                  <a:lnTo>
                    <a:pt x="770" y="655"/>
                  </a:lnTo>
                  <a:lnTo>
                    <a:pt x="860" y="590"/>
                  </a:lnTo>
                  <a:lnTo>
                    <a:pt x="1050" y="725"/>
                  </a:lnTo>
                  <a:lnTo>
                    <a:pt x="1080" y="880"/>
                  </a:lnTo>
                  <a:lnTo>
                    <a:pt x="1145" y="905"/>
                  </a:lnTo>
                  <a:lnTo>
                    <a:pt x="1220" y="800"/>
                  </a:lnTo>
                  <a:lnTo>
                    <a:pt x="1335" y="740"/>
                  </a:lnTo>
                  <a:lnTo>
                    <a:pt x="1290" y="595"/>
                  </a:lnTo>
                  <a:lnTo>
                    <a:pt x="1245" y="485"/>
                  </a:lnTo>
                  <a:lnTo>
                    <a:pt x="1305" y="425"/>
                  </a:lnTo>
                  <a:lnTo>
                    <a:pt x="1440" y="410"/>
                  </a:lnTo>
                  <a:lnTo>
                    <a:pt x="1515" y="335"/>
                  </a:lnTo>
                  <a:lnTo>
                    <a:pt x="1485" y="245"/>
                  </a:lnTo>
                  <a:lnTo>
                    <a:pt x="1625" y="230"/>
                  </a:lnTo>
                  <a:lnTo>
                    <a:pt x="1440" y="140"/>
                  </a:lnTo>
                  <a:lnTo>
                    <a:pt x="1230" y="140"/>
                  </a:lnTo>
                  <a:lnTo>
                    <a:pt x="1170" y="0"/>
                  </a:lnTo>
                  <a:lnTo>
                    <a:pt x="1040" y="55"/>
                  </a:lnTo>
                  <a:lnTo>
                    <a:pt x="950" y="290"/>
                  </a:lnTo>
                  <a:lnTo>
                    <a:pt x="660" y="265"/>
                  </a:lnTo>
                  <a:lnTo>
                    <a:pt x="490" y="230"/>
                  </a:lnTo>
                  <a:lnTo>
                    <a:pt x="215" y="205"/>
                  </a:lnTo>
                  <a:lnTo>
                    <a:pt x="21" y="233"/>
                  </a:lnTo>
                  <a:lnTo>
                    <a:pt x="0" y="425"/>
                  </a:lnTo>
                  <a:lnTo>
                    <a:pt x="16" y="59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02" name="Freeform 414"/>
            <p:cNvSpPr>
              <a:spLocks/>
            </p:cNvSpPr>
            <p:nvPr/>
          </p:nvSpPr>
          <p:spPr bwMode="auto">
            <a:xfrm>
              <a:off x="3627613" y="2220036"/>
              <a:ext cx="715020" cy="667441"/>
            </a:xfrm>
            <a:custGeom>
              <a:avLst/>
              <a:gdLst/>
              <a:ahLst/>
              <a:cxnLst>
                <a:cxn ang="0">
                  <a:pos x="705" y="2521"/>
                </a:cxn>
                <a:cxn ang="0">
                  <a:pos x="840" y="2441"/>
                </a:cxn>
                <a:cxn ang="0">
                  <a:pos x="935" y="2526"/>
                </a:cxn>
                <a:cxn ang="0">
                  <a:pos x="1140" y="2361"/>
                </a:cxn>
                <a:cxn ang="0">
                  <a:pos x="1115" y="2146"/>
                </a:cxn>
                <a:cxn ang="0">
                  <a:pos x="1140" y="1996"/>
                </a:cxn>
                <a:cxn ang="0">
                  <a:pos x="1065" y="1761"/>
                </a:cxn>
                <a:cxn ang="0">
                  <a:pos x="1295" y="1656"/>
                </a:cxn>
                <a:cxn ang="0">
                  <a:pos x="1426" y="1501"/>
                </a:cxn>
                <a:cxn ang="0">
                  <a:pos x="1746" y="1311"/>
                </a:cxn>
                <a:cxn ang="0">
                  <a:pos x="1956" y="1321"/>
                </a:cxn>
                <a:cxn ang="0">
                  <a:pos x="2233" y="1216"/>
                </a:cxn>
                <a:cxn ang="0">
                  <a:pos x="2331" y="1063"/>
                </a:cxn>
                <a:cxn ang="0">
                  <a:pos x="2286" y="885"/>
                </a:cxn>
                <a:cxn ang="0">
                  <a:pos x="2424" y="808"/>
                </a:cxn>
                <a:cxn ang="0">
                  <a:pos x="2514" y="691"/>
                </a:cxn>
                <a:cxn ang="0">
                  <a:pos x="2580" y="558"/>
                </a:cxn>
                <a:cxn ang="0">
                  <a:pos x="2521" y="465"/>
                </a:cxn>
                <a:cxn ang="0">
                  <a:pos x="2671" y="391"/>
                </a:cxn>
                <a:cxn ang="0">
                  <a:pos x="2704" y="235"/>
                </a:cxn>
                <a:cxn ang="0">
                  <a:pos x="2581" y="230"/>
                </a:cxn>
                <a:cxn ang="0">
                  <a:pos x="2476" y="343"/>
                </a:cxn>
                <a:cxn ang="0">
                  <a:pos x="2316" y="351"/>
                </a:cxn>
                <a:cxn ang="0">
                  <a:pos x="2115" y="201"/>
                </a:cxn>
                <a:cxn ang="0">
                  <a:pos x="1980" y="153"/>
                </a:cxn>
                <a:cxn ang="0">
                  <a:pos x="1783" y="177"/>
                </a:cxn>
                <a:cxn ang="0">
                  <a:pos x="1696" y="375"/>
                </a:cxn>
                <a:cxn ang="0">
                  <a:pos x="1564" y="465"/>
                </a:cxn>
                <a:cxn ang="0">
                  <a:pos x="1188" y="441"/>
                </a:cxn>
                <a:cxn ang="0">
                  <a:pos x="903" y="499"/>
                </a:cxn>
                <a:cxn ang="0">
                  <a:pos x="696" y="420"/>
                </a:cxn>
                <a:cxn ang="0">
                  <a:pos x="535" y="195"/>
                </a:cxn>
                <a:cxn ang="0">
                  <a:pos x="324" y="0"/>
                </a:cxn>
                <a:cxn ang="0">
                  <a:pos x="240" y="120"/>
                </a:cxn>
                <a:cxn ang="0">
                  <a:pos x="105" y="185"/>
                </a:cxn>
                <a:cxn ang="0">
                  <a:pos x="80" y="405"/>
                </a:cxn>
                <a:cxn ang="0">
                  <a:pos x="0" y="555"/>
                </a:cxn>
                <a:cxn ang="0">
                  <a:pos x="45" y="830"/>
                </a:cxn>
                <a:cxn ang="0">
                  <a:pos x="155" y="890"/>
                </a:cxn>
                <a:cxn ang="0">
                  <a:pos x="185" y="1040"/>
                </a:cxn>
                <a:cxn ang="0">
                  <a:pos x="80" y="1125"/>
                </a:cxn>
                <a:cxn ang="0">
                  <a:pos x="165" y="1296"/>
                </a:cxn>
                <a:cxn ang="0">
                  <a:pos x="290" y="1260"/>
                </a:cxn>
                <a:cxn ang="0">
                  <a:pos x="395" y="1441"/>
                </a:cxn>
                <a:cxn ang="0">
                  <a:pos x="545" y="1551"/>
                </a:cxn>
                <a:cxn ang="0">
                  <a:pos x="665" y="1761"/>
                </a:cxn>
                <a:cxn ang="0">
                  <a:pos x="575" y="1911"/>
                </a:cxn>
                <a:cxn ang="0">
                  <a:pos x="650" y="2001"/>
                </a:cxn>
                <a:cxn ang="0">
                  <a:pos x="660" y="2181"/>
                </a:cxn>
                <a:cxn ang="0">
                  <a:pos x="705" y="2521"/>
                </a:cxn>
              </a:cxnLst>
              <a:rect l="0" t="0" r="r" b="b"/>
              <a:pathLst>
                <a:path w="2704" h="2526">
                  <a:moveTo>
                    <a:pt x="705" y="2521"/>
                  </a:moveTo>
                  <a:lnTo>
                    <a:pt x="840" y="2441"/>
                  </a:lnTo>
                  <a:lnTo>
                    <a:pt x="935" y="2526"/>
                  </a:lnTo>
                  <a:lnTo>
                    <a:pt x="1140" y="2361"/>
                  </a:lnTo>
                  <a:lnTo>
                    <a:pt x="1115" y="2146"/>
                  </a:lnTo>
                  <a:lnTo>
                    <a:pt x="1140" y="1996"/>
                  </a:lnTo>
                  <a:lnTo>
                    <a:pt x="1065" y="1761"/>
                  </a:lnTo>
                  <a:lnTo>
                    <a:pt x="1295" y="1656"/>
                  </a:lnTo>
                  <a:lnTo>
                    <a:pt x="1426" y="1501"/>
                  </a:lnTo>
                  <a:lnTo>
                    <a:pt x="1746" y="1311"/>
                  </a:lnTo>
                  <a:lnTo>
                    <a:pt x="1956" y="1321"/>
                  </a:lnTo>
                  <a:lnTo>
                    <a:pt x="2233" y="1216"/>
                  </a:lnTo>
                  <a:lnTo>
                    <a:pt x="2331" y="1063"/>
                  </a:lnTo>
                  <a:lnTo>
                    <a:pt x="2286" y="885"/>
                  </a:lnTo>
                  <a:lnTo>
                    <a:pt x="2424" y="808"/>
                  </a:lnTo>
                  <a:lnTo>
                    <a:pt x="2514" y="691"/>
                  </a:lnTo>
                  <a:lnTo>
                    <a:pt x="2580" y="558"/>
                  </a:lnTo>
                  <a:lnTo>
                    <a:pt x="2521" y="465"/>
                  </a:lnTo>
                  <a:lnTo>
                    <a:pt x="2671" y="391"/>
                  </a:lnTo>
                  <a:lnTo>
                    <a:pt x="2704" y="235"/>
                  </a:lnTo>
                  <a:lnTo>
                    <a:pt x="2581" y="230"/>
                  </a:lnTo>
                  <a:lnTo>
                    <a:pt x="2476" y="343"/>
                  </a:lnTo>
                  <a:lnTo>
                    <a:pt x="2316" y="351"/>
                  </a:lnTo>
                  <a:lnTo>
                    <a:pt x="2115" y="201"/>
                  </a:lnTo>
                  <a:lnTo>
                    <a:pt x="1980" y="153"/>
                  </a:lnTo>
                  <a:lnTo>
                    <a:pt x="1783" y="177"/>
                  </a:lnTo>
                  <a:lnTo>
                    <a:pt x="1696" y="375"/>
                  </a:lnTo>
                  <a:lnTo>
                    <a:pt x="1564" y="465"/>
                  </a:lnTo>
                  <a:lnTo>
                    <a:pt x="1188" y="441"/>
                  </a:lnTo>
                  <a:lnTo>
                    <a:pt x="903" y="499"/>
                  </a:lnTo>
                  <a:lnTo>
                    <a:pt x="696" y="420"/>
                  </a:lnTo>
                  <a:lnTo>
                    <a:pt x="535" y="195"/>
                  </a:lnTo>
                  <a:lnTo>
                    <a:pt x="324" y="0"/>
                  </a:lnTo>
                  <a:lnTo>
                    <a:pt x="240" y="120"/>
                  </a:lnTo>
                  <a:lnTo>
                    <a:pt x="105" y="185"/>
                  </a:lnTo>
                  <a:lnTo>
                    <a:pt x="80" y="405"/>
                  </a:lnTo>
                  <a:lnTo>
                    <a:pt x="0" y="555"/>
                  </a:lnTo>
                  <a:lnTo>
                    <a:pt x="45" y="830"/>
                  </a:lnTo>
                  <a:lnTo>
                    <a:pt x="155" y="890"/>
                  </a:lnTo>
                  <a:lnTo>
                    <a:pt x="185" y="1040"/>
                  </a:lnTo>
                  <a:lnTo>
                    <a:pt x="80" y="1125"/>
                  </a:lnTo>
                  <a:lnTo>
                    <a:pt x="165" y="1296"/>
                  </a:lnTo>
                  <a:lnTo>
                    <a:pt x="290" y="1260"/>
                  </a:lnTo>
                  <a:lnTo>
                    <a:pt x="395" y="1441"/>
                  </a:lnTo>
                  <a:lnTo>
                    <a:pt x="545" y="1551"/>
                  </a:lnTo>
                  <a:lnTo>
                    <a:pt x="665" y="1761"/>
                  </a:lnTo>
                  <a:lnTo>
                    <a:pt x="575" y="1911"/>
                  </a:lnTo>
                  <a:lnTo>
                    <a:pt x="650" y="2001"/>
                  </a:lnTo>
                  <a:lnTo>
                    <a:pt x="660" y="2181"/>
                  </a:lnTo>
                  <a:lnTo>
                    <a:pt x="705" y="2521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3" name="Freeform 415"/>
            <p:cNvSpPr>
              <a:spLocks/>
            </p:cNvSpPr>
            <p:nvPr/>
          </p:nvSpPr>
          <p:spPr bwMode="auto">
            <a:xfrm>
              <a:off x="4292411" y="1888299"/>
              <a:ext cx="711056" cy="898732"/>
            </a:xfrm>
            <a:custGeom>
              <a:avLst/>
              <a:gdLst/>
              <a:ahLst/>
              <a:cxnLst>
                <a:cxn ang="0">
                  <a:pos x="1072" y="3251"/>
                </a:cxn>
                <a:cxn ang="0">
                  <a:pos x="1032" y="2861"/>
                </a:cxn>
                <a:cxn ang="0">
                  <a:pos x="837" y="2671"/>
                </a:cxn>
                <a:cxn ang="0">
                  <a:pos x="787" y="2276"/>
                </a:cxn>
                <a:cxn ang="0">
                  <a:pos x="592" y="2336"/>
                </a:cxn>
                <a:cxn ang="0">
                  <a:pos x="567" y="2126"/>
                </a:cxn>
                <a:cxn ang="0">
                  <a:pos x="577" y="1846"/>
                </a:cxn>
                <a:cxn ang="0">
                  <a:pos x="147" y="1931"/>
                </a:cxn>
                <a:cxn ang="0">
                  <a:pos x="67" y="1811"/>
                </a:cxn>
                <a:cxn ang="0">
                  <a:pos x="157" y="1645"/>
                </a:cxn>
                <a:cxn ang="0">
                  <a:pos x="417" y="1493"/>
                </a:cxn>
                <a:cxn ang="0">
                  <a:pos x="567" y="1270"/>
                </a:cxn>
                <a:cxn ang="0">
                  <a:pos x="732" y="1000"/>
                </a:cxn>
                <a:cxn ang="0">
                  <a:pos x="712" y="705"/>
                </a:cxn>
                <a:cxn ang="0">
                  <a:pos x="937" y="465"/>
                </a:cxn>
                <a:cxn ang="0">
                  <a:pos x="1152" y="10"/>
                </a:cxn>
                <a:cxn ang="0">
                  <a:pos x="1677" y="0"/>
                </a:cxn>
                <a:cxn ang="0">
                  <a:pos x="1992" y="70"/>
                </a:cxn>
                <a:cxn ang="0">
                  <a:pos x="1927" y="265"/>
                </a:cxn>
                <a:cxn ang="0">
                  <a:pos x="1947" y="375"/>
                </a:cxn>
                <a:cxn ang="0">
                  <a:pos x="1842" y="550"/>
                </a:cxn>
                <a:cxn ang="0">
                  <a:pos x="1957" y="750"/>
                </a:cxn>
                <a:cxn ang="0">
                  <a:pos x="2212" y="1080"/>
                </a:cxn>
                <a:cxn ang="0">
                  <a:pos x="2142" y="1320"/>
                </a:cxn>
                <a:cxn ang="0">
                  <a:pos x="2517" y="1605"/>
                </a:cxn>
                <a:cxn ang="0">
                  <a:pos x="2587" y="1831"/>
                </a:cxn>
                <a:cxn ang="0">
                  <a:pos x="2167" y="1706"/>
                </a:cxn>
                <a:cxn ang="0">
                  <a:pos x="2127" y="1801"/>
                </a:cxn>
                <a:cxn ang="0">
                  <a:pos x="1987" y="1966"/>
                </a:cxn>
                <a:cxn ang="0">
                  <a:pos x="1887" y="2386"/>
                </a:cxn>
                <a:cxn ang="0">
                  <a:pos x="1992" y="2611"/>
                </a:cxn>
                <a:cxn ang="0">
                  <a:pos x="1777" y="2666"/>
                </a:cxn>
                <a:cxn ang="0">
                  <a:pos x="1417" y="3011"/>
                </a:cxn>
                <a:cxn ang="0">
                  <a:pos x="1252" y="3176"/>
                </a:cxn>
                <a:cxn ang="0">
                  <a:pos x="1372" y="3271"/>
                </a:cxn>
              </a:cxnLst>
              <a:rect l="0" t="0" r="r" b="b"/>
              <a:pathLst>
                <a:path w="2692" h="3401">
                  <a:moveTo>
                    <a:pt x="1287" y="3401"/>
                  </a:moveTo>
                  <a:lnTo>
                    <a:pt x="1072" y="3251"/>
                  </a:lnTo>
                  <a:lnTo>
                    <a:pt x="942" y="2956"/>
                  </a:lnTo>
                  <a:lnTo>
                    <a:pt x="1032" y="2861"/>
                  </a:lnTo>
                  <a:lnTo>
                    <a:pt x="982" y="2771"/>
                  </a:lnTo>
                  <a:lnTo>
                    <a:pt x="837" y="2671"/>
                  </a:lnTo>
                  <a:lnTo>
                    <a:pt x="732" y="2381"/>
                  </a:lnTo>
                  <a:lnTo>
                    <a:pt x="787" y="2276"/>
                  </a:lnTo>
                  <a:lnTo>
                    <a:pt x="717" y="2251"/>
                  </a:lnTo>
                  <a:lnTo>
                    <a:pt x="592" y="2336"/>
                  </a:lnTo>
                  <a:lnTo>
                    <a:pt x="537" y="2231"/>
                  </a:lnTo>
                  <a:lnTo>
                    <a:pt x="567" y="2126"/>
                  </a:lnTo>
                  <a:lnTo>
                    <a:pt x="687" y="2021"/>
                  </a:lnTo>
                  <a:lnTo>
                    <a:pt x="577" y="1846"/>
                  </a:lnTo>
                  <a:lnTo>
                    <a:pt x="412" y="1961"/>
                  </a:lnTo>
                  <a:lnTo>
                    <a:pt x="147" y="1931"/>
                  </a:lnTo>
                  <a:lnTo>
                    <a:pt x="0" y="1948"/>
                  </a:lnTo>
                  <a:lnTo>
                    <a:pt x="67" y="1811"/>
                  </a:lnTo>
                  <a:lnTo>
                    <a:pt x="7" y="1721"/>
                  </a:lnTo>
                  <a:lnTo>
                    <a:pt x="157" y="1645"/>
                  </a:lnTo>
                  <a:lnTo>
                    <a:pt x="192" y="1489"/>
                  </a:lnTo>
                  <a:lnTo>
                    <a:pt x="417" y="1493"/>
                  </a:lnTo>
                  <a:lnTo>
                    <a:pt x="462" y="1365"/>
                  </a:lnTo>
                  <a:lnTo>
                    <a:pt x="567" y="1270"/>
                  </a:lnTo>
                  <a:lnTo>
                    <a:pt x="522" y="1110"/>
                  </a:lnTo>
                  <a:lnTo>
                    <a:pt x="732" y="1000"/>
                  </a:lnTo>
                  <a:lnTo>
                    <a:pt x="667" y="880"/>
                  </a:lnTo>
                  <a:lnTo>
                    <a:pt x="712" y="705"/>
                  </a:lnTo>
                  <a:lnTo>
                    <a:pt x="862" y="715"/>
                  </a:lnTo>
                  <a:lnTo>
                    <a:pt x="937" y="465"/>
                  </a:lnTo>
                  <a:lnTo>
                    <a:pt x="967" y="70"/>
                  </a:lnTo>
                  <a:lnTo>
                    <a:pt x="1152" y="10"/>
                  </a:lnTo>
                  <a:lnTo>
                    <a:pt x="1482" y="75"/>
                  </a:lnTo>
                  <a:lnTo>
                    <a:pt x="1677" y="0"/>
                  </a:lnTo>
                  <a:lnTo>
                    <a:pt x="1857" y="30"/>
                  </a:lnTo>
                  <a:lnTo>
                    <a:pt x="1992" y="70"/>
                  </a:lnTo>
                  <a:lnTo>
                    <a:pt x="1882" y="130"/>
                  </a:lnTo>
                  <a:lnTo>
                    <a:pt x="1927" y="265"/>
                  </a:lnTo>
                  <a:lnTo>
                    <a:pt x="2017" y="340"/>
                  </a:lnTo>
                  <a:lnTo>
                    <a:pt x="1947" y="375"/>
                  </a:lnTo>
                  <a:lnTo>
                    <a:pt x="1662" y="400"/>
                  </a:lnTo>
                  <a:lnTo>
                    <a:pt x="1842" y="550"/>
                  </a:lnTo>
                  <a:lnTo>
                    <a:pt x="1807" y="625"/>
                  </a:lnTo>
                  <a:lnTo>
                    <a:pt x="1957" y="750"/>
                  </a:lnTo>
                  <a:lnTo>
                    <a:pt x="2037" y="925"/>
                  </a:lnTo>
                  <a:lnTo>
                    <a:pt x="2212" y="1080"/>
                  </a:lnTo>
                  <a:lnTo>
                    <a:pt x="2107" y="1185"/>
                  </a:lnTo>
                  <a:lnTo>
                    <a:pt x="2142" y="1320"/>
                  </a:lnTo>
                  <a:lnTo>
                    <a:pt x="2347" y="1525"/>
                  </a:lnTo>
                  <a:lnTo>
                    <a:pt x="2517" y="1605"/>
                  </a:lnTo>
                  <a:lnTo>
                    <a:pt x="2692" y="1741"/>
                  </a:lnTo>
                  <a:lnTo>
                    <a:pt x="2587" y="1831"/>
                  </a:lnTo>
                  <a:lnTo>
                    <a:pt x="2292" y="1801"/>
                  </a:lnTo>
                  <a:lnTo>
                    <a:pt x="2167" y="1706"/>
                  </a:lnTo>
                  <a:lnTo>
                    <a:pt x="2092" y="1680"/>
                  </a:lnTo>
                  <a:lnTo>
                    <a:pt x="2127" y="1801"/>
                  </a:lnTo>
                  <a:lnTo>
                    <a:pt x="2022" y="1831"/>
                  </a:lnTo>
                  <a:lnTo>
                    <a:pt x="1987" y="1966"/>
                  </a:lnTo>
                  <a:lnTo>
                    <a:pt x="1902" y="2141"/>
                  </a:lnTo>
                  <a:lnTo>
                    <a:pt x="1887" y="2386"/>
                  </a:lnTo>
                  <a:lnTo>
                    <a:pt x="1942" y="2516"/>
                  </a:lnTo>
                  <a:lnTo>
                    <a:pt x="1992" y="2611"/>
                  </a:lnTo>
                  <a:lnTo>
                    <a:pt x="1902" y="2681"/>
                  </a:lnTo>
                  <a:lnTo>
                    <a:pt x="1777" y="2666"/>
                  </a:lnTo>
                  <a:lnTo>
                    <a:pt x="1612" y="2861"/>
                  </a:lnTo>
                  <a:lnTo>
                    <a:pt x="1417" y="3011"/>
                  </a:lnTo>
                  <a:lnTo>
                    <a:pt x="1242" y="3121"/>
                  </a:lnTo>
                  <a:lnTo>
                    <a:pt x="1252" y="3176"/>
                  </a:lnTo>
                  <a:lnTo>
                    <a:pt x="1347" y="3191"/>
                  </a:lnTo>
                  <a:lnTo>
                    <a:pt x="1372" y="3271"/>
                  </a:lnTo>
                  <a:lnTo>
                    <a:pt x="1287" y="3401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4" name="Freeform 416"/>
            <p:cNvSpPr>
              <a:spLocks/>
            </p:cNvSpPr>
            <p:nvPr/>
          </p:nvSpPr>
          <p:spPr bwMode="auto">
            <a:xfrm>
              <a:off x="3874764" y="2375993"/>
              <a:ext cx="689909" cy="590785"/>
            </a:xfrm>
            <a:custGeom>
              <a:avLst/>
              <a:gdLst/>
              <a:ahLst/>
              <a:cxnLst>
                <a:cxn ang="0">
                  <a:pos x="585" y="2237"/>
                </a:cxn>
                <a:cxn ang="0">
                  <a:pos x="585" y="1852"/>
                </a:cxn>
                <a:cxn ang="0">
                  <a:pos x="340" y="1887"/>
                </a:cxn>
                <a:cxn ang="0">
                  <a:pos x="175" y="1967"/>
                </a:cxn>
                <a:cxn ang="0">
                  <a:pos x="0" y="1937"/>
                </a:cxn>
                <a:cxn ang="0">
                  <a:pos x="206" y="1773"/>
                </a:cxn>
                <a:cxn ang="0">
                  <a:pos x="180" y="1557"/>
                </a:cxn>
                <a:cxn ang="0">
                  <a:pos x="206" y="1407"/>
                </a:cxn>
                <a:cxn ang="0">
                  <a:pos x="130" y="1172"/>
                </a:cxn>
                <a:cxn ang="0">
                  <a:pos x="358" y="1068"/>
                </a:cxn>
                <a:cxn ang="0">
                  <a:pos x="490" y="911"/>
                </a:cxn>
                <a:cxn ang="0">
                  <a:pos x="811" y="722"/>
                </a:cxn>
                <a:cxn ang="0">
                  <a:pos x="1024" y="732"/>
                </a:cxn>
                <a:cxn ang="0">
                  <a:pos x="1300" y="626"/>
                </a:cxn>
                <a:cxn ang="0">
                  <a:pos x="1396" y="476"/>
                </a:cxn>
                <a:cxn ang="0">
                  <a:pos x="1351" y="296"/>
                </a:cxn>
                <a:cxn ang="0">
                  <a:pos x="1486" y="221"/>
                </a:cxn>
                <a:cxn ang="0">
                  <a:pos x="1576" y="106"/>
                </a:cxn>
                <a:cxn ang="0">
                  <a:pos x="1726" y="87"/>
                </a:cxn>
                <a:cxn ang="0">
                  <a:pos x="1990" y="116"/>
                </a:cxn>
                <a:cxn ang="0">
                  <a:pos x="2156" y="0"/>
                </a:cxn>
                <a:cxn ang="0">
                  <a:pos x="2266" y="176"/>
                </a:cxn>
                <a:cxn ang="0">
                  <a:pos x="2146" y="279"/>
                </a:cxn>
                <a:cxn ang="0">
                  <a:pos x="2116" y="387"/>
                </a:cxn>
                <a:cxn ang="0">
                  <a:pos x="2171" y="491"/>
                </a:cxn>
                <a:cxn ang="0">
                  <a:pos x="2297" y="407"/>
                </a:cxn>
                <a:cxn ang="0">
                  <a:pos x="2365" y="431"/>
                </a:cxn>
                <a:cxn ang="0">
                  <a:pos x="2312" y="539"/>
                </a:cxn>
                <a:cxn ang="0">
                  <a:pos x="2416" y="826"/>
                </a:cxn>
                <a:cxn ang="0">
                  <a:pos x="2561" y="927"/>
                </a:cxn>
                <a:cxn ang="0">
                  <a:pos x="2611" y="1017"/>
                </a:cxn>
                <a:cxn ang="0">
                  <a:pos x="2522" y="1113"/>
                </a:cxn>
                <a:cxn ang="0">
                  <a:pos x="2426" y="1187"/>
                </a:cxn>
                <a:cxn ang="0">
                  <a:pos x="2366" y="1382"/>
                </a:cxn>
                <a:cxn ang="0">
                  <a:pos x="2201" y="1622"/>
                </a:cxn>
                <a:cxn ang="0">
                  <a:pos x="2096" y="1872"/>
                </a:cxn>
                <a:cxn ang="0">
                  <a:pos x="1961" y="1962"/>
                </a:cxn>
                <a:cxn ang="0">
                  <a:pos x="1916" y="2147"/>
                </a:cxn>
                <a:cxn ang="0">
                  <a:pos x="1736" y="2097"/>
                </a:cxn>
                <a:cxn ang="0">
                  <a:pos x="1591" y="2177"/>
                </a:cxn>
                <a:cxn ang="0">
                  <a:pos x="1501" y="2132"/>
                </a:cxn>
                <a:cxn ang="0">
                  <a:pos x="1516" y="2027"/>
                </a:cxn>
                <a:cxn ang="0">
                  <a:pos x="1451" y="1992"/>
                </a:cxn>
                <a:cxn ang="0">
                  <a:pos x="1346" y="2042"/>
                </a:cxn>
                <a:cxn ang="0">
                  <a:pos x="1225" y="1907"/>
                </a:cxn>
                <a:cxn ang="0">
                  <a:pos x="1155" y="1962"/>
                </a:cxn>
                <a:cxn ang="0">
                  <a:pos x="1135" y="2037"/>
                </a:cxn>
                <a:cxn ang="0">
                  <a:pos x="975" y="2142"/>
                </a:cxn>
                <a:cxn ang="0">
                  <a:pos x="795" y="2067"/>
                </a:cxn>
                <a:cxn ang="0">
                  <a:pos x="585" y="2237"/>
                </a:cxn>
              </a:cxnLst>
              <a:rect l="0" t="0" r="r" b="b"/>
              <a:pathLst>
                <a:path w="2611" h="2237">
                  <a:moveTo>
                    <a:pt x="585" y="2237"/>
                  </a:moveTo>
                  <a:lnTo>
                    <a:pt x="585" y="1852"/>
                  </a:lnTo>
                  <a:lnTo>
                    <a:pt x="340" y="1887"/>
                  </a:lnTo>
                  <a:lnTo>
                    <a:pt x="175" y="1967"/>
                  </a:lnTo>
                  <a:lnTo>
                    <a:pt x="0" y="1937"/>
                  </a:lnTo>
                  <a:lnTo>
                    <a:pt x="206" y="1773"/>
                  </a:lnTo>
                  <a:lnTo>
                    <a:pt x="180" y="1557"/>
                  </a:lnTo>
                  <a:lnTo>
                    <a:pt x="206" y="1407"/>
                  </a:lnTo>
                  <a:lnTo>
                    <a:pt x="130" y="1172"/>
                  </a:lnTo>
                  <a:lnTo>
                    <a:pt x="358" y="1068"/>
                  </a:lnTo>
                  <a:lnTo>
                    <a:pt x="490" y="911"/>
                  </a:lnTo>
                  <a:lnTo>
                    <a:pt x="811" y="722"/>
                  </a:lnTo>
                  <a:lnTo>
                    <a:pt x="1024" y="732"/>
                  </a:lnTo>
                  <a:lnTo>
                    <a:pt x="1300" y="626"/>
                  </a:lnTo>
                  <a:lnTo>
                    <a:pt x="1396" y="476"/>
                  </a:lnTo>
                  <a:lnTo>
                    <a:pt x="1351" y="296"/>
                  </a:lnTo>
                  <a:lnTo>
                    <a:pt x="1486" y="221"/>
                  </a:lnTo>
                  <a:lnTo>
                    <a:pt x="1576" y="106"/>
                  </a:lnTo>
                  <a:lnTo>
                    <a:pt x="1726" y="87"/>
                  </a:lnTo>
                  <a:lnTo>
                    <a:pt x="1990" y="116"/>
                  </a:lnTo>
                  <a:lnTo>
                    <a:pt x="2156" y="0"/>
                  </a:lnTo>
                  <a:lnTo>
                    <a:pt x="2266" y="176"/>
                  </a:lnTo>
                  <a:lnTo>
                    <a:pt x="2146" y="279"/>
                  </a:lnTo>
                  <a:lnTo>
                    <a:pt x="2116" y="387"/>
                  </a:lnTo>
                  <a:lnTo>
                    <a:pt x="2171" y="491"/>
                  </a:lnTo>
                  <a:lnTo>
                    <a:pt x="2297" y="407"/>
                  </a:lnTo>
                  <a:lnTo>
                    <a:pt x="2365" y="431"/>
                  </a:lnTo>
                  <a:lnTo>
                    <a:pt x="2312" y="539"/>
                  </a:lnTo>
                  <a:lnTo>
                    <a:pt x="2416" y="826"/>
                  </a:lnTo>
                  <a:lnTo>
                    <a:pt x="2561" y="927"/>
                  </a:lnTo>
                  <a:lnTo>
                    <a:pt x="2611" y="1017"/>
                  </a:lnTo>
                  <a:lnTo>
                    <a:pt x="2522" y="1113"/>
                  </a:lnTo>
                  <a:lnTo>
                    <a:pt x="2426" y="1187"/>
                  </a:lnTo>
                  <a:lnTo>
                    <a:pt x="2366" y="1382"/>
                  </a:lnTo>
                  <a:lnTo>
                    <a:pt x="2201" y="1622"/>
                  </a:lnTo>
                  <a:lnTo>
                    <a:pt x="2096" y="1872"/>
                  </a:lnTo>
                  <a:lnTo>
                    <a:pt x="1961" y="1962"/>
                  </a:lnTo>
                  <a:lnTo>
                    <a:pt x="1916" y="2147"/>
                  </a:lnTo>
                  <a:lnTo>
                    <a:pt x="1736" y="2097"/>
                  </a:lnTo>
                  <a:lnTo>
                    <a:pt x="1591" y="2177"/>
                  </a:lnTo>
                  <a:lnTo>
                    <a:pt x="1501" y="2132"/>
                  </a:lnTo>
                  <a:lnTo>
                    <a:pt x="1516" y="2027"/>
                  </a:lnTo>
                  <a:lnTo>
                    <a:pt x="1451" y="1992"/>
                  </a:lnTo>
                  <a:lnTo>
                    <a:pt x="1346" y="2042"/>
                  </a:lnTo>
                  <a:lnTo>
                    <a:pt x="1225" y="1907"/>
                  </a:lnTo>
                  <a:lnTo>
                    <a:pt x="1155" y="1962"/>
                  </a:lnTo>
                  <a:lnTo>
                    <a:pt x="1135" y="2037"/>
                  </a:lnTo>
                  <a:lnTo>
                    <a:pt x="975" y="2142"/>
                  </a:lnTo>
                  <a:lnTo>
                    <a:pt x="795" y="2067"/>
                  </a:lnTo>
                  <a:lnTo>
                    <a:pt x="585" y="2237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5" name="Freeform 417"/>
            <p:cNvSpPr>
              <a:spLocks/>
            </p:cNvSpPr>
            <p:nvPr/>
          </p:nvSpPr>
          <p:spPr bwMode="auto">
            <a:xfrm>
              <a:off x="4380963" y="2669402"/>
              <a:ext cx="289444" cy="376675"/>
            </a:xfrm>
            <a:custGeom>
              <a:avLst/>
              <a:gdLst/>
              <a:ahLst/>
              <a:cxnLst>
                <a:cxn ang="0">
                  <a:pos x="96" y="1425"/>
                </a:cxn>
                <a:cxn ang="0">
                  <a:pos x="391" y="1245"/>
                </a:cxn>
                <a:cxn ang="0">
                  <a:pos x="681" y="1185"/>
                </a:cxn>
                <a:cxn ang="0">
                  <a:pos x="781" y="1110"/>
                </a:cxn>
                <a:cxn ang="0">
                  <a:pos x="816" y="1195"/>
                </a:cxn>
                <a:cxn ang="0">
                  <a:pos x="876" y="1350"/>
                </a:cxn>
                <a:cxn ang="0">
                  <a:pos x="951" y="1185"/>
                </a:cxn>
                <a:cxn ang="0">
                  <a:pos x="891" y="930"/>
                </a:cxn>
                <a:cxn ang="0">
                  <a:pos x="846" y="775"/>
                </a:cxn>
                <a:cxn ang="0">
                  <a:pos x="886" y="685"/>
                </a:cxn>
                <a:cxn ang="0">
                  <a:pos x="931" y="775"/>
                </a:cxn>
                <a:cxn ang="0">
                  <a:pos x="991" y="760"/>
                </a:cxn>
                <a:cxn ang="0">
                  <a:pos x="991" y="670"/>
                </a:cxn>
                <a:cxn ang="0">
                  <a:pos x="946" y="565"/>
                </a:cxn>
                <a:cxn ang="0">
                  <a:pos x="1096" y="570"/>
                </a:cxn>
                <a:cxn ang="0">
                  <a:pos x="1081" y="420"/>
                </a:cxn>
                <a:cxn ang="0">
                  <a:pos x="961" y="450"/>
                </a:cxn>
                <a:cxn ang="0">
                  <a:pos x="736" y="295"/>
                </a:cxn>
                <a:cxn ang="0">
                  <a:pos x="606" y="0"/>
                </a:cxn>
                <a:cxn ang="0">
                  <a:pos x="511" y="75"/>
                </a:cxn>
                <a:cxn ang="0">
                  <a:pos x="451" y="268"/>
                </a:cxn>
                <a:cxn ang="0">
                  <a:pos x="286" y="511"/>
                </a:cxn>
                <a:cxn ang="0">
                  <a:pos x="181" y="762"/>
                </a:cxn>
                <a:cxn ang="0">
                  <a:pos x="45" y="850"/>
                </a:cxn>
                <a:cxn ang="0">
                  <a:pos x="0" y="1033"/>
                </a:cxn>
                <a:cxn ang="0">
                  <a:pos x="111" y="1180"/>
                </a:cxn>
                <a:cxn ang="0">
                  <a:pos x="96" y="1425"/>
                </a:cxn>
              </a:cxnLst>
              <a:rect l="0" t="0" r="r" b="b"/>
              <a:pathLst>
                <a:path w="1096" h="1425">
                  <a:moveTo>
                    <a:pt x="96" y="1425"/>
                  </a:moveTo>
                  <a:lnTo>
                    <a:pt x="391" y="1245"/>
                  </a:lnTo>
                  <a:lnTo>
                    <a:pt x="681" y="1185"/>
                  </a:lnTo>
                  <a:lnTo>
                    <a:pt x="781" y="1110"/>
                  </a:lnTo>
                  <a:lnTo>
                    <a:pt x="816" y="1195"/>
                  </a:lnTo>
                  <a:lnTo>
                    <a:pt x="876" y="1350"/>
                  </a:lnTo>
                  <a:lnTo>
                    <a:pt x="951" y="1185"/>
                  </a:lnTo>
                  <a:lnTo>
                    <a:pt x="891" y="930"/>
                  </a:lnTo>
                  <a:lnTo>
                    <a:pt x="846" y="775"/>
                  </a:lnTo>
                  <a:lnTo>
                    <a:pt x="886" y="685"/>
                  </a:lnTo>
                  <a:lnTo>
                    <a:pt x="931" y="775"/>
                  </a:lnTo>
                  <a:lnTo>
                    <a:pt x="991" y="760"/>
                  </a:lnTo>
                  <a:lnTo>
                    <a:pt x="991" y="670"/>
                  </a:lnTo>
                  <a:lnTo>
                    <a:pt x="946" y="565"/>
                  </a:lnTo>
                  <a:lnTo>
                    <a:pt x="1096" y="570"/>
                  </a:lnTo>
                  <a:lnTo>
                    <a:pt x="1081" y="420"/>
                  </a:lnTo>
                  <a:lnTo>
                    <a:pt x="961" y="450"/>
                  </a:lnTo>
                  <a:lnTo>
                    <a:pt x="736" y="295"/>
                  </a:lnTo>
                  <a:lnTo>
                    <a:pt x="606" y="0"/>
                  </a:lnTo>
                  <a:lnTo>
                    <a:pt x="511" y="75"/>
                  </a:lnTo>
                  <a:lnTo>
                    <a:pt x="451" y="268"/>
                  </a:lnTo>
                  <a:lnTo>
                    <a:pt x="286" y="511"/>
                  </a:lnTo>
                  <a:lnTo>
                    <a:pt x="181" y="762"/>
                  </a:lnTo>
                  <a:lnTo>
                    <a:pt x="45" y="850"/>
                  </a:lnTo>
                  <a:lnTo>
                    <a:pt x="0" y="1033"/>
                  </a:lnTo>
                  <a:lnTo>
                    <a:pt x="111" y="1180"/>
                  </a:lnTo>
                  <a:lnTo>
                    <a:pt x="96" y="1425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6" name="Freeform 418"/>
            <p:cNvSpPr>
              <a:spLocks/>
            </p:cNvSpPr>
            <p:nvPr/>
          </p:nvSpPr>
          <p:spPr bwMode="auto">
            <a:xfrm>
              <a:off x="5261192" y="2342951"/>
              <a:ext cx="338346" cy="103090"/>
            </a:xfrm>
            <a:custGeom>
              <a:avLst/>
              <a:gdLst/>
              <a:ahLst/>
              <a:cxnLst>
                <a:cxn ang="0">
                  <a:pos x="110" y="290"/>
                </a:cxn>
                <a:cxn ang="0">
                  <a:pos x="260" y="270"/>
                </a:cxn>
                <a:cxn ang="0">
                  <a:pos x="365" y="215"/>
                </a:cxn>
                <a:cxn ang="0">
                  <a:pos x="465" y="300"/>
                </a:cxn>
                <a:cxn ang="0">
                  <a:pos x="590" y="255"/>
                </a:cxn>
                <a:cxn ang="0">
                  <a:pos x="1095" y="255"/>
                </a:cxn>
                <a:cxn ang="0">
                  <a:pos x="1205" y="390"/>
                </a:cxn>
                <a:cxn ang="0">
                  <a:pos x="1278" y="370"/>
                </a:cxn>
                <a:cxn ang="0">
                  <a:pos x="1248" y="331"/>
                </a:cxn>
                <a:cxn ang="0">
                  <a:pos x="1208" y="303"/>
                </a:cxn>
                <a:cxn ang="0">
                  <a:pos x="1170" y="256"/>
                </a:cxn>
                <a:cxn ang="0">
                  <a:pos x="1149" y="207"/>
                </a:cxn>
                <a:cxn ang="0">
                  <a:pos x="1157" y="171"/>
                </a:cxn>
                <a:cxn ang="0">
                  <a:pos x="1118" y="127"/>
                </a:cxn>
                <a:cxn ang="0">
                  <a:pos x="1107" y="87"/>
                </a:cxn>
                <a:cxn ang="0">
                  <a:pos x="1143" y="48"/>
                </a:cxn>
                <a:cxn ang="0">
                  <a:pos x="1065" y="35"/>
                </a:cxn>
                <a:cxn ang="0">
                  <a:pos x="980" y="125"/>
                </a:cxn>
                <a:cxn ang="0">
                  <a:pos x="800" y="0"/>
                </a:cxn>
                <a:cxn ang="0">
                  <a:pos x="605" y="15"/>
                </a:cxn>
                <a:cxn ang="0">
                  <a:pos x="525" y="60"/>
                </a:cxn>
                <a:cxn ang="0">
                  <a:pos x="345" y="45"/>
                </a:cxn>
                <a:cxn ang="0">
                  <a:pos x="60" y="0"/>
                </a:cxn>
                <a:cxn ang="0">
                  <a:pos x="0" y="80"/>
                </a:cxn>
                <a:cxn ang="0">
                  <a:pos x="110" y="290"/>
                </a:cxn>
              </a:cxnLst>
              <a:rect l="0" t="0" r="r" b="b"/>
              <a:pathLst>
                <a:path w="1278" h="390">
                  <a:moveTo>
                    <a:pt x="110" y="290"/>
                  </a:moveTo>
                  <a:lnTo>
                    <a:pt x="260" y="270"/>
                  </a:lnTo>
                  <a:lnTo>
                    <a:pt x="365" y="215"/>
                  </a:lnTo>
                  <a:lnTo>
                    <a:pt x="465" y="300"/>
                  </a:lnTo>
                  <a:lnTo>
                    <a:pt x="590" y="255"/>
                  </a:lnTo>
                  <a:lnTo>
                    <a:pt x="1095" y="255"/>
                  </a:lnTo>
                  <a:lnTo>
                    <a:pt x="1205" y="390"/>
                  </a:lnTo>
                  <a:lnTo>
                    <a:pt x="1278" y="370"/>
                  </a:lnTo>
                  <a:lnTo>
                    <a:pt x="1248" y="331"/>
                  </a:lnTo>
                  <a:lnTo>
                    <a:pt x="1208" y="303"/>
                  </a:lnTo>
                  <a:lnTo>
                    <a:pt x="1170" y="256"/>
                  </a:lnTo>
                  <a:lnTo>
                    <a:pt x="1149" y="207"/>
                  </a:lnTo>
                  <a:lnTo>
                    <a:pt x="1157" y="171"/>
                  </a:lnTo>
                  <a:lnTo>
                    <a:pt x="1118" y="127"/>
                  </a:lnTo>
                  <a:lnTo>
                    <a:pt x="1107" y="87"/>
                  </a:lnTo>
                  <a:lnTo>
                    <a:pt x="1143" y="48"/>
                  </a:lnTo>
                  <a:lnTo>
                    <a:pt x="1065" y="35"/>
                  </a:lnTo>
                  <a:lnTo>
                    <a:pt x="980" y="125"/>
                  </a:lnTo>
                  <a:lnTo>
                    <a:pt x="800" y="0"/>
                  </a:lnTo>
                  <a:lnTo>
                    <a:pt x="605" y="15"/>
                  </a:lnTo>
                  <a:lnTo>
                    <a:pt x="525" y="60"/>
                  </a:lnTo>
                  <a:lnTo>
                    <a:pt x="345" y="45"/>
                  </a:lnTo>
                  <a:lnTo>
                    <a:pt x="60" y="0"/>
                  </a:lnTo>
                  <a:lnTo>
                    <a:pt x="0" y="80"/>
                  </a:lnTo>
                  <a:lnTo>
                    <a:pt x="110" y="29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7" name="Freeform 419"/>
            <p:cNvSpPr>
              <a:spLocks/>
            </p:cNvSpPr>
            <p:nvPr/>
          </p:nvSpPr>
          <p:spPr bwMode="auto">
            <a:xfrm>
              <a:off x="5060298" y="2299336"/>
              <a:ext cx="545847" cy="602679"/>
            </a:xfrm>
            <a:custGeom>
              <a:avLst/>
              <a:gdLst/>
              <a:ahLst/>
              <a:cxnLst>
                <a:cxn ang="0">
                  <a:pos x="1900" y="1141"/>
                </a:cxn>
                <a:cxn ang="0">
                  <a:pos x="1575" y="1381"/>
                </a:cxn>
                <a:cxn ang="0">
                  <a:pos x="1230" y="1506"/>
                </a:cxn>
                <a:cxn ang="0">
                  <a:pos x="960" y="1576"/>
                </a:cxn>
                <a:cxn ang="0">
                  <a:pos x="1000" y="1716"/>
                </a:cxn>
                <a:cxn ang="0">
                  <a:pos x="1165" y="1806"/>
                </a:cxn>
                <a:cxn ang="0">
                  <a:pos x="1290" y="2061"/>
                </a:cxn>
                <a:cxn ang="0">
                  <a:pos x="1410" y="2281"/>
                </a:cxn>
                <a:cxn ang="0">
                  <a:pos x="1125" y="2151"/>
                </a:cxn>
                <a:cxn ang="0">
                  <a:pos x="975" y="1906"/>
                </a:cxn>
                <a:cxn ang="0">
                  <a:pos x="630" y="1771"/>
                </a:cxn>
                <a:cxn ang="0">
                  <a:pos x="300" y="1656"/>
                </a:cxn>
                <a:cxn ang="0">
                  <a:pos x="190" y="1596"/>
                </a:cxn>
                <a:cxn ang="0">
                  <a:pos x="0" y="1401"/>
                </a:cxn>
                <a:cxn ang="0">
                  <a:pos x="40" y="1171"/>
                </a:cxn>
                <a:cxn ang="0">
                  <a:pos x="180" y="1146"/>
                </a:cxn>
                <a:cxn ang="0">
                  <a:pos x="160" y="945"/>
                </a:cxn>
                <a:cxn ang="0">
                  <a:pos x="210" y="650"/>
                </a:cxn>
                <a:cxn ang="0">
                  <a:pos x="295" y="425"/>
                </a:cxn>
                <a:cxn ang="0">
                  <a:pos x="435" y="230"/>
                </a:cxn>
                <a:cxn ang="0">
                  <a:pos x="595" y="300"/>
                </a:cxn>
                <a:cxn ang="0">
                  <a:pos x="705" y="20"/>
                </a:cxn>
                <a:cxn ang="0">
                  <a:pos x="900" y="65"/>
                </a:cxn>
                <a:cxn ang="0">
                  <a:pos x="1060" y="170"/>
                </a:cxn>
                <a:cxn ang="0">
                  <a:pos x="1285" y="223"/>
                </a:cxn>
                <a:cxn ang="0">
                  <a:pos x="820" y="165"/>
                </a:cxn>
                <a:cxn ang="0">
                  <a:pos x="870" y="454"/>
                </a:cxn>
                <a:cxn ang="0">
                  <a:pos x="585" y="390"/>
                </a:cxn>
                <a:cxn ang="0">
                  <a:pos x="360" y="560"/>
                </a:cxn>
                <a:cxn ang="0">
                  <a:pos x="285" y="830"/>
                </a:cxn>
                <a:cxn ang="0">
                  <a:pos x="420" y="1171"/>
                </a:cxn>
                <a:cxn ang="0">
                  <a:pos x="570" y="1221"/>
                </a:cxn>
                <a:cxn ang="0">
                  <a:pos x="730" y="1416"/>
                </a:cxn>
                <a:cxn ang="0">
                  <a:pos x="940" y="1236"/>
                </a:cxn>
                <a:cxn ang="0">
                  <a:pos x="1150" y="1171"/>
                </a:cxn>
                <a:cxn ang="0">
                  <a:pos x="1365" y="1176"/>
                </a:cxn>
                <a:cxn ang="0">
                  <a:pos x="1770" y="1055"/>
                </a:cxn>
                <a:cxn ang="0">
                  <a:pos x="1975" y="990"/>
                </a:cxn>
                <a:cxn ang="0">
                  <a:pos x="1995" y="1236"/>
                </a:cxn>
              </a:cxnLst>
              <a:rect l="0" t="0" r="r" b="b"/>
              <a:pathLst>
                <a:path w="2065" h="2281">
                  <a:moveTo>
                    <a:pt x="1995" y="1236"/>
                  </a:moveTo>
                  <a:lnTo>
                    <a:pt x="1900" y="1141"/>
                  </a:lnTo>
                  <a:lnTo>
                    <a:pt x="1755" y="1125"/>
                  </a:lnTo>
                  <a:lnTo>
                    <a:pt x="1575" y="1381"/>
                  </a:lnTo>
                  <a:lnTo>
                    <a:pt x="1360" y="1506"/>
                  </a:lnTo>
                  <a:lnTo>
                    <a:pt x="1230" y="1506"/>
                  </a:lnTo>
                  <a:lnTo>
                    <a:pt x="1110" y="1666"/>
                  </a:lnTo>
                  <a:lnTo>
                    <a:pt x="960" y="1576"/>
                  </a:lnTo>
                  <a:lnTo>
                    <a:pt x="930" y="1651"/>
                  </a:lnTo>
                  <a:lnTo>
                    <a:pt x="1000" y="1716"/>
                  </a:lnTo>
                  <a:lnTo>
                    <a:pt x="1075" y="1776"/>
                  </a:lnTo>
                  <a:lnTo>
                    <a:pt x="1165" y="1806"/>
                  </a:lnTo>
                  <a:lnTo>
                    <a:pt x="1240" y="1951"/>
                  </a:lnTo>
                  <a:lnTo>
                    <a:pt x="1290" y="2061"/>
                  </a:lnTo>
                  <a:lnTo>
                    <a:pt x="1470" y="2191"/>
                  </a:lnTo>
                  <a:lnTo>
                    <a:pt x="1410" y="2281"/>
                  </a:lnTo>
                  <a:lnTo>
                    <a:pt x="1285" y="2181"/>
                  </a:lnTo>
                  <a:lnTo>
                    <a:pt x="1125" y="2151"/>
                  </a:lnTo>
                  <a:lnTo>
                    <a:pt x="1155" y="2046"/>
                  </a:lnTo>
                  <a:lnTo>
                    <a:pt x="975" y="1906"/>
                  </a:lnTo>
                  <a:lnTo>
                    <a:pt x="865" y="1891"/>
                  </a:lnTo>
                  <a:lnTo>
                    <a:pt x="630" y="1771"/>
                  </a:lnTo>
                  <a:lnTo>
                    <a:pt x="480" y="1651"/>
                  </a:lnTo>
                  <a:lnTo>
                    <a:pt x="300" y="1656"/>
                  </a:lnTo>
                  <a:lnTo>
                    <a:pt x="220" y="1711"/>
                  </a:lnTo>
                  <a:lnTo>
                    <a:pt x="190" y="1596"/>
                  </a:lnTo>
                  <a:lnTo>
                    <a:pt x="130" y="1461"/>
                  </a:lnTo>
                  <a:lnTo>
                    <a:pt x="0" y="1401"/>
                  </a:lnTo>
                  <a:lnTo>
                    <a:pt x="25" y="1281"/>
                  </a:lnTo>
                  <a:lnTo>
                    <a:pt x="40" y="1171"/>
                  </a:lnTo>
                  <a:lnTo>
                    <a:pt x="120" y="1055"/>
                  </a:lnTo>
                  <a:lnTo>
                    <a:pt x="180" y="1146"/>
                  </a:lnTo>
                  <a:lnTo>
                    <a:pt x="225" y="1080"/>
                  </a:lnTo>
                  <a:lnTo>
                    <a:pt x="160" y="945"/>
                  </a:lnTo>
                  <a:lnTo>
                    <a:pt x="180" y="780"/>
                  </a:lnTo>
                  <a:lnTo>
                    <a:pt x="210" y="650"/>
                  </a:lnTo>
                  <a:lnTo>
                    <a:pt x="180" y="545"/>
                  </a:lnTo>
                  <a:lnTo>
                    <a:pt x="295" y="425"/>
                  </a:lnTo>
                  <a:lnTo>
                    <a:pt x="325" y="335"/>
                  </a:lnTo>
                  <a:lnTo>
                    <a:pt x="435" y="230"/>
                  </a:lnTo>
                  <a:lnTo>
                    <a:pt x="495" y="305"/>
                  </a:lnTo>
                  <a:lnTo>
                    <a:pt x="595" y="300"/>
                  </a:lnTo>
                  <a:lnTo>
                    <a:pt x="670" y="155"/>
                  </a:lnTo>
                  <a:lnTo>
                    <a:pt x="705" y="20"/>
                  </a:lnTo>
                  <a:lnTo>
                    <a:pt x="820" y="0"/>
                  </a:lnTo>
                  <a:lnTo>
                    <a:pt x="900" y="65"/>
                  </a:lnTo>
                  <a:lnTo>
                    <a:pt x="1000" y="65"/>
                  </a:lnTo>
                  <a:lnTo>
                    <a:pt x="1060" y="170"/>
                  </a:lnTo>
                  <a:lnTo>
                    <a:pt x="1260" y="105"/>
                  </a:lnTo>
                  <a:lnTo>
                    <a:pt x="1285" y="223"/>
                  </a:lnTo>
                  <a:lnTo>
                    <a:pt x="1104" y="210"/>
                  </a:lnTo>
                  <a:lnTo>
                    <a:pt x="820" y="165"/>
                  </a:lnTo>
                  <a:lnTo>
                    <a:pt x="760" y="245"/>
                  </a:lnTo>
                  <a:lnTo>
                    <a:pt x="870" y="454"/>
                  </a:lnTo>
                  <a:lnTo>
                    <a:pt x="765" y="465"/>
                  </a:lnTo>
                  <a:lnTo>
                    <a:pt x="585" y="390"/>
                  </a:lnTo>
                  <a:lnTo>
                    <a:pt x="445" y="455"/>
                  </a:lnTo>
                  <a:lnTo>
                    <a:pt x="360" y="560"/>
                  </a:lnTo>
                  <a:lnTo>
                    <a:pt x="310" y="680"/>
                  </a:lnTo>
                  <a:lnTo>
                    <a:pt x="285" y="830"/>
                  </a:lnTo>
                  <a:lnTo>
                    <a:pt x="330" y="1020"/>
                  </a:lnTo>
                  <a:lnTo>
                    <a:pt x="420" y="1171"/>
                  </a:lnTo>
                  <a:lnTo>
                    <a:pt x="495" y="1171"/>
                  </a:lnTo>
                  <a:lnTo>
                    <a:pt x="570" y="1221"/>
                  </a:lnTo>
                  <a:lnTo>
                    <a:pt x="600" y="1386"/>
                  </a:lnTo>
                  <a:lnTo>
                    <a:pt x="730" y="1416"/>
                  </a:lnTo>
                  <a:lnTo>
                    <a:pt x="840" y="1401"/>
                  </a:lnTo>
                  <a:lnTo>
                    <a:pt x="940" y="1236"/>
                  </a:lnTo>
                  <a:lnTo>
                    <a:pt x="1060" y="1110"/>
                  </a:lnTo>
                  <a:lnTo>
                    <a:pt x="1150" y="1171"/>
                  </a:lnTo>
                  <a:lnTo>
                    <a:pt x="1255" y="1191"/>
                  </a:lnTo>
                  <a:lnTo>
                    <a:pt x="1365" y="1176"/>
                  </a:lnTo>
                  <a:lnTo>
                    <a:pt x="1405" y="1085"/>
                  </a:lnTo>
                  <a:lnTo>
                    <a:pt x="1770" y="1055"/>
                  </a:lnTo>
                  <a:lnTo>
                    <a:pt x="1875" y="975"/>
                  </a:lnTo>
                  <a:lnTo>
                    <a:pt x="1975" y="990"/>
                  </a:lnTo>
                  <a:lnTo>
                    <a:pt x="2065" y="1055"/>
                  </a:lnTo>
                  <a:lnTo>
                    <a:pt x="1995" y="1236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8" name="Freeform 420"/>
            <p:cNvSpPr>
              <a:spLocks/>
            </p:cNvSpPr>
            <p:nvPr/>
          </p:nvSpPr>
          <p:spPr bwMode="auto">
            <a:xfrm>
              <a:off x="5261192" y="2867652"/>
              <a:ext cx="266976" cy="265655"/>
            </a:xfrm>
            <a:custGeom>
              <a:avLst/>
              <a:gdLst/>
              <a:ahLst/>
              <a:cxnLst>
                <a:cxn ang="0">
                  <a:pos x="561" y="989"/>
                </a:cxn>
                <a:cxn ang="0">
                  <a:pos x="456" y="1004"/>
                </a:cxn>
                <a:cxn ang="0">
                  <a:pos x="301" y="939"/>
                </a:cxn>
                <a:cxn ang="0">
                  <a:pos x="271" y="789"/>
                </a:cxn>
                <a:cxn ang="0">
                  <a:pos x="366" y="624"/>
                </a:cxn>
                <a:cxn ang="0">
                  <a:pos x="231" y="549"/>
                </a:cxn>
                <a:cxn ang="0">
                  <a:pos x="0" y="326"/>
                </a:cxn>
                <a:cxn ang="0">
                  <a:pos x="366" y="0"/>
                </a:cxn>
                <a:cxn ang="0">
                  <a:pos x="528" y="30"/>
                </a:cxn>
                <a:cxn ang="0">
                  <a:pos x="654" y="131"/>
                </a:cxn>
                <a:cxn ang="0">
                  <a:pos x="681" y="264"/>
                </a:cxn>
                <a:cxn ang="0">
                  <a:pos x="661" y="389"/>
                </a:cxn>
                <a:cxn ang="0">
                  <a:pos x="816" y="509"/>
                </a:cxn>
                <a:cxn ang="0">
                  <a:pos x="901" y="624"/>
                </a:cxn>
                <a:cxn ang="0">
                  <a:pos x="1011" y="699"/>
                </a:cxn>
                <a:cxn ang="0">
                  <a:pos x="961" y="779"/>
                </a:cxn>
                <a:cxn ang="0">
                  <a:pos x="841" y="774"/>
                </a:cxn>
                <a:cxn ang="0">
                  <a:pos x="621" y="809"/>
                </a:cxn>
                <a:cxn ang="0">
                  <a:pos x="561" y="899"/>
                </a:cxn>
                <a:cxn ang="0">
                  <a:pos x="561" y="989"/>
                </a:cxn>
              </a:cxnLst>
              <a:rect l="0" t="0" r="r" b="b"/>
              <a:pathLst>
                <a:path w="1011" h="1004">
                  <a:moveTo>
                    <a:pt x="561" y="989"/>
                  </a:moveTo>
                  <a:lnTo>
                    <a:pt x="456" y="1004"/>
                  </a:lnTo>
                  <a:lnTo>
                    <a:pt x="301" y="939"/>
                  </a:lnTo>
                  <a:lnTo>
                    <a:pt x="271" y="789"/>
                  </a:lnTo>
                  <a:lnTo>
                    <a:pt x="366" y="624"/>
                  </a:lnTo>
                  <a:lnTo>
                    <a:pt x="231" y="549"/>
                  </a:lnTo>
                  <a:lnTo>
                    <a:pt x="0" y="326"/>
                  </a:lnTo>
                  <a:lnTo>
                    <a:pt x="366" y="0"/>
                  </a:lnTo>
                  <a:lnTo>
                    <a:pt x="528" y="30"/>
                  </a:lnTo>
                  <a:lnTo>
                    <a:pt x="654" y="131"/>
                  </a:lnTo>
                  <a:lnTo>
                    <a:pt x="681" y="264"/>
                  </a:lnTo>
                  <a:lnTo>
                    <a:pt x="661" y="389"/>
                  </a:lnTo>
                  <a:lnTo>
                    <a:pt x="816" y="509"/>
                  </a:lnTo>
                  <a:lnTo>
                    <a:pt x="901" y="624"/>
                  </a:lnTo>
                  <a:lnTo>
                    <a:pt x="1011" y="699"/>
                  </a:lnTo>
                  <a:lnTo>
                    <a:pt x="961" y="779"/>
                  </a:lnTo>
                  <a:lnTo>
                    <a:pt x="841" y="774"/>
                  </a:lnTo>
                  <a:lnTo>
                    <a:pt x="621" y="809"/>
                  </a:lnTo>
                  <a:lnTo>
                    <a:pt x="561" y="899"/>
                  </a:lnTo>
                  <a:lnTo>
                    <a:pt x="561" y="98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9" name="Freeform 421"/>
            <p:cNvSpPr>
              <a:spLocks/>
            </p:cNvSpPr>
            <p:nvPr/>
          </p:nvSpPr>
          <p:spPr bwMode="auto">
            <a:xfrm>
              <a:off x="3906484" y="3405570"/>
              <a:ext cx="498267" cy="239222"/>
            </a:xfrm>
            <a:custGeom>
              <a:avLst/>
              <a:gdLst/>
              <a:ahLst/>
              <a:cxnLst>
                <a:cxn ang="0">
                  <a:pos x="1772" y="815"/>
                </a:cxn>
                <a:cxn ang="0">
                  <a:pos x="1887" y="765"/>
                </a:cxn>
                <a:cxn ang="0">
                  <a:pos x="1802" y="650"/>
                </a:cxn>
                <a:cxn ang="0">
                  <a:pos x="1812" y="515"/>
                </a:cxn>
                <a:cxn ang="0">
                  <a:pos x="1617" y="425"/>
                </a:cxn>
                <a:cxn ang="0">
                  <a:pos x="1161" y="450"/>
                </a:cxn>
                <a:cxn ang="0">
                  <a:pos x="1021" y="365"/>
                </a:cxn>
                <a:cxn ang="0">
                  <a:pos x="871" y="155"/>
                </a:cxn>
                <a:cxn ang="0">
                  <a:pos x="856" y="45"/>
                </a:cxn>
                <a:cxn ang="0">
                  <a:pos x="676" y="30"/>
                </a:cxn>
                <a:cxn ang="0">
                  <a:pos x="481" y="0"/>
                </a:cxn>
                <a:cxn ang="0">
                  <a:pos x="341" y="14"/>
                </a:cxn>
                <a:cxn ang="0">
                  <a:pos x="371" y="104"/>
                </a:cxn>
                <a:cxn ang="0">
                  <a:pos x="294" y="182"/>
                </a:cxn>
                <a:cxn ang="0">
                  <a:pos x="158" y="195"/>
                </a:cxn>
                <a:cxn ang="0">
                  <a:pos x="101" y="255"/>
                </a:cxn>
                <a:cxn ang="0">
                  <a:pos x="151" y="375"/>
                </a:cxn>
                <a:cxn ang="0">
                  <a:pos x="191" y="510"/>
                </a:cxn>
                <a:cxn ang="0">
                  <a:pos x="76" y="570"/>
                </a:cxn>
                <a:cxn ang="0">
                  <a:pos x="0" y="675"/>
                </a:cxn>
                <a:cxn ang="0">
                  <a:pos x="556" y="720"/>
                </a:cxn>
                <a:cxn ang="0">
                  <a:pos x="1001" y="815"/>
                </a:cxn>
                <a:cxn ang="0">
                  <a:pos x="1106" y="725"/>
                </a:cxn>
                <a:cxn ang="0">
                  <a:pos x="1307" y="735"/>
                </a:cxn>
                <a:cxn ang="0">
                  <a:pos x="1467" y="870"/>
                </a:cxn>
                <a:cxn ang="0">
                  <a:pos x="1772" y="905"/>
                </a:cxn>
                <a:cxn ang="0">
                  <a:pos x="1772" y="815"/>
                </a:cxn>
              </a:cxnLst>
              <a:rect l="0" t="0" r="r" b="b"/>
              <a:pathLst>
                <a:path w="1887" h="905">
                  <a:moveTo>
                    <a:pt x="1772" y="815"/>
                  </a:moveTo>
                  <a:lnTo>
                    <a:pt x="1887" y="765"/>
                  </a:lnTo>
                  <a:lnTo>
                    <a:pt x="1802" y="650"/>
                  </a:lnTo>
                  <a:lnTo>
                    <a:pt x="1812" y="515"/>
                  </a:lnTo>
                  <a:lnTo>
                    <a:pt x="1617" y="425"/>
                  </a:lnTo>
                  <a:lnTo>
                    <a:pt x="1161" y="450"/>
                  </a:lnTo>
                  <a:lnTo>
                    <a:pt x="1021" y="365"/>
                  </a:lnTo>
                  <a:lnTo>
                    <a:pt x="871" y="155"/>
                  </a:lnTo>
                  <a:lnTo>
                    <a:pt x="856" y="45"/>
                  </a:lnTo>
                  <a:lnTo>
                    <a:pt x="676" y="30"/>
                  </a:lnTo>
                  <a:lnTo>
                    <a:pt x="481" y="0"/>
                  </a:lnTo>
                  <a:lnTo>
                    <a:pt x="341" y="14"/>
                  </a:lnTo>
                  <a:lnTo>
                    <a:pt x="371" y="104"/>
                  </a:lnTo>
                  <a:lnTo>
                    <a:pt x="294" y="182"/>
                  </a:lnTo>
                  <a:lnTo>
                    <a:pt x="158" y="195"/>
                  </a:lnTo>
                  <a:lnTo>
                    <a:pt x="101" y="255"/>
                  </a:lnTo>
                  <a:lnTo>
                    <a:pt x="151" y="375"/>
                  </a:lnTo>
                  <a:lnTo>
                    <a:pt x="191" y="510"/>
                  </a:lnTo>
                  <a:lnTo>
                    <a:pt x="76" y="570"/>
                  </a:lnTo>
                  <a:lnTo>
                    <a:pt x="0" y="675"/>
                  </a:lnTo>
                  <a:lnTo>
                    <a:pt x="556" y="720"/>
                  </a:lnTo>
                  <a:lnTo>
                    <a:pt x="1001" y="815"/>
                  </a:lnTo>
                  <a:lnTo>
                    <a:pt x="1106" y="725"/>
                  </a:lnTo>
                  <a:lnTo>
                    <a:pt x="1307" y="735"/>
                  </a:lnTo>
                  <a:lnTo>
                    <a:pt x="1467" y="870"/>
                  </a:lnTo>
                  <a:lnTo>
                    <a:pt x="1772" y="905"/>
                  </a:lnTo>
                  <a:lnTo>
                    <a:pt x="1772" y="815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10" name="Freeform 422"/>
            <p:cNvSpPr>
              <a:spLocks/>
            </p:cNvSpPr>
            <p:nvPr/>
          </p:nvSpPr>
          <p:spPr bwMode="auto">
            <a:xfrm>
              <a:off x="4988929" y="3735986"/>
              <a:ext cx="260368" cy="130845"/>
            </a:xfrm>
            <a:custGeom>
              <a:avLst/>
              <a:gdLst/>
              <a:ahLst/>
              <a:cxnLst>
                <a:cxn ang="0">
                  <a:pos x="126" y="95"/>
                </a:cxn>
                <a:cxn ang="0">
                  <a:pos x="107" y="69"/>
                </a:cxn>
                <a:cxn ang="0">
                  <a:pos x="65" y="47"/>
                </a:cxn>
                <a:cxn ang="0">
                  <a:pos x="20" y="47"/>
                </a:cxn>
                <a:cxn ang="0">
                  <a:pos x="0" y="22"/>
                </a:cxn>
                <a:cxn ang="0">
                  <a:pos x="41" y="8"/>
                </a:cxn>
                <a:cxn ang="0">
                  <a:pos x="83" y="9"/>
                </a:cxn>
                <a:cxn ang="0">
                  <a:pos x="107" y="0"/>
                </a:cxn>
                <a:cxn ang="0">
                  <a:pos x="119" y="12"/>
                </a:cxn>
                <a:cxn ang="0">
                  <a:pos x="134" y="27"/>
                </a:cxn>
                <a:cxn ang="0">
                  <a:pos x="156" y="36"/>
                </a:cxn>
                <a:cxn ang="0">
                  <a:pos x="197" y="80"/>
                </a:cxn>
                <a:cxn ang="0">
                  <a:pos x="165" y="99"/>
                </a:cxn>
                <a:cxn ang="0">
                  <a:pos x="126" y="95"/>
                </a:cxn>
              </a:cxnLst>
              <a:rect l="0" t="0" r="r" b="b"/>
              <a:pathLst>
                <a:path w="197" h="99">
                  <a:moveTo>
                    <a:pt x="126" y="95"/>
                  </a:moveTo>
                  <a:lnTo>
                    <a:pt x="107" y="69"/>
                  </a:lnTo>
                  <a:lnTo>
                    <a:pt x="65" y="47"/>
                  </a:lnTo>
                  <a:lnTo>
                    <a:pt x="20" y="47"/>
                  </a:lnTo>
                  <a:lnTo>
                    <a:pt x="0" y="22"/>
                  </a:lnTo>
                  <a:lnTo>
                    <a:pt x="41" y="8"/>
                  </a:lnTo>
                  <a:lnTo>
                    <a:pt x="83" y="9"/>
                  </a:lnTo>
                  <a:lnTo>
                    <a:pt x="107" y="0"/>
                  </a:lnTo>
                  <a:lnTo>
                    <a:pt x="119" y="12"/>
                  </a:lnTo>
                  <a:lnTo>
                    <a:pt x="134" y="27"/>
                  </a:lnTo>
                  <a:lnTo>
                    <a:pt x="156" y="36"/>
                  </a:lnTo>
                  <a:lnTo>
                    <a:pt x="197" y="80"/>
                  </a:lnTo>
                  <a:lnTo>
                    <a:pt x="165" y="99"/>
                  </a:lnTo>
                  <a:lnTo>
                    <a:pt x="126" y="9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1" name="Freeform 423"/>
            <p:cNvSpPr>
              <a:spLocks/>
            </p:cNvSpPr>
            <p:nvPr/>
          </p:nvSpPr>
          <p:spPr bwMode="auto">
            <a:xfrm>
              <a:off x="4579212" y="3585317"/>
              <a:ext cx="107054" cy="99125"/>
            </a:xfrm>
            <a:custGeom>
              <a:avLst/>
              <a:gdLst/>
              <a:ahLst/>
              <a:cxnLst>
                <a:cxn ang="0">
                  <a:pos x="0" y="66"/>
                </a:cxn>
                <a:cxn ang="0">
                  <a:pos x="19" y="47"/>
                </a:cxn>
                <a:cxn ang="0">
                  <a:pos x="21" y="24"/>
                </a:cxn>
                <a:cxn ang="0">
                  <a:pos x="37" y="0"/>
                </a:cxn>
                <a:cxn ang="0">
                  <a:pos x="64" y="0"/>
                </a:cxn>
                <a:cxn ang="0">
                  <a:pos x="81" y="17"/>
                </a:cxn>
                <a:cxn ang="0">
                  <a:pos x="63" y="59"/>
                </a:cxn>
                <a:cxn ang="0">
                  <a:pos x="49" y="75"/>
                </a:cxn>
                <a:cxn ang="0">
                  <a:pos x="28" y="75"/>
                </a:cxn>
                <a:cxn ang="0">
                  <a:pos x="0" y="66"/>
                </a:cxn>
              </a:cxnLst>
              <a:rect l="0" t="0" r="r" b="b"/>
              <a:pathLst>
                <a:path w="81" h="75">
                  <a:moveTo>
                    <a:pt x="0" y="66"/>
                  </a:moveTo>
                  <a:lnTo>
                    <a:pt x="19" y="47"/>
                  </a:lnTo>
                  <a:lnTo>
                    <a:pt x="21" y="24"/>
                  </a:lnTo>
                  <a:lnTo>
                    <a:pt x="37" y="0"/>
                  </a:lnTo>
                  <a:lnTo>
                    <a:pt x="64" y="0"/>
                  </a:lnTo>
                  <a:lnTo>
                    <a:pt x="81" y="17"/>
                  </a:lnTo>
                  <a:lnTo>
                    <a:pt x="63" y="59"/>
                  </a:lnTo>
                  <a:lnTo>
                    <a:pt x="49" y="75"/>
                  </a:lnTo>
                  <a:lnTo>
                    <a:pt x="28" y="7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2" name="Freeform 424"/>
            <p:cNvSpPr>
              <a:spLocks/>
            </p:cNvSpPr>
            <p:nvPr/>
          </p:nvSpPr>
          <p:spPr bwMode="auto">
            <a:xfrm>
              <a:off x="4691553" y="3605141"/>
              <a:ext cx="210144" cy="99125"/>
            </a:xfrm>
            <a:custGeom>
              <a:avLst/>
              <a:gdLst/>
              <a:ahLst/>
              <a:cxnLst>
                <a:cxn ang="0">
                  <a:pos x="0" y="63"/>
                </a:cxn>
                <a:cxn ang="0">
                  <a:pos x="9" y="26"/>
                </a:cxn>
                <a:cxn ang="0">
                  <a:pos x="33" y="15"/>
                </a:cxn>
                <a:cxn ang="0">
                  <a:pos x="45" y="0"/>
                </a:cxn>
                <a:cxn ang="0">
                  <a:pos x="62" y="11"/>
                </a:cxn>
                <a:cxn ang="0">
                  <a:pos x="86" y="12"/>
                </a:cxn>
                <a:cxn ang="0">
                  <a:pos x="102" y="33"/>
                </a:cxn>
                <a:cxn ang="0">
                  <a:pos x="128" y="41"/>
                </a:cxn>
                <a:cxn ang="0">
                  <a:pos x="158" y="32"/>
                </a:cxn>
                <a:cxn ang="0">
                  <a:pos x="159" y="50"/>
                </a:cxn>
                <a:cxn ang="0">
                  <a:pos x="126" y="59"/>
                </a:cxn>
                <a:cxn ang="0">
                  <a:pos x="101" y="57"/>
                </a:cxn>
                <a:cxn ang="0">
                  <a:pos x="78" y="68"/>
                </a:cxn>
                <a:cxn ang="0">
                  <a:pos x="43" y="75"/>
                </a:cxn>
                <a:cxn ang="0">
                  <a:pos x="0" y="63"/>
                </a:cxn>
              </a:cxnLst>
              <a:rect l="0" t="0" r="r" b="b"/>
              <a:pathLst>
                <a:path w="159" h="75">
                  <a:moveTo>
                    <a:pt x="0" y="63"/>
                  </a:moveTo>
                  <a:lnTo>
                    <a:pt x="9" y="26"/>
                  </a:lnTo>
                  <a:lnTo>
                    <a:pt x="33" y="15"/>
                  </a:lnTo>
                  <a:lnTo>
                    <a:pt x="45" y="0"/>
                  </a:lnTo>
                  <a:lnTo>
                    <a:pt x="62" y="11"/>
                  </a:lnTo>
                  <a:lnTo>
                    <a:pt x="86" y="12"/>
                  </a:lnTo>
                  <a:lnTo>
                    <a:pt x="102" y="33"/>
                  </a:lnTo>
                  <a:lnTo>
                    <a:pt x="128" y="41"/>
                  </a:lnTo>
                  <a:lnTo>
                    <a:pt x="158" y="32"/>
                  </a:lnTo>
                  <a:lnTo>
                    <a:pt x="159" y="50"/>
                  </a:lnTo>
                  <a:lnTo>
                    <a:pt x="126" y="59"/>
                  </a:lnTo>
                  <a:lnTo>
                    <a:pt x="101" y="57"/>
                  </a:lnTo>
                  <a:lnTo>
                    <a:pt x="78" y="68"/>
                  </a:lnTo>
                  <a:lnTo>
                    <a:pt x="43" y="75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3" name="Freeform 425"/>
            <p:cNvSpPr>
              <a:spLocks/>
            </p:cNvSpPr>
            <p:nvPr/>
          </p:nvSpPr>
          <p:spPr bwMode="auto">
            <a:xfrm>
              <a:off x="4809182" y="3565491"/>
              <a:ext cx="206180" cy="103090"/>
            </a:xfrm>
            <a:custGeom>
              <a:avLst/>
              <a:gdLst/>
              <a:ahLst/>
              <a:cxnLst>
                <a:cxn ang="0">
                  <a:pos x="91" y="78"/>
                </a:cxn>
                <a:cxn ang="0">
                  <a:pos x="88" y="57"/>
                </a:cxn>
                <a:cxn ang="0">
                  <a:pos x="43" y="39"/>
                </a:cxn>
                <a:cxn ang="0">
                  <a:pos x="0" y="15"/>
                </a:cxn>
                <a:cxn ang="0">
                  <a:pos x="21" y="9"/>
                </a:cxn>
                <a:cxn ang="0">
                  <a:pos x="45" y="0"/>
                </a:cxn>
                <a:cxn ang="0">
                  <a:pos x="72" y="33"/>
                </a:cxn>
                <a:cxn ang="0">
                  <a:pos x="87" y="26"/>
                </a:cxn>
                <a:cxn ang="0">
                  <a:pos x="103" y="26"/>
                </a:cxn>
                <a:cxn ang="0">
                  <a:pos x="111" y="54"/>
                </a:cxn>
                <a:cxn ang="0">
                  <a:pos x="124" y="32"/>
                </a:cxn>
                <a:cxn ang="0">
                  <a:pos x="144" y="26"/>
                </a:cxn>
                <a:cxn ang="0">
                  <a:pos x="148" y="50"/>
                </a:cxn>
                <a:cxn ang="0">
                  <a:pos x="156" y="65"/>
                </a:cxn>
                <a:cxn ang="0">
                  <a:pos x="121" y="69"/>
                </a:cxn>
                <a:cxn ang="0">
                  <a:pos x="91" y="78"/>
                </a:cxn>
              </a:cxnLst>
              <a:rect l="0" t="0" r="r" b="b"/>
              <a:pathLst>
                <a:path w="156" h="78">
                  <a:moveTo>
                    <a:pt x="91" y="78"/>
                  </a:moveTo>
                  <a:lnTo>
                    <a:pt x="88" y="57"/>
                  </a:lnTo>
                  <a:lnTo>
                    <a:pt x="43" y="39"/>
                  </a:lnTo>
                  <a:lnTo>
                    <a:pt x="0" y="15"/>
                  </a:lnTo>
                  <a:lnTo>
                    <a:pt x="21" y="9"/>
                  </a:lnTo>
                  <a:lnTo>
                    <a:pt x="45" y="0"/>
                  </a:lnTo>
                  <a:lnTo>
                    <a:pt x="72" y="33"/>
                  </a:lnTo>
                  <a:lnTo>
                    <a:pt x="87" y="26"/>
                  </a:lnTo>
                  <a:lnTo>
                    <a:pt x="103" y="26"/>
                  </a:lnTo>
                  <a:lnTo>
                    <a:pt x="111" y="54"/>
                  </a:lnTo>
                  <a:lnTo>
                    <a:pt x="124" y="32"/>
                  </a:lnTo>
                  <a:lnTo>
                    <a:pt x="144" y="26"/>
                  </a:lnTo>
                  <a:lnTo>
                    <a:pt x="148" y="50"/>
                  </a:lnTo>
                  <a:lnTo>
                    <a:pt x="156" y="65"/>
                  </a:lnTo>
                  <a:lnTo>
                    <a:pt x="121" y="69"/>
                  </a:lnTo>
                  <a:lnTo>
                    <a:pt x="91" y="78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4" name="Freeform 426"/>
            <p:cNvSpPr>
              <a:spLocks/>
            </p:cNvSpPr>
            <p:nvPr/>
          </p:nvSpPr>
          <p:spPr bwMode="auto">
            <a:xfrm>
              <a:off x="5107878" y="3593247"/>
              <a:ext cx="408394" cy="89873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9" y="56"/>
                </a:cxn>
                <a:cxn ang="0">
                  <a:pos x="57" y="59"/>
                </a:cxn>
                <a:cxn ang="0">
                  <a:pos x="83" y="56"/>
                </a:cxn>
                <a:cxn ang="0">
                  <a:pos x="122" y="68"/>
                </a:cxn>
                <a:cxn ang="0">
                  <a:pos x="150" y="66"/>
                </a:cxn>
                <a:cxn ang="0">
                  <a:pos x="167" y="54"/>
                </a:cxn>
                <a:cxn ang="0">
                  <a:pos x="200" y="60"/>
                </a:cxn>
                <a:cxn ang="0">
                  <a:pos x="252" y="48"/>
                </a:cxn>
                <a:cxn ang="0">
                  <a:pos x="309" y="36"/>
                </a:cxn>
                <a:cxn ang="0">
                  <a:pos x="303" y="14"/>
                </a:cxn>
                <a:cxn ang="0">
                  <a:pos x="276" y="17"/>
                </a:cxn>
                <a:cxn ang="0">
                  <a:pos x="275" y="36"/>
                </a:cxn>
                <a:cxn ang="0">
                  <a:pos x="245" y="38"/>
                </a:cxn>
                <a:cxn ang="0">
                  <a:pos x="225" y="21"/>
                </a:cxn>
                <a:cxn ang="0">
                  <a:pos x="189" y="24"/>
                </a:cxn>
                <a:cxn ang="0">
                  <a:pos x="170" y="36"/>
                </a:cxn>
                <a:cxn ang="0">
                  <a:pos x="155" y="27"/>
                </a:cxn>
                <a:cxn ang="0">
                  <a:pos x="92" y="0"/>
                </a:cxn>
                <a:cxn ang="0">
                  <a:pos x="44" y="2"/>
                </a:cxn>
                <a:cxn ang="0">
                  <a:pos x="27" y="18"/>
                </a:cxn>
                <a:cxn ang="0">
                  <a:pos x="0" y="39"/>
                </a:cxn>
              </a:cxnLst>
              <a:rect l="0" t="0" r="r" b="b"/>
              <a:pathLst>
                <a:path w="309" h="68">
                  <a:moveTo>
                    <a:pt x="0" y="39"/>
                  </a:moveTo>
                  <a:lnTo>
                    <a:pt x="9" y="56"/>
                  </a:lnTo>
                  <a:lnTo>
                    <a:pt x="57" y="59"/>
                  </a:lnTo>
                  <a:lnTo>
                    <a:pt x="83" y="56"/>
                  </a:lnTo>
                  <a:lnTo>
                    <a:pt x="122" y="68"/>
                  </a:lnTo>
                  <a:lnTo>
                    <a:pt x="150" y="66"/>
                  </a:lnTo>
                  <a:lnTo>
                    <a:pt x="167" y="54"/>
                  </a:lnTo>
                  <a:lnTo>
                    <a:pt x="200" y="60"/>
                  </a:lnTo>
                  <a:lnTo>
                    <a:pt x="252" y="48"/>
                  </a:lnTo>
                  <a:lnTo>
                    <a:pt x="309" y="36"/>
                  </a:lnTo>
                  <a:lnTo>
                    <a:pt x="303" y="14"/>
                  </a:lnTo>
                  <a:lnTo>
                    <a:pt x="276" y="17"/>
                  </a:lnTo>
                  <a:lnTo>
                    <a:pt x="275" y="36"/>
                  </a:lnTo>
                  <a:lnTo>
                    <a:pt x="245" y="38"/>
                  </a:lnTo>
                  <a:lnTo>
                    <a:pt x="225" y="21"/>
                  </a:lnTo>
                  <a:lnTo>
                    <a:pt x="189" y="24"/>
                  </a:lnTo>
                  <a:lnTo>
                    <a:pt x="170" y="36"/>
                  </a:lnTo>
                  <a:lnTo>
                    <a:pt x="155" y="27"/>
                  </a:lnTo>
                  <a:lnTo>
                    <a:pt x="92" y="0"/>
                  </a:lnTo>
                  <a:lnTo>
                    <a:pt x="44" y="2"/>
                  </a:lnTo>
                  <a:lnTo>
                    <a:pt x="27" y="18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5" name="Freeform 427"/>
            <p:cNvSpPr>
              <a:spLocks/>
            </p:cNvSpPr>
            <p:nvPr/>
          </p:nvSpPr>
          <p:spPr bwMode="auto">
            <a:xfrm>
              <a:off x="5484553" y="3080441"/>
              <a:ext cx="83264" cy="174460"/>
            </a:xfrm>
            <a:custGeom>
              <a:avLst/>
              <a:gdLst/>
              <a:ahLst/>
              <a:cxnLst>
                <a:cxn ang="0">
                  <a:pos x="17" y="132"/>
                </a:cxn>
                <a:cxn ang="0">
                  <a:pos x="0" y="112"/>
                </a:cxn>
                <a:cxn ang="0">
                  <a:pos x="29" y="70"/>
                </a:cxn>
                <a:cxn ang="0">
                  <a:pos x="35" y="1"/>
                </a:cxn>
                <a:cxn ang="0">
                  <a:pos x="56" y="0"/>
                </a:cxn>
                <a:cxn ang="0">
                  <a:pos x="63" y="24"/>
                </a:cxn>
                <a:cxn ang="0">
                  <a:pos x="42" y="40"/>
                </a:cxn>
                <a:cxn ang="0">
                  <a:pos x="45" y="67"/>
                </a:cxn>
                <a:cxn ang="0">
                  <a:pos x="59" y="96"/>
                </a:cxn>
                <a:cxn ang="0">
                  <a:pos x="38" y="96"/>
                </a:cxn>
                <a:cxn ang="0">
                  <a:pos x="24" y="105"/>
                </a:cxn>
                <a:cxn ang="0">
                  <a:pos x="30" y="117"/>
                </a:cxn>
                <a:cxn ang="0">
                  <a:pos x="17" y="132"/>
                </a:cxn>
              </a:cxnLst>
              <a:rect l="0" t="0" r="r" b="b"/>
              <a:pathLst>
                <a:path w="63" h="132">
                  <a:moveTo>
                    <a:pt x="17" y="132"/>
                  </a:moveTo>
                  <a:lnTo>
                    <a:pt x="0" y="112"/>
                  </a:lnTo>
                  <a:lnTo>
                    <a:pt x="29" y="70"/>
                  </a:lnTo>
                  <a:lnTo>
                    <a:pt x="35" y="1"/>
                  </a:lnTo>
                  <a:lnTo>
                    <a:pt x="56" y="0"/>
                  </a:lnTo>
                  <a:lnTo>
                    <a:pt x="63" y="24"/>
                  </a:lnTo>
                  <a:lnTo>
                    <a:pt x="42" y="40"/>
                  </a:lnTo>
                  <a:lnTo>
                    <a:pt x="45" y="67"/>
                  </a:lnTo>
                  <a:lnTo>
                    <a:pt x="59" y="96"/>
                  </a:lnTo>
                  <a:lnTo>
                    <a:pt x="38" y="96"/>
                  </a:lnTo>
                  <a:lnTo>
                    <a:pt x="24" y="105"/>
                  </a:lnTo>
                  <a:lnTo>
                    <a:pt x="30" y="117"/>
                  </a:lnTo>
                  <a:lnTo>
                    <a:pt x="17" y="132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6" name="Freeform 428"/>
            <p:cNvSpPr>
              <a:spLocks/>
            </p:cNvSpPr>
            <p:nvPr/>
          </p:nvSpPr>
          <p:spPr bwMode="auto">
            <a:xfrm>
              <a:off x="5444903" y="3104230"/>
              <a:ext cx="63440" cy="95160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14" y="39"/>
                </a:cxn>
                <a:cxn ang="0">
                  <a:pos x="2" y="22"/>
                </a:cxn>
                <a:cxn ang="0">
                  <a:pos x="20" y="10"/>
                </a:cxn>
                <a:cxn ang="0">
                  <a:pos x="38" y="0"/>
                </a:cxn>
                <a:cxn ang="0">
                  <a:pos x="48" y="30"/>
                </a:cxn>
                <a:cxn ang="0">
                  <a:pos x="30" y="51"/>
                </a:cxn>
                <a:cxn ang="0">
                  <a:pos x="30" y="72"/>
                </a:cxn>
                <a:cxn ang="0">
                  <a:pos x="0" y="70"/>
                </a:cxn>
              </a:cxnLst>
              <a:rect l="0" t="0" r="r" b="b"/>
              <a:pathLst>
                <a:path w="48" h="72">
                  <a:moveTo>
                    <a:pt x="0" y="70"/>
                  </a:moveTo>
                  <a:lnTo>
                    <a:pt x="14" y="39"/>
                  </a:lnTo>
                  <a:lnTo>
                    <a:pt x="2" y="22"/>
                  </a:lnTo>
                  <a:lnTo>
                    <a:pt x="20" y="10"/>
                  </a:lnTo>
                  <a:lnTo>
                    <a:pt x="38" y="0"/>
                  </a:lnTo>
                  <a:lnTo>
                    <a:pt x="48" y="30"/>
                  </a:lnTo>
                  <a:lnTo>
                    <a:pt x="30" y="51"/>
                  </a:lnTo>
                  <a:lnTo>
                    <a:pt x="30" y="72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7" name="Freeform 429"/>
            <p:cNvSpPr>
              <a:spLocks/>
            </p:cNvSpPr>
            <p:nvPr/>
          </p:nvSpPr>
          <p:spPr bwMode="auto">
            <a:xfrm>
              <a:off x="5381463" y="3165027"/>
              <a:ext cx="34363" cy="58153"/>
            </a:xfrm>
            <a:custGeom>
              <a:avLst/>
              <a:gdLst/>
              <a:ahLst/>
              <a:cxnLst>
                <a:cxn ang="0">
                  <a:pos x="17" y="44"/>
                </a:cxn>
                <a:cxn ang="0">
                  <a:pos x="26" y="27"/>
                </a:cxn>
                <a:cxn ang="0">
                  <a:pos x="20" y="0"/>
                </a:cxn>
                <a:cxn ang="0">
                  <a:pos x="0" y="6"/>
                </a:cxn>
                <a:cxn ang="0">
                  <a:pos x="6" y="26"/>
                </a:cxn>
                <a:cxn ang="0">
                  <a:pos x="17" y="44"/>
                </a:cxn>
              </a:cxnLst>
              <a:rect l="0" t="0" r="r" b="b"/>
              <a:pathLst>
                <a:path w="26" h="44">
                  <a:moveTo>
                    <a:pt x="17" y="44"/>
                  </a:moveTo>
                  <a:lnTo>
                    <a:pt x="26" y="27"/>
                  </a:lnTo>
                  <a:lnTo>
                    <a:pt x="20" y="0"/>
                  </a:lnTo>
                  <a:lnTo>
                    <a:pt x="0" y="6"/>
                  </a:lnTo>
                  <a:lnTo>
                    <a:pt x="6" y="26"/>
                  </a:lnTo>
                  <a:lnTo>
                    <a:pt x="17" y="4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8" name="Freeform 430"/>
            <p:cNvSpPr>
              <a:spLocks/>
            </p:cNvSpPr>
            <p:nvPr/>
          </p:nvSpPr>
          <p:spPr bwMode="auto">
            <a:xfrm>
              <a:off x="5947135" y="2891442"/>
              <a:ext cx="171816" cy="105733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3" y="50"/>
                </a:cxn>
                <a:cxn ang="0">
                  <a:pos x="46" y="71"/>
                </a:cxn>
                <a:cxn ang="0">
                  <a:pos x="90" y="80"/>
                </a:cxn>
                <a:cxn ang="0">
                  <a:pos x="108" y="62"/>
                </a:cxn>
                <a:cxn ang="0">
                  <a:pos x="130" y="51"/>
                </a:cxn>
                <a:cxn ang="0">
                  <a:pos x="111" y="30"/>
                </a:cxn>
                <a:cxn ang="0">
                  <a:pos x="108" y="11"/>
                </a:cxn>
                <a:cxn ang="0">
                  <a:pos x="69" y="0"/>
                </a:cxn>
                <a:cxn ang="0">
                  <a:pos x="30" y="8"/>
                </a:cxn>
                <a:cxn ang="0">
                  <a:pos x="1" y="9"/>
                </a:cxn>
                <a:cxn ang="0">
                  <a:pos x="0" y="26"/>
                </a:cxn>
              </a:cxnLst>
              <a:rect l="0" t="0" r="r" b="b"/>
              <a:pathLst>
                <a:path w="130" h="80">
                  <a:moveTo>
                    <a:pt x="0" y="26"/>
                  </a:moveTo>
                  <a:lnTo>
                    <a:pt x="13" y="50"/>
                  </a:lnTo>
                  <a:lnTo>
                    <a:pt x="46" y="71"/>
                  </a:lnTo>
                  <a:lnTo>
                    <a:pt x="90" y="80"/>
                  </a:lnTo>
                  <a:lnTo>
                    <a:pt x="108" y="62"/>
                  </a:lnTo>
                  <a:lnTo>
                    <a:pt x="130" y="51"/>
                  </a:lnTo>
                  <a:lnTo>
                    <a:pt x="111" y="30"/>
                  </a:lnTo>
                  <a:lnTo>
                    <a:pt x="108" y="11"/>
                  </a:lnTo>
                  <a:lnTo>
                    <a:pt x="69" y="0"/>
                  </a:lnTo>
                  <a:lnTo>
                    <a:pt x="30" y="8"/>
                  </a:lnTo>
                  <a:lnTo>
                    <a:pt x="1" y="9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9" name="Freeform 431"/>
            <p:cNvSpPr>
              <a:spLocks/>
            </p:cNvSpPr>
            <p:nvPr/>
          </p:nvSpPr>
          <p:spPr bwMode="auto">
            <a:xfrm>
              <a:off x="6189000" y="2854435"/>
              <a:ext cx="416324" cy="144062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21" y="57"/>
                </a:cxn>
                <a:cxn ang="0">
                  <a:pos x="37" y="33"/>
                </a:cxn>
                <a:cxn ang="0">
                  <a:pos x="67" y="76"/>
                </a:cxn>
                <a:cxn ang="0">
                  <a:pos x="90" y="61"/>
                </a:cxn>
                <a:cxn ang="0">
                  <a:pos x="109" y="46"/>
                </a:cxn>
                <a:cxn ang="0">
                  <a:pos x="135" y="61"/>
                </a:cxn>
                <a:cxn ang="0">
                  <a:pos x="177" y="70"/>
                </a:cxn>
                <a:cxn ang="0">
                  <a:pos x="177" y="52"/>
                </a:cxn>
                <a:cxn ang="0">
                  <a:pos x="201" y="57"/>
                </a:cxn>
                <a:cxn ang="0">
                  <a:pos x="231" y="70"/>
                </a:cxn>
                <a:cxn ang="0">
                  <a:pos x="261" y="85"/>
                </a:cxn>
                <a:cxn ang="0">
                  <a:pos x="307" y="109"/>
                </a:cxn>
                <a:cxn ang="0">
                  <a:pos x="315" y="73"/>
                </a:cxn>
                <a:cxn ang="0">
                  <a:pos x="292" y="70"/>
                </a:cxn>
                <a:cxn ang="0">
                  <a:pos x="283" y="40"/>
                </a:cxn>
                <a:cxn ang="0">
                  <a:pos x="258" y="26"/>
                </a:cxn>
                <a:cxn ang="0">
                  <a:pos x="225" y="32"/>
                </a:cxn>
                <a:cxn ang="0">
                  <a:pos x="201" y="14"/>
                </a:cxn>
                <a:cxn ang="0">
                  <a:pos x="174" y="0"/>
                </a:cxn>
                <a:cxn ang="0">
                  <a:pos x="144" y="16"/>
                </a:cxn>
                <a:cxn ang="0">
                  <a:pos x="118" y="14"/>
                </a:cxn>
                <a:cxn ang="0">
                  <a:pos x="82" y="6"/>
                </a:cxn>
                <a:cxn ang="0">
                  <a:pos x="37" y="14"/>
                </a:cxn>
                <a:cxn ang="0">
                  <a:pos x="0" y="46"/>
                </a:cxn>
              </a:cxnLst>
              <a:rect l="0" t="0" r="r" b="b"/>
              <a:pathLst>
                <a:path w="315" h="109">
                  <a:moveTo>
                    <a:pt x="0" y="46"/>
                  </a:moveTo>
                  <a:lnTo>
                    <a:pt x="21" y="57"/>
                  </a:lnTo>
                  <a:lnTo>
                    <a:pt x="37" y="33"/>
                  </a:lnTo>
                  <a:lnTo>
                    <a:pt x="67" y="76"/>
                  </a:lnTo>
                  <a:lnTo>
                    <a:pt x="90" y="61"/>
                  </a:lnTo>
                  <a:lnTo>
                    <a:pt x="109" y="46"/>
                  </a:lnTo>
                  <a:lnTo>
                    <a:pt x="135" y="61"/>
                  </a:lnTo>
                  <a:lnTo>
                    <a:pt x="177" y="70"/>
                  </a:lnTo>
                  <a:lnTo>
                    <a:pt x="177" y="52"/>
                  </a:lnTo>
                  <a:lnTo>
                    <a:pt x="201" y="57"/>
                  </a:lnTo>
                  <a:lnTo>
                    <a:pt x="231" y="70"/>
                  </a:lnTo>
                  <a:lnTo>
                    <a:pt x="261" y="85"/>
                  </a:lnTo>
                  <a:lnTo>
                    <a:pt x="307" y="109"/>
                  </a:lnTo>
                  <a:lnTo>
                    <a:pt x="315" y="73"/>
                  </a:lnTo>
                  <a:lnTo>
                    <a:pt x="292" y="70"/>
                  </a:lnTo>
                  <a:lnTo>
                    <a:pt x="283" y="40"/>
                  </a:lnTo>
                  <a:lnTo>
                    <a:pt x="258" y="26"/>
                  </a:lnTo>
                  <a:lnTo>
                    <a:pt x="225" y="32"/>
                  </a:lnTo>
                  <a:lnTo>
                    <a:pt x="201" y="14"/>
                  </a:lnTo>
                  <a:lnTo>
                    <a:pt x="174" y="0"/>
                  </a:lnTo>
                  <a:lnTo>
                    <a:pt x="144" y="16"/>
                  </a:lnTo>
                  <a:lnTo>
                    <a:pt x="118" y="14"/>
                  </a:lnTo>
                  <a:lnTo>
                    <a:pt x="82" y="6"/>
                  </a:lnTo>
                  <a:lnTo>
                    <a:pt x="37" y="14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0" name="Freeform 432"/>
            <p:cNvSpPr>
              <a:spLocks/>
            </p:cNvSpPr>
            <p:nvPr/>
          </p:nvSpPr>
          <p:spPr bwMode="auto">
            <a:xfrm>
              <a:off x="6134812" y="2189638"/>
              <a:ext cx="182390" cy="395178"/>
            </a:xfrm>
            <a:custGeom>
              <a:avLst/>
              <a:gdLst/>
              <a:ahLst/>
              <a:cxnLst>
                <a:cxn ang="0">
                  <a:pos x="77" y="299"/>
                </a:cxn>
                <a:cxn ang="0">
                  <a:pos x="48" y="266"/>
                </a:cxn>
                <a:cxn ang="0">
                  <a:pos x="27" y="240"/>
                </a:cxn>
                <a:cxn ang="0">
                  <a:pos x="33" y="213"/>
                </a:cxn>
                <a:cxn ang="0">
                  <a:pos x="29" y="185"/>
                </a:cxn>
                <a:cxn ang="0">
                  <a:pos x="17" y="176"/>
                </a:cxn>
                <a:cxn ang="0">
                  <a:pos x="15" y="158"/>
                </a:cxn>
                <a:cxn ang="0">
                  <a:pos x="27" y="138"/>
                </a:cxn>
                <a:cxn ang="0">
                  <a:pos x="8" y="114"/>
                </a:cxn>
                <a:cxn ang="0">
                  <a:pos x="0" y="95"/>
                </a:cxn>
                <a:cxn ang="0">
                  <a:pos x="14" y="59"/>
                </a:cxn>
                <a:cxn ang="0">
                  <a:pos x="38" y="21"/>
                </a:cxn>
                <a:cxn ang="0">
                  <a:pos x="54" y="0"/>
                </a:cxn>
                <a:cxn ang="0">
                  <a:pos x="60" y="11"/>
                </a:cxn>
                <a:cxn ang="0">
                  <a:pos x="45" y="32"/>
                </a:cxn>
                <a:cxn ang="0">
                  <a:pos x="63" y="50"/>
                </a:cxn>
                <a:cxn ang="0">
                  <a:pos x="56" y="89"/>
                </a:cxn>
                <a:cxn ang="0">
                  <a:pos x="27" y="117"/>
                </a:cxn>
                <a:cxn ang="0">
                  <a:pos x="38" y="141"/>
                </a:cxn>
                <a:cxn ang="0">
                  <a:pos x="51" y="135"/>
                </a:cxn>
                <a:cxn ang="0">
                  <a:pos x="60" y="113"/>
                </a:cxn>
                <a:cxn ang="0">
                  <a:pos x="86" y="105"/>
                </a:cxn>
                <a:cxn ang="0">
                  <a:pos x="83" y="83"/>
                </a:cxn>
                <a:cxn ang="0">
                  <a:pos x="104" y="65"/>
                </a:cxn>
                <a:cxn ang="0">
                  <a:pos x="131" y="58"/>
                </a:cxn>
                <a:cxn ang="0">
                  <a:pos x="131" y="113"/>
                </a:cxn>
                <a:cxn ang="0">
                  <a:pos x="89" y="132"/>
                </a:cxn>
                <a:cxn ang="0">
                  <a:pos x="85" y="149"/>
                </a:cxn>
                <a:cxn ang="0">
                  <a:pos x="138" y="168"/>
                </a:cxn>
                <a:cxn ang="0">
                  <a:pos x="123" y="183"/>
                </a:cxn>
                <a:cxn ang="0">
                  <a:pos x="89" y="179"/>
                </a:cxn>
                <a:cxn ang="0">
                  <a:pos x="60" y="165"/>
                </a:cxn>
                <a:cxn ang="0">
                  <a:pos x="45" y="182"/>
                </a:cxn>
                <a:cxn ang="0">
                  <a:pos x="54" y="198"/>
                </a:cxn>
                <a:cxn ang="0">
                  <a:pos x="50" y="222"/>
                </a:cxn>
                <a:cxn ang="0">
                  <a:pos x="65" y="257"/>
                </a:cxn>
                <a:cxn ang="0">
                  <a:pos x="81" y="281"/>
                </a:cxn>
                <a:cxn ang="0">
                  <a:pos x="77" y="299"/>
                </a:cxn>
              </a:cxnLst>
              <a:rect l="0" t="0" r="r" b="b"/>
              <a:pathLst>
                <a:path w="138" h="299">
                  <a:moveTo>
                    <a:pt x="77" y="299"/>
                  </a:moveTo>
                  <a:lnTo>
                    <a:pt x="48" y="266"/>
                  </a:lnTo>
                  <a:lnTo>
                    <a:pt x="27" y="240"/>
                  </a:lnTo>
                  <a:lnTo>
                    <a:pt x="33" y="213"/>
                  </a:lnTo>
                  <a:lnTo>
                    <a:pt x="29" y="185"/>
                  </a:lnTo>
                  <a:lnTo>
                    <a:pt x="17" y="176"/>
                  </a:lnTo>
                  <a:lnTo>
                    <a:pt x="15" y="158"/>
                  </a:lnTo>
                  <a:lnTo>
                    <a:pt x="27" y="138"/>
                  </a:lnTo>
                  <a:lnTo>
                    <a:pt x="8" y="114"/>
                  </a:lnTo>
                  <a:lnTo>
                    <a:pt x="0" y="95"/>
                  </a:lnTo>
                  <a:lnTo>
                    <a:pt x="14" y="59"/>
                  </a:lnTo>
                  <a:lnTo>
                    <a:pt x="38" y="21"/>
                  </a:lnTo>
                  <a:lnTo>
                    <a:pt x="54" y="0"/>
                  </a:lnTo>
                  <a:lnTo>
                    <a:pt x="60" y="11"/>
                  </a:lnTo>
                  <a:lnTo>
                    <a:pt x="45" y="32"/>
                  </a:lnTo>
                  <a:lnTo>
                    <a:pt x="63" y="50"/>
                  </a:lnTo>
                  <a:lnTo>
                    <a:pt x="56" y="89"/>
                  </a:lnTo>
                  <a:lnTo>
                    <a:pt x="27" y="117"/>
                  </a:lnTo>
                  <a:lnTo>
                    <a:pt x="38" y="141"/>
                  </a:lnTo>
                  <a:lnTo>
                    <a:pt x="51" y="135"/>
                  </a:lnTo>
                  <a:lnTo>
                    <a:pt x="60" y="113"/>
                  </a:lnTo>
                  <a:lnTo>
                    <a:pt x="86" y="105"/>
                  </a:lnTo>
                  <a:lnTo>
                    <a:pt x="83" y="83"/>
                  </a:lnTo>
                  <a:lnTo>
                    <a:pt x="104" y="65"/>
                  </a:lnTo>
                  <a:lnTo>
                    <a:pt x="131" y="58"/>
                  </a:lnTo>
                  <a:lnTo>
                    <a:pt x="131" y="113"/>
                  </a:lnTo>
                  <a:lnTo>
                    <a:pt x="89" y="132"/>
                  </a:lnTo>
                  <a:lnTo>
                    <a:pt x="85" y="149"/>
                  </a:lnTo>
                  <a:lnTo>
                    <a:pt x="138" y="168"/>
                  </a:lnTo>
                  <a:lnTo>
                    <a:pt x="123" y="183"/>
                  </a:lnTo>
                  <a:lnTo>
                    <a:pt x="89" y="179"/>
                  </a:lnTo>
                  <a:lnTo>
                    <a:pt x="60" y="165"/>
                  </a:lnTo>
                  <a:lnTo>
                    <a:pt x="45" y="182"/>
                  </a:lnTo>
                  <a:lnTo>
                    <a:pt x="54" y="198"/>
                  </a:lnTo>
                  <a:lnTo>
                    <a:pt x="50" y="222"/>
                  </a:lnTo>
                  <a:lnTo>
                    <a:pt x="65" y="257"/>
                  </a:lnTo>
                  <a:lnTo>
                    <a:pt x="81" y="281"/>
                  </a:lnTo>
                  <a:lnTo>
                    <a:pt x="77" y="29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1" name="Freeform 433"/>
            <p:cNvSpPr>
              <a:spLocks/>
            </p:cNvSpPr>
            <p:nvPr/>
          </p:nvSpPr>
          <p:spPr bwMode="auto">
            <a:xfrm>
              <a:off x="6244510" y="2130163"/>
              <a:ext cx="63440" cy="77979"/>
            </a:xfrm>
            <a:custGeom>
              <a:avLst/>
              <a:gdLst/>
              <a:ahLst/>
              <a:cxnLst>
                <a:cxn ang="0">
                  <a:pos x="2" y="57"/>
                </a:cxn>
                <a:cxn ang="0">
                  <a:pos x="0" y="27"/>
                </a:cxn>
                <a:cxn ang="0">
                  <a:pos x="25" y="0"/>
                </a:cxn>
                <a:cxn ang="0">
                  <a:pos x="48" y="12"/>
                </a:cxn>
                <a:cxn ang="0">
                  <a:pos x="48" y="30"/>
                </a:cxn>
                <a:cxn ang="0">
                  <a:pos x="30" y="59"/>
                </a:cxn>
                <a:cxn ang="0">
                  <a:pos x="2" y="57"/>
                </a:cxn>
              </a:cxnLst>
              <a:rect l="0" t="0" r="r" b="b"/>
              <a:pathLst>
                <a:path w="48" h="59">
                  <a:moveTo>
                    <a:pt x="2" y="57"/>
                  </a:moveTo>
                  <a:lnTo>
                    <a:pt x="0" y="27"/>
                  </a:lnTo>
                  <a:lnTo>
                    <a:pt x="25" y="0"/>
                  </a:lnTo>
                  <a:lnTo>
                    <a:pt x="48" y="12"/>
                  </a:lnTo>
                  <a:lnTo>
                    <a:pt x="48" y="30"/>
                  </a:lnTo>
                  <a:lnTo>
                    <a:pt x="30" y="59"/>
                  </a:lnTo>
                  <a:lnTo>
                    <a:pt x="2" y="57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2" name="Freeform 434"/>
            <p:cNvSpPr>
              <a:spLocks/>
            </p:cNvSpPr>
            <p:nvPr/>
          </p:nvSpPr>
          <p:spPr bwMode="auto">
            <a:xfrm>
              <a:off x="6134812" y="2656186"/>
              <a:ext cx="105733" cy="63440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2" y="13"/>
                </a:cxn>
                <a:cxn ang="0">
                  <a:pos x="24" y="0"/>
                </a:cxn>
                <a:cxn ang="0">
                  <a:pos x="80" y="27"/>
                </a:cxn>
                <a:cxn ang="0">
                  <a:pos x="71" y="43"/>
                </a:cxn>
                <a:cxn ang="0">
                  <a:pos x="36" y="36"/>
                </a:cxn>
                <a:cxn ang="0">
                  <a:pos x="20" y="48"/>
                </a:cxn>
                <a:cxn ang="0">
                  <a:pos x="0" y="31"/>
                </a:cxn>
              </a:cxnLst>
              <a:rect l="0" t="0" r="r" b="b"/>
              <a:pathLst>
                <a:path w="80" h="48">
                  <a:moveTo>
                    <a:pt x="0" y="31"/>
                  </a:moveTo>
                  <a:lnTo>
                    <a:pt x="2" y="13"/>
                  </a:lnTo>
                  <a:lnTo>
                    <a:pt x="24" y="0"/>
                  </a:lnTo>
                  <a:lnTo>
                    <a:pt x="80" y="27"/>
                  </a:lnTo>
                  <a:lnTo>
                    <a:pt x="71" y="43"/>
                  </a:lnTo>
                  <a:lnTo>
                    <a:pt x="36" y="36"/>
                  </a:lnTo>
                  <a:lnTo>
                    <a:pt x="20" y="48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3" name="Freeform 435"/>
            <p:cNvSpPr>
              <a:spLocks/>
            </p:cNvSpPr>
            <p:nvPr/>
          </p:nvSpPr>
          <p:spPr bwMode="auto">
            <a:xfrm>
              <a:off x="6463907" y="2705088"/>
              <a:ext cx="81943" cy="46259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3" y="12"/>
                </a:cxn>
                <a:cxn ang="0">
                  <a:pos x="24" y="9"/>
                </a:cxn>
                <a:cxn ang="0">
                  <a:pos x="53" y="0"/>
                </a:cxn>
                <a:cxn ang="0">
                  <a:pos x="62" y="33"/>
                </a:cxn>
                <a:cxn ang="0">
                  <a:pos x="36" y="34"/>
                </a:cxn>
                <a:cxn ang="0">
                  <a:pos x="18" y="35"/>
                </a:cxn>
                <a:cxn ang="0">
                  <a:pos x="0" y="29"/>
                </a:cxn>
              </a:cxnLst>
              <a:rect l="0" t="0" r="r" b="b"/>
              <a:pathLst>
                <a:path w="62" h="35">
                  <a:moveTo>
                    <a:pt x="0" y="29"/>
                  </a:moveTo>
                  <a:lnTo>
                    <a:pt x="3" y="12"/>
                  </a:lnTo>
                  <a:lnTo>
                    <a:pt x="24" y="9"/>
                  </a:lnTo>
                  <a:lnTo>
                    <a:pt x="53" y="0"/>
                  </a:lnTo>
                  <a:lnTo>
                    <a:pt x="62" y="33"/>
                  </a:lnTo>
                  <a:lnTo>
                    <a:pt x="36" y="34"/>
                  </a:lnTo>
                  <a:lnTo>
                    <a:pt x="18" y="35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4" name="Freeform 436"/>
            <p:cNvSpPr>
              <a:spLocks/>
            </p:cNvSpPr>
            <p:nvPr/>
          </p:nvSpPr>
          <p:spPr bwMode="auto">
            <a:xfrm>
              <a:off x="5721131" y="2702444"/>
              <a:ext cx="126880" cy="46259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3" y="0"/>
                </a:cxn>
                <a:cxn ang="0">
                  <a:pos x="24" y="2"/>
                </a:cxn>
                <a:cxn ang="0">
                  <a:pos x="69" y="1"/>
                </a:cxn>
                <a:cxn ang="0">
                  <a:pos x="91" y="8"/>
                </a:cxn>
                <a:cxn ang="0">
                  <a:pos x="96" y="16"/>
                </a:cxn>
                <a:cxn ang="0">
                  <a:pos x="72" y="25"/>
                </a:cxn>
                <a:cxn ang="0">
                  <a:pos x="37" y="23"/>
                </a:cxn>
                <a:cxn ang="0">
                  <a:pos x="21" y="35"/>
                </a:cxn>
                <a:cxn ang="0">
                  <a:pos x="0" y="29"/>
                </a:cxn>
              </a:cxnLst>
              <a:rect l="0" t="0" r="r" b="b"/>
              <a:pathLst>
                <a:path w="96" h="35">
                  <a:moveTo>
                    <a:pt x="0" y="29"/>
                  </a:moveTo>
                  <a:lnTo>
                    <a:pt x="3" y="0"/>
                  </a:lnTo>
                  <a:lnTo>
                    <a:pt x="24" y="2"/>
                  </a:lnTo>
                  <a:lnTo>
                    <a:pt x="69" y="1"/>
                  </a:lnTo>
                  <a:lnTo>
                    <a:pt x="91" y="8"/>
                  </a:lnTo>
                  <a:lnTo>
                    <a:pt x="96" y="16"/>
                  </a:lnTo>
                  <a:lnTo>
                    <a:pt x="72" y="25"/>
                  </a:lnTo>
                  <a:lnTo>
                    <a:pt x="37" y="23"/>
                  </a:lnTo>
                  <a:lnTo>
                    <a:pt x="21" y="35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5" name="Freeform 437"/>
            <p:cNvSpPr>
              <a:spLocks/>
            </p:cNvSpPr>
            <p:nvPr/>
          </p:nvSpPr>
          <p:spPr bwMode="auto">
            <a:xfrm>
              <a:off x="6549815" y="2485691"/>
              <a:ext cx="116307" cy="51545"/>
            </a:xfrm>
            <a:custGeom>
              <a:avLst/>
              <a:gdLst/>
              <a:ahLst/>
              <a:cxnLst>
                <a:cxn ang="0">
                  <a:pos x="12" y="25"/>
                </a:cxn>
                <a:cxn ang="0">
                  <a:pos x="0" y="7"/>
                </a:cxn>
                <a:cxn ang="0">
                  <a:pos x="29" y="10"/>
                </a:cxn>
                <a:cxn ang="0">
                  <a:pos x="30" y="21"/>
                </a:cxn>
                <a:cxn ang="0">
                  <a:pos x="52" y="0"/>
                </a:cxn>
                <a:cxn ang="0">
                  <a:pos x="76" y="6"/>
                </a:cxn>
                <a:cxn ang="0">
                  <a:pos x="88" y="31"/>
                </a:cxn>
                <a:cxn ang="0">
                  <a:pos x="62" y="32"/>
                </a:cxn>
                <a:cxn ang="0">
                  <a:pos x="33" y="39"/>
                </a:cxn>
                <a:cxn ang="0">
                  <a:pos x="12" y="25"/>
                </a:cxn>
              </a:cxnLst>
              <a:rect l="0" t="0" r="r" b="b"/>
              <a:pathLst>
                <a:path w="88" h="39">
                  <a:moveTo>
                    <a:pt x="12" y="25"/>
                  </a:moveTo>
                  <a:lnTo>
                    <a:pt x="0" y="7"/>
                  </a:lnTo>
                  <a:lnTo>
                    <a:pt x="29" y="10"/>
                  </a:lnTo>
                  <a:lnTo>
                    <a:pt x="30" y="21"/>
                  </a:lnTo>
                  <a:lnTo>
                    <a:pt x="52" y="0"/>
                  </a:lnTo>
                  <a:lnTo>
                    <a:pt x="76" y="6"/>
                  </a:lnTo>
                  <a:lnTo>
                    <a:pt x="88" y="31"/>
                  </a:lnTo>
                  <a:lnTo>
                    <a:pt x="62" y="32"/>
                  </a:lnTo>
                  <a:lnTo>
                    <a:pt x="33" y="39"/>
                  </a:lnTo>
                  <a:lnTo>
                    <a:pt x="12" y="2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6" name="Freeform 438"/>
            <p:cNvSpPr>
              <a:spLocks/>
            </p:cNvSpPr>
            <p:nvPr/>
          </p:nvSpPr>
          <p:spPr bwMode="auto">
            <a:xfrm>
              <a:off x="4154957" y="3405570"/>
              <a:ext cx="174460" cy="37007"/>
            </a:xfrm>
            <a:custGeom>
              <a:avLst/>
              <a:gdLst/>
              <a:ahLst/>
              <a:cxnLst>
                <a:cxn ang="0">
                  <a:pos x="18" y="3"/>
                </a:cxn>
                <a:cxn ang="0">
                  <a:pos x="0" y="27"/>
                </a:cxn>
                <a:cxn ang="0">
                  <a:pos x="55" y="28"/>
                </a:cxn>
                <a:cxn ang="0">
                  <a:pos x="99" y="24"/>
                </a:cxn>
                <a:cxn ang="0">
                  <a:pos x="132" y="0"/>
                </a:cxn>
                <a:cxn ang="0">
                  <a:pos x="78" y="0"/>
                </a:cxn>
                <a:cxn ang="0">
                  <a:pos x="18" y="3"/>
                </a:cxn>
              </a:cxnLst>
              <a:rect l="0" t="0" r="r" b="b"/>
              <a:pathLst>
                <a:path w="132" h="28">
                  <a:moveTo>
                    <a:pt x="18" y="3"/>
                  </a:moveTo>
                  <a:lnTo>
                    <a:pt x="0" y="27"/>
                  </a:lnTo>
                  <a:lnTo>
                    <a:pt x="55" y="28"/>
                  </a:lnTo>
                  <a:lnTo>
                    <a:pt x="99" y="24"/>
                  </a:lnTo>
                  <a:lnTo>
                    <a:pt x="132" y="0"/>
                  </a:lnTo>
                  <a:lnTo>
                    <a:pt x="78" y="0"/>
                  </a:lnTo>
                  <a:lnTo>
                    <a:pt x="18" y="3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7" name="Freeform 439"/>
            <p:cNvSpPr>
              <a:spLocks/>
            </p:cNvSpPr>
            <p:nvPr/>
          </p:nvSpPr>
          <p:spPr bwMode="auto">
            <a:xfrm>
              <a:off x="5615398" y="3695014"/>
              <a:ext cx="220718" cy="190320"/>
            </a:xfrm>
            <a:custGeom>
              <a:avLst/>
              <a:gdLst/>
              <a:ahLst/>
              <a:cxnLst>
                <a:cxn ang="0">
                  <a:pos x="25" y="144"/>
                </a:cxn>
                <a:cxn ang="0">
                  <a:pos x="0" y="133"/>
                </a:cxn>
                <a:cxn ang="0">
                  <a:pos x="15" y="109"/>
                </a:cxn>
                <a:cxn ang="0">
                  <a:pos x="3" y="96"/>
                </a:cxn>
                <a:cxn ang="0">
                  <a:pos x="18" y="60"/>
                </a:cxn>
                <a:cxn ang="0">
                  <a:pos x="45" y="31"/>
                </a:cxn>
                <a:cxn ang="0">
                  <a:pos x="93" y="25"/>
                </a:cxn>
                <a:cxn ang="0">
                  <a:pos x="135" y="0"/>
                </a:cxn>
                <a:cxn ang="0">
                  <a:pos x="167" y="34"/>
                </a:cxn>
                <a:cxn ang="0">
                  <a:pos x="152" y="52"/>
                </a:cxn>
                <a:cxn ang="0">
                  <a:pos x="141" y="69"/>
                </a:cxn>
                <a:cxn ang="0">
                  <a:pos x="110" y="90"/>
                </a:cxn>
                <a:cxn ang="0">
                  <a:pos x="89" y="118"/>
                </a:cxn>
                <a:cxn ang="0">
                  <a:pos x="56" y="124"/>
                </a:cxn>
                <a:cxn ang="0">
                  <a:pos x="25" y="144"/>
                </a:cxn>
              </a:cxnLst>
              <a:rect l="0" t="0" r="r" b="b"/>
              <a:pathLst>
                <a:path w="167" h="144">
                  <a:moveTo>
                    <a:pt x="25" y="144"/>
                  </a:moveTo>
                  <a:lnTo>
                    <a:pt x="0" y="133"/>
                  </a:lnTo>
                  <a:lnTo>
                    <a:pt x="15" y="109"/>
                  </a:lnTo>
                  <a:lnTo>
                    <a:pt x="3" y="96"/>
                  </a:lnTo>
                  <a:lnTo>
                    <a:pt x="18" y="60"/>
                  </a:lnTo>
                  <a:lnTo>
                    <a:pt x="45" y="31"/>
                  </a:lnTo>
                  <a:lnTo>
                    <a:pt x="93" y="25"/>
                  </a:lnTo>
                  <a:lnTo>
                    <a:pt x="135" y="0"/>
                  </a:lnTo>
                  <a:lnTo>
                    <a:pt x="167" y="34"/>
                  </a:lnTo>
                  <a:lnTo>
                    <a:pt x="152" y="52"/>
                  </a:lnTo>
                  <a:lnTo>
                    <a:pt x="141" y="69"/>
                  </a:lnTo>
                  <a:lnTo>
                    <a:pt x="110" y="90"/>
                  </a:lnTo>
                  <a:lnTo>
                    <a:pt x="89" y="118"/>
                  </a:lnTo>
                  <a:lnTo>
                    <a:pt x="56" y="124"/>
                  </a:lnTo>
                  <a:lnTo>
                    <a:pt x="25" y="14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8" name="Freeform 440"/>
            <p:cNvSpPr>
              <a:spLocks/>
            </p:cNvSpPr>
            <p:nvPr/>
          </p:nvSpPr>
          <p:spPr bwMode="auto">
            <a:xfrm>
              <a:off x="5919381" y="3504695"/>
              <a:ext cx="124237" cy="47580"/>
            </a:xfrm>
            <a:custGeom>
              <a:avLst/>
              <a:gdLst/>
              <a:ahLst/>
              <a:cxnLst>
                <a:cxn ang="0">
                  <a:pos x="4" y="36"/>
                </a:cxn>
                <a:cxn ang="0">
                  <a:pos x="0" y="25"/>
                </a:cxn>
                <a:cxn ang="0">
                  <a:pos x="21" y="4"/>
                </a:cxn>
                <a:cxn ang="0">
                  <a:pos x="45" y="9"/>
                </a:cxn>
                <a:cxn ang="0">
                  <a:pos x="74" y="0"/>
                </a:cxn>
                <a:cxn ang="0">
                  <a:pos x="94" y="13"/>
                </a:cxn>
                <a:cxn ang="0">
                  <a:pos x="57" y="34"/>
                </a:cxn>
                <a:cxn ang="0">
                  <a:pos x="25" y="27"/>
                </a:cxn>
                <a:cxn ang="0">
                  <a:pos x="4" y="36"/>
                </a:cxn>
              </a:cxnLst>
              <a:rect l="0" t="0" r="r" b="b"/>
              <a:pathLst>
                <a:path w="94" h="36">
                  <a:moveTo>
                    <a:pt x="4" y="36"/>
                  </a:moveTo>
                  <a:lnTo>
                    <a:pt x="0" y="25"/>
                  </a:lnTo>
                  <a:lnTo>
                    <a:pt x="21" y="4"/>
                  </a:lnTo>
                  <a:lnTo>
                    <a:pt x="45" y="9"/>
                  </a:lnTo>
                  <a:lnTo>
                    <a:pt x="74" y="0"/>
                  </a:lnTo>
                  <a:lnTo>
                    <a:pt x="94" y="13"/>
                  </a:lnTo>
                  <a:lnTo>
                    <a:pt x="57" y="34"/>
                  </a:lnTo>
                  <a:lnTo>
                    <a:pt x="25" y="27"/>
                  </a:lnTo>
                  <a:lnTo>
                    <a:pt x="4" y="3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9" name="Freeform 441"/>
            <p:cNvSpPr>
              <a:spLocks/>
            </p:cNvSpPr>
            <p:nvPr/>
          </p:nvSpPr>
          <p:spPr bwMode="auto">
            <a:xfrm>
              <a:off x="5709236" y="3573421"/>
              <a:ext cx="125558" cy="47580"/>
            </a:xfrm>
            <a:custGeom>
              <a:avLst/>
              <a:gdLst/>
              <a:ahLst/>
              <a:cxnLst>
                <a:cxn ang="0">
                  <a:pos x="5" y="36"/>
                </a:cxn>
                <a:cxn ang="0">
                  <a:pos x="0" y="24"/>
                </a:cxn>
                <a:cxn ang="0">
                  <a:pos x="15" y="18"/>
                </a:cxn>
                <a:cxn ang="0">
                  <a:pos x="22" y="4"/>
                </a:cxn>
                <a:cxn ang="0">
                  <a:pos x="46" y="9"/>
                </a:cxn>
                <a:cxn ang="0">
                  <a:pos x="75" y="0"/>
                </a:cxn>
                <a:cxn ang="0">
                  <a:pos x="95" y="13"/>
                </a:cxn>
                <a:cxn ang="0">
                  <a:pos x="61" y="30"/>
                </a:cxn>
                <a:cxn ang="0">
                  <a:pos x="26" y="27"/>
                </a:cxn>
                <a:cxn ang="0">
                  <a:pos x="5" y="36"/>
                </a:cxn>
              </a:cxnLst>
              <a:rect l="0" t="0" r="r" b="b"/>
              <a:pathLst>
                <a:path w="95" h="36">
                  <a:moveTo>
                    <a:pt x="5" y="36"/>
                  </a:moveTo>
                  <a:lnTo>
                    <a:pt x="0" y="24"/>
                  </a:lnTo>
                  <a:lnTo>
                    <a:pt x="15" y="18"/>
                  </a:lnTo>
                  <a:lnTo>
                    <a:pt x="22" y="4"/>
                  </a:lnTo>
                  <a:lnTo>
                    <a:pt x="46" y="9"/>
                  </a:lnTo>
                  <a:lnTo>
                    <a:pt x="75" y="0"/>
                  </a:lnTo>
                  <a:lnTo>
                    <a:pt x="95" y="13"/>
                  </a:lnTo>
                  <a:lnTo>
                    <a:pt x="61" y="30"/>
                  </a:lnTo>
                  <a:lnTo>
                    <a:pt x="26" y="27"/>
                  </a:lnTo>
                  <a:lnTo>
                    <a:pt x="5" y="3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0" name="Freeform 442"/>
            <p:cNvSpPr>
              <a:spLocks/>
            </p:cNvSpPr>
            <p:nvPr/>
          </p:nvSpPr>
          <p:spPr bwMode="auto">
            <a:xfrm>
              <a:off x="6630437" y="3429360"/>
              <a:ext cx="85908" cy="146705"/>
            </a:xfrm>
            <a:custGeom>
              <a:avLst/>
              <a:gdLst/>
              <a:ahLst/>
              <a:cxnLst>
                <a:cxn ang="0">
                  <a:pos x="24" y="100"/>
                </a:cxn>
                <a:cxn ang="0">
                  <a:pos x="41" y="73"/>
                </a:cxn>
                <a:cxn ang="0">
                  <a:pos x="65" y="54"/>
                </a:cxn>
                <a:cxn ang="0">
                  <a:pos x="62" y="28"/>
                </a:cxn>
                <a:cxn ang="0">
                  <a:pos x="60" y="0"/>
                </a:cxn>
                <a:cxn ang="0">
                  <a:pos x="47" y="27"/>
                </a:cxn>
                <a:cxn ang="0">
                  <a:pos x="23" y="39"/>
                </a:cxn>
                <a:cxn ang="0">
                  <a:pos x="6" y="91"/>
                </a:cxn>
                <a:cxn ang="0">
                  <a:pos x="0" y="111"/>
                </a:cxn>
                <a:cxn ang="0">
                  <a:pos x="24" y="100"/>
                </a:cxn>
              </a:cxnLst>
              <a:rect l="0" t="0" r="r" b="b"/>
              <a:pathLst>
                <a:path w="65" h="111">
                  <a:moveTo>
                    <a:pt x="24" y="100"/>
                  </a:moveTo>
                  <a:lnTo>
                    <a:pt x="41" y="73"/>
                  </a:lnTo>
                  <a:lnTo>
                    <a:pt x="65" y="54"/>
                  </a:lnTo>
                  <a:lnTo>
                    <a:pt x="62" y="28"/>
                  </a:lnTo>
                  <a:lnTo>
                    <a:pt x="60" y="0"/>
                  </a:lnTo>
                  <a:lnTo>
                    <a:pt x="47" y="27"/>
                  </a:lnTo>
                  <a:lnTo>
                    <a:pt x="23" y="39"/>
                  </a:lnTo>
                  <a:lnTo>
                    <a:pt x="6" y="91"/>
                  </a:lnTo>
                  <a:lnTo>
                    <a:pt x="0" y="111"/>
                  </a:lnTo>
                  <a:lnTo>
                    <a:pt x="24" y="100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1" name="Freeform 443"/>
            <p:cNvSpPr>
              <a:spLocks/>
            </p:cNvSpPr>
            <p:nvPr/>
          </p:nvSpPr>
          <p:spPr bwMode="auto">
            <a:xfrm>
              <a:off x="7037510" y="3314375"/>
              <a:ext cx="51545" cy="96482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1" y="30"/>
                </a:cxn>
                <a:cxn ang="0">
                  <a:pos x="9" y="0"/>
                </a:cxn>
                <a:cxn ang="0">
                  <a:pos x="39" y="30"/>
                </a:cxn>
                <a:cxn ang="0">
                  <a:pos x="28" y="58"/>
                </a:cxn>
                <a:cxn ang="0">
                  <a:pos x="12" y="73"/>
                </a:cxn>
                <a:cxn ang="0">
                  <a:pos x="0" y="54"/>
                </a:cxn>
              </a:cxnLst>
              <a:rect l="0" t="0" r="r" b="b"/>
              <a:pathLst>
                <a:path w="39" h="73">
                  <a:moveTo>
                    <a:pt x="0" y="54"/>
                  </a:moveTo>
                  <a:lnTo>
                    <a:pt x="1" y="30"/>
                  </a:lnTo>
                  <a:lnTo>
                    <a:pt x="9" y="0"/>
                  </a:lnTo>
                  <a:lnTo>
                    <a:pt x="39" y="30"/>
                  </a:lnTo>
                  <a:lnTo>
                    <a:pt x="28" y="58"/>
                  </a:lnTo>
                  <a:lnTo>
                    <a:pt x="12" y="73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2" name="Freeform 444"/>
            <p:cNvSpPr>
              <a:spLocks/>
            </p:cNvSpPr>
            <p:nvPr/>
          </p:nvSpPr>
          <p:spPr bwMode="auto">
            <a:xfrm>
              <a:off x="7074516" y="3211285"/>
              <a:ext cx="51545" cy="7533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" y="21"/>
                </a:cxn>
                <a:cxn ang="0">
                  <a:pos x="20" y="0"/>
                </a:cxn>
                <a:cxn ang="0">
                  <a:pos x="39" y="21"/>
                </a:cxn>
                <a:cxn ang="0">
                  <a:pos x="28" y="49"/>
                </a:cxn>
                <a:cxn ang="0">
                  <a:pos x="8" y="57"/>
                </a:cxn>
                <a:cxn ang="0">
                  <a:pos x="0" y="45"/>
                </a:cxn>
              </a:cxnLst>
              <a:rect l="0" t="0" r="r" b="b"/>
              <a:pathLst>
                <a:path w="39" h="57">
                  <a:moveTo>
                    <a:pt x="0" y="45"/>
                  </a:moveTo>
                  <a:lnTo>
                    <a:pt x="1" y="21"/>
                  </a:lnTo>
                  <a:lnTo>
                    <a:pt x="20" y="0"/>
                  </a:lnTo>
                  <a:lnTo>
                    <a:pt x="39" y="21"/>
                  </a:lnTo>
                  <a:lnTo>
                    <a:pt x="28" y="49"/>
                  </a:lnTo>
                  <a:lnTo>
                    <a:pt x="8" y="57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3" name="Freeform 445"/>
            <p:cNvSpPr>
              <a:spLocks/>
            </p:cNvSpPr>
            <p:nvPr/>
          </p:nvSpPr>
          <p:spPr bwMode="auto">
            <a:xfrm>
              <a:off x="7078481" y="3285298"/>
              <a:ext cx="50223" cy="50223"/>
            </a:xfrm>
            <a:custGeom>
              <a:avLst/>
              <a:gdLst/>
              <a:ahLst/>
              <a:cxnLst>
                <a:cxn ang="0">
                  <a:pos x="12" y="35"/>
                </a:cxn>
                <a:cxn ang="0">
                  <a:pos x="0" y="13"/>
                </a:cxn>
                <a:cxn ang="0">
                  <a:pos x="33" y="0"/>
                </a:cxn>
                <a:cxn ang="0">
                  <a:pos x="38" y="25"/>
                </a:cxn>
                <a:cxn ang="0">
                  <a:pos x="30" y="38"/>
                </a:cxn>
                <a:cxn ang="0">
                  <a:pos x="12" y="35"/>
                </a:cxn>
              </a:cxnLst>
              <a:rect l="0" t="0" r="r" b="b"/>
              <a:pathLst>
                <a:path w="38" h="38">
                  <a:moveTo>
                    <a:pt x="12" y="35"/>
                  </a:moveTo>
                  <a:lnTo>
                    <a:pt x="0" y="13"/>
                  </a:lnTo>
                  <a:lnTo>
                    <a:pt x="33" y="0"/>
                  </a:lnTo>
                  <a:lnTo>
                    <a:pt x="38" y="25"/>
                  </a:lnTo>
                  <a:lnTo>
                    <a:pt x="30" y="38"/>
                  </a:lnTo>
                  <a:lnTo>
                    <a:pt x="12" y="3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4" name="Freeform 446"/>
            <p:cNvSpPr>
              <a:spLocks/>
            </p:cNvSpPr>
            <p:nvPr/>
          </p:nvSpPr>
          <p:spPr bwMode="auto">
            <a:xfrm>
              <a:off x="2042937" y="2284798"/>
              <a:ext cx="100447" cy="103090"/>
            </a:xfrm>
            <a:custGeom>
              <a:avLst/>
              <a:gdLst/>
              <a:ahLst/>
              <a:cxnLst>
                <a:cxn ang="0">
                  <a:pos x="51" y="77"/>
                </a:cxn>
                <a:cxn ang="0">
                  <a:pos x="44" y="60"/>
                </a:cxn>
                <a:cxn ang="0">
                  <a:pos x="14" y="34"/>
                </a:cxn>
                <a:cxn ang="0">
                  <a:pos x="0" y="4"/>
                </a:cxn>
                <a:cxn ang="0">
                  <a:pos x="26" y="0"/>
                </a:cxn>
                <a:cxn ang="0">
                  <a:pos x="76" y="44"/>
                </a:cxn>
                <a:cxn ang="0">
                  <a:pos x="74" y="78"/>
                </a:cxn>
                <a:cxn ang="0">
                  <a:pos x="51" y="77"/>
                </a:cxn>
              </a:cxnLst>
              <a:rect l="0" t="0" r="r" b="b"/>
              <a:pathLst>
                <a:path w="76" h="78">
                  <a:moveTo>
                    <a:pt x="51" y="77"/>
                  </a:moveTo>
                  <a:lnTo>
                    <a:pt x="44" y="60"/>
                  </a:lnTo>
                  <a:lnTo>
                    <a:pt x="14" y="34"/>
                  </a:lnTo>
                  <a:lnTo>
                    <a:pt x="0" y="4"/>
                  </a:lnTo>
                  <a:lnTo>
                    <a:pt x="26" y="0"/>
                  </a:lnTo>
                  <a:lnTo>
                    <a:pt x="76" y="44"/>
                  </a:lnTo>
                  <a:lnTo>
                    <a:pt x="74" y="78"/>
                  </a:lnTo>
                  <a:lnTo>
                    <a:pt x="51" y="77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5" name="Freeform 447"/>
            <p:cNvSpPr>
              <a:spLocks/>
            </p:cNvSpPr>
            <p:nvPr/>
          </p:nvSpPr>
          <p:spPr bwMode="auto">
            <a:xfrm>
              <a:off x="2230613" y="2601998"/>
              <a:ext cx="105733" cy="129523"/>
            </a:xfrm>
            <a:custGeom>
              <a:avLst/>
              <a:gdLst/>
              <a:ahLst/>
              <a:cxnLst>
                <a:cxn ang="0">
                  <a:pos x="56" y="98"/>
                </a:cxn>
                <a:cxn ang="0">
                  <a:pos x="32" y="70"/>
                </a:cxn>
                <a:cxn ang="0">
                  <a:pos x="0" y="26"/>
                </a:cxn>
                <a:cxn ang="0">
                  <a:pos x="22" y="6"/>
                </a:cxn>
                <a:cxn ang="0">
                  <a:pos x="42" y="0"/>
                </a:cxn>
                <a:cxn ang="0">
                  <a:pos x="56" y="50"/>
                </a:cxn>
                <a:cxn ang="0">
                  <a:pos x="80" y="92"/>
                </a:cxn>
                <a:cxn ang="0">
                  <a:pos x="56" y="98"/>
                </a:cxn>
              </a:cxnLst>
              <a:rect l="0" t="0" r="r" b="b"/>
              <a:pathLst>
                <a:path w="80" h="98">
                  <a:moveTo>
                    <a:pt x="56" y="98"/>
                  </a:moveTo>
                  <a:lnTo>
                    <a:pt x="32" y="70"/>
                  </a:lnTo>
                  <a:lnTo>
                    <a:pt x="0" y="26"/>
                  </a:lnTo>
                  <a:lnTo>
                    <a:pt x="22" y="6"/>
                  </a:lnTo>
                  <a:lnTo>
                    <a:pt x="42" y="0"/>
                  </a:lnTo>
                  <a:lnTo>
                    <a:pt x="56" y="50"/>
                  </a:lnTo>
                  <a:lnTo>
                    <a:pt x="80" y="92"/>
                  </a:lnTo>
                  <a:lnTo>
                    <a:pt x="56" y="9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6" name="Freeform 448"/>
            <p:cNvSpPr>
              <a:spLocks/>
            </p:cNvSpPr>
            <p:nvPr/>
          </p:nvSpPr>
          <p:spPr bwMode="auto">
            <a:xfrm>
              <a:off x="7267479" y="2584816"/>
              <a:ext cx="84587" cy="59475"/>
            </a:xfrm>
            <a:custGeom>
              <a:avLst/>
              <a:gdLst/>
              <a:ahLst/>
              <a:cxnLst>
                <a:cxn ang="0">
                  <a:pos x="1" y="27"/>
                </a:cxn>
                <a:cxn ang="0">
                  <a:pos x="0" y="7"/>
                </a:cxn>
                <a:cxn ang="0">
                  <a:pos x="13" y="0"/>
                </a:cxn>
                <a:cxn ang="0">
                  <a:pos x="28" y="15"/>
                </a:cxn>
                <a:cxn ang="0">
                  <a:pos x="46" y="25"/>
                </a:cxn>
                <a:cxn ang="0">
                  <a:pos x="64" y="34"/>
                </a:cxn>
                <a:cxn ang="0">
                  <a:pos x="51" y="45"/>
                </a:cxn>
                <a:cxn ang="0">
                  <a:pos x="27" y="35"/>
                </a:cxn>
                <a:cxn ang="0">
                  <a:pos x="7" y="43"/>
                </a:cxn>
                <a:cxn ang="0">
                  <a:pos x="1" y="27"/>
                </a:cxn>
              </a:cxnLst>
              <a:rect l="0" t="0" r="r" b="b"/>
              <a:pathLst>
                <a:path w="64" h="45">
                  <a:moveTo>
                    <a:pt x="1" y="27"/>
                  </a:moveTo>
                  <a:lnTo>
                    <a:pt x="0" y="7"/>
                  </a:lnTo>
                  <a:lnTo>
                    <a:pt x="13" y="0"/>
                  </a:lnTo>
                  <a:lnTo>
                    <a:pt x="28" y="15"/>
                  </a:lnTo>
                  <a:lnTo>
                    <a:pt x="46" y="25"/>
                  </a:lnTo>
                  <a:lnTo>
                    <a:pt x="64" y="34"/>
                  </a:lnTo>
                  <a:lnTo>
                    <a:pt x="51" y="45"/>
                  </a:lnTo>
                  <a:lnTo>
                    <a:pt x="27" y="35"/>
                  </a:lnTo>
                  <a:lnTo>
                    <a:pt x="7" y="43"/>
                  </a:lnTo>
                  <a:lnTo>
                    <a:pt x="1" y="27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7" name="Freeform 449"/>
            <p:cNvSpPr>
              <a:spLocks/>
            </p:cNvSpPr>
            <p:nvPr/>
          </p:nvSpPr>
          <p:spPr bwMode="auto">
            <a:xfrm>
              <a:off x="7268800" y="2699801"/>
              <a:ext cx="141418" cy="37007"/>
            </a:xfrm>
            <a:custGeom>
              <a:avLst/>
              <a:gdLst/>
              <a:ahLst/>
              <a:cxnLst>
                <a:cxn ang="0">
                  <a:pos x="66" y="28"/>
                </a:cxn>
                <a:cxn ang="0">
                  <a:pos x="26" y="16"/>
                </a:cxn>
                <a:cxn ang="0">
                  <a:pos x="0" y="9"/>
                </a:cxn>
                <a:cxn ang="0">
                  <a:pos x="20" y="0"/>
                </a:cxn>
                <a:cxn ang="0">
                  <a:pos x="60" y="10"/>
                </a:cxn>
                <a:cxn ang="0">
                  <a:pos x="107" y="10"/>
                </a:cxn>
                <a:cxn ang="0">
                  <a:pos x="96" y="22"/>
                </a:cxn>
                <a:cxn ang="0">
                  <a:pos x="66" y="28"/>
                </a:cxn>
              </a:cxnLst>
              <a:rect l="0" t="0" r="r" b="b"/>
              <a:pathLst>
                <a:path w="107" h="28">
                  <a:moveTo>
                    <a:pt x="66" y="28"/>
                  </a:moveTo>
                  <a:lnTo>
                    <a:pt x="26" y="16"/>
                  </a:lnTo>
                  <a:lnTo>
                    <a:pt x="0" y="9"/>
                  </a:lnTo>
                  <a:lnTo>
                    <a:pt x="20" y="0"/>
                  </a:lnTo>
                  <a:lnTo>
                    <a:pt x="60" y="10"/>
                  </a:lnTo>
                  <a:lnTo>
                    <a:pt x="107" y="10"/>
                  </a:lnTo>
                  <a:lnTo>
                    <a:pt x="96" y="22"/>
                  </a:lnTo>
                  <a:lnTo>
                    <a:pt x="66" y="28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8" name="Freeform 450"/>
            <p:cNvSpPr>
              <a:spLocks/>
            </p:cNvSpPr>
            <p:nvPr/>
          </p:nvSpPr>
          <p:spPr bwMode="auto">
            <a:xfrm>
              <a:off x="4382284" y="3572100"/>
              <a:ext cx="185033" cy="77979"/>
            </a:xfrm>
            <a:custGeom>
              <a:avLst/>
              <a:gdLst/>
              <a:ahLst/>
              <a:cxnLst>
                <a:cxn ang="0">
                  <a:pos x="699" y="139"/>
                </a:cxn>
                <a:cxn ang="0">
                  <a:pos x="559" y="39"/>
                </a:cxn>
                <a:cxn ang="0">
                  <a:pos x="430" y="0"/>
                </a:cxn>
                <a:cxn ang="0">
                  <a:pos x="232" y="19"/>
                </a:cxn>
                <a:cxn ang="0">
                  <a:pos x="0" y="22"/>
                </a:cxn>
                <a:cxn ang="0">
                  <a:pos x="85" y="135"/>
                </a:cxn>
                <a:cxn ang="0">
                  <a:pos x="430" y="298"/>
                </a:cxn>
                <a:cxn ang="0">
                  <a:pos x="532" y="232"/>
                </a:cxn>
                <a:cxn ang="0">
                  <a:pos x="699" y="139"/>
                </a:cxn>
              </a:cxnLst>
              <a:rect l="0" t="0" r="r" b="b"/>
              <a:pathLst>
                <a:path w="699" h="298">
                  <a:moveTo>
                    <a:pt x="699" y="139"/>
                  </a:moveTo>
                  <a:lnTo>
                    <a:pt x="559" y="39"/>
                  </a:lnTo>
                  <a:lnTo>
                    <a:pt x="430" y="0"/>
                  </a:lnTo>
                  <a:lnTo>
                    <a:pt x="232" y="19"/>
                  </a:lnTo>
                  <a:lnTo>
                    <a:pt x="0" y="22"/>
                  </a:lnTo>
                  <a:lnTo>
                    <a:pt x="85" y="135"/>
                  </a:lnTo>
                  <a:lnTo>
                    <a:pt x="430" y="298"/>
                  </a:lnTo>
                  <a:lnTo>
                    <a:pt x="532" y="232"/>
                  </a:lnTo>
                  <a:lnTo>
                    <a:pt x="699" y="13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9" name="Freeform 451"/>
            <p:cNvSpPr>
              <a:spLocks/>
            </p:cNvSpPr>
            <p:nvPr/>
          </p:nvSpPr>
          <p:spPr bwMode="auto">
            <a:xfrm>
              <a:off x="3787535" y="3500730"/>
              <a:ext cx="101768" cy="77979"/>
            </a:xfrm>
            <a:custGeom>
              <a:avLst/>
              <a:gdLst/>
              <a:ahLst/>
              <a:cxnLst>
                <a:cxn ang="0">
                  <a:pos x="389" y="290"/>
                </a:cxn>
                <a:cxn ang="0">
                  <a:pos x="270" y="293"/>
                </a:cxn>
                <a:cxn ang="0">
                  <a:pos x="109" y="248"/>
                </a:cxn>
                <a:cxn ang="0">
                  <a:pos x="0" y="149"/>
                </a:cxn>
                <a:cxn ang="0">
                  <a:pos x="75" y="66"/>
                </a:cxn>
                <a:cxn ang="0">
                  <a:pos x="166" y="0"/>
                </a:cxn>
                <a:cxn ang="0">
                  <a:pos x="355" y="134"/>
                </a:cxn>
                <a:cxn ang="0">
                  <a:pos x="389" y="290"/>
                </a:cxn>
              </a:cxnLst>
              <a:rect l="0" t="0" r="r" b="b"/>
              <a:pathLst>
                <a:path w="389" h="293">
                  <a:moveTo>
                    <a:pt x="389" y="290"/>
                  </a:moveTo>
                  <a:lnTo>
                    <a:pt x="270" y="293"/>
                  </a:lnTo>
                  <a:lnTo>
                    <a:pt x="109" y="248"/>
                  </a:lnTo>
                  <a:lnTo>
                    <a:pt x="0" y="149"/>
                  </a:lnTo>
                  <a:lnTo>
                    <a:pt x="75" y="66"/>
                  </a:lnTo>
                  <a:lnTo>
                    <a:pt x="166" y="0"/>
                  </a:lnTo>
                  <a:lnTo>
                    <a:pt x="355" y="134"/>
                  </a:lnTo>
                  <a:lnTo>
                    <a:pt x="389" y="29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0" name="Freeform 453"/>
            <p:cNvSpPr>
              <a:spLocks/>
            </p:cNvSpPr>
            <p:nvPr/>
          </p:nvSpPr>
          <p:spPr bwMode="auto">
            <a:xfrm>
              <a:off x="3172961" y="3272082"/>
              <a:ext cx="181068" cy="149349"/>
            </a:xfrm>
            <a:custGeom>
              <a:avLst/>
              <a:gdLst/>
              <a:ahLst/>
              <a:cxnLst>
                <a:cxn ang="0">
                  <a:pos x="664" y="21"/>
                </a:cxn>
                <a:cxn ang="0">
                  <a:pos x="463" y="68"/>
                </a:cxn>
                <a:cxn ang="0">
                  <a:pos x="283" y="0"/>
                </a:cxn>
                <a:cxn ang="0">
                  <a:pos x="190" y="105"/>
                </a:cxn>
                <a:cxn ang="0">
                  <a:pos x="163" y="279"/>
                </a:cxn>
                <a:cxn ang="0">
                  <a:pos x="63" y="276"/>
                </a:cxn>
                <a:cxn ang="0">
                  <a:pos x="0" y="494"/>
                </a:cxn>
                <a:cxn ang="0">
                  <a:pos x="255" y="489"/>
                </a:cxn>
                <a:cxn ang="0">
                  <a:pos x="429" y="564"/>
                </a:cxn>
                <a:cxn ang="0">
                  <a:pos x="522" y="540"/>
                </a:cxn>
                <a:cxn ang="0">
                  <a:pos x="489" y="410"/>
                </a:cxn>
                <a:cxn ang="0">
                  <a:pos x="481" y="326"/>
                </a:cxn>
                <a:cxn ang="0">
                  <a:pos x="501" y="210"/>
                </a:cxn>
                <a:cxn ang="0">
                  <a:pos x="601" y="210"/>
                </a:cxn>
                <a:cxn ang="0">
                  <a:pos x="685" y="158"/>
                </a:cxn>
                <a:cxn ang="0">
                  <a:pos x="664" y="21"/>
                </a:cxn>
              </a:cxnLst>
              <a:rect l="0" t="0" r="r" b="b"/>
              <a:pathLst>
                <a:path w="685" h="564">
                  <a:moveTo>
                    <a:pt x="664" y="21"/>
                  </a:moveTo>
                  <a:lnTo>
                    <a:pt x="463" y="68"/>
                  </a:lnTo>
                  <a:lnTo>
                    <a:pt x="283" y="0"/>
                  </a:lnTo>
                  <a:lnTo>
                    <a:pt x="190" y="105"/>
                  </a:lnTo>
                  <a:lnTo>
                    <a:pt x="163" y="279"/>
                  </a:lnTo>
                  <a:lnTo>
                    <a:pt x="63" y="276"/>
                  </a:lnTo>
                  <a:lnTo>
                    <a:pt x="0" y="494"/>
                  </a:lnTo>
                  <a:lnTo>
                    <a:pt x="255" y="489"/>
                  </a:lnTo>
                  <a:lnTo>
                    <a:pt x="429" y="564"/>
                  </a:lnTo>
                  <a:lnTo>
                    <a:pt x="522" y="540"/>
                  </a:lnTo>
                  <a:lnTo>
                    <a:pt x="489" y="410"/>
                  </a:lnTo>
                  <a:lnTo>
                    <a:pt x="481" y="326"/>
                  </a:lnTo>
                  <a:lnTo>
                    <a:pt x="501" y="210"/>
                  </a:lnTo>
                  <a:lnTo>
                    <a:pt x="601" y="210"/>
                  </a:lnTo>
                  <a:lnTo>
                    <a:pt x="685" y="158"/>
                  </a:lnTo>
                  <a:lnTo>
                    <a:pt x="664" y="21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1" name="Freeform 454"/>
            <p:cNvSpPr>
              <a:spLocks/>
            </p:cNvSpPr>
            <p:nvPr/>
          </p:nvSpPr>
          <p:spPr bwMode="auto">
            <a:xfrm>
              <a:off x="6574927" y="2522698"/>
              <a:ext cx="589463" cy="510163"/>
            </a:xfrm>
            <a:custGeom>
              <a:avLst/>
              <a:gdLst/>
              <a:ahLst/>
              <a:cxnLst>
                <a:cxn ang="0">
                  <a:pos x="1138" y="1662"/>
                </a:cxn>
                <a:cxn ang="0">
                  <a:pos x="1020" y="1530"/>
                </a:cxn>
                <a:cxn ang="0">
                  <a:pos x="873" y="1363"/>
                </a:cxn>
                <a:cxn ang="0">
                  <a:pos x="673" y="1240"/>
                </a:cxn>
                <a:cxn ang="0">
                  <a:pos x="1057" y="1275"/>
                </a:cxn>
                <a:cxn ang="0">
                  <a:pos x="1474" y="1158"/>
                </a:cxn>
                <a:cxn ang="0">
                  <a:pos x="1663" y="1102"/>
                </a:cxn>
                <a:cxn ang="0">
                  <a:pos x="1546" y="961"/>
                </a:cxn>
                <a:cxn ang="0">
                  <a:pos x="1152" y="990"/>
                </a:cxn>
                <a:cxn ang="0">
                  <a:pos x="831" y="1005"/>
                </a:cxn>
                <a:cxn ang="0">
                  <a:pos x="697" y="684"/>
                </a:cxn>
                <a:cxn ang="0">
                  <a:pos x="280" y="610"/>
                </a:cxn>
                <a:cxn ang="0">
                  <a:pos x="0" y="369"/>
                </a:cxn>
                <a:cxn ang="0">
                  <a:pos x="178" y="310"/>
                </a:cxn>
                <a:cxn ang="0">
                  <a:pos x="283" y="444"/>
                </a:cxn>
                <a:cxn ang="0">
                  <a:pos x="598" y="205"/>
                </a:cxn>
                <a:cxn ang="0">
                  <a:pos x="870" y="0"/>
                </a:cxn>
                <a:cxn ang="0">
                  <a:pos x="1329" y="160"/>
                </a:cxn>
                <a:cxn ang="0">
                  <a:pos x="1642" y="187"/>
                </a:cxn>
                <a:cxn ang="0">
                  <a:pos x="1852" y="553"/>
                </a:cxn>
                <a:cxn ang="0">
                  <a:pos x="1809" y="1068"/>
                </a:cxn>
                <a:cxn ang="0">
                  <a:pos x="1993" y="1224"/>
                </a:cxn>
                <a:cxn ang="0">
                  <a:pos x="2034" y="1140"/>
                </a:cxn>
                <a:cxn ang="0">
                  <a:pos x="2062" y="1398"/>
                </a:cxn>
                <a:cxn ang="0">
                  <a:pos x="2076" y="1545"/>
                </a:cxn>
                <a:cxn ang="0">
                  <a:pos x="2098" y="1666"/>
                </a:cxn>
                <a:cxn ang="0">
                  <a:pos x="2146" y="1762"/>
                </a:cxn>
                <a:cxn ang="0">
                  <a:pos x="2230" y="1815"/>
                </a:cxn>
                <a:cxn ang="0">
                  <a:pos x="2002" y="1869"/>
                </a:cxn>
                <a:cxn ang="0">
                  <a:pos x="1855" y="1860"/>
                </a:cxn>
                <a:cxn ang="0">
                  <a:pos x="1705" y="1747"/>
                </a:cxn>
                <a:cxn ang="0">
                  <a:pos x="1485" y="1635"/>
                </a:cxn>
                <a:cxn ang="0">
                  <a:pos x="1425" y="1798"/>
                </a:cxn>
                <a:cxn ang="0">
                  <a:pos x="1135" y="1932"/>
                </a:cxn>
              </a:cxnLst>
              <a:rect l="0" t="0" r="r" b="b"/>
              <a:pathLst>
                <a:path w="2230" h="1932">
                  <a:moveTo>
                    <a:pt x="1087" y="1750"/>
                  </a:moveTo>
                  <a:lnTo>
                    <a:pt x="1138" y="1662"/>
                  </a:lnTo>
                  <a:lnTo>
                    <a:pt x="1120" y="1585"/>
                  </a:lnTo>
                  <a:lnTo>
                    <a:pt x="1020" y="1530"/>
                  </a:lnTo>
                  <a:lnTo>
                    <a:pt x="957" y="1423"/>
                  </a:lnTo>
                  <a:lnTo>
                    <a:pt x="873" y="1363"/>
                  </a:lnTo>
                  <a:lnTo>
                    <a:pt x="741" y="1345"/>
                  </a:lnTo>
                  <a:lnTo>
                    <a:pt x="673" y="1240"/>
                  </a:lnTo>
                  <a:lnTo>
                    <a:pt x="897" y="1183"/>
                  </a:lnTo>
                  <a:lnTo>
                    <a:pt x="1057" y="1275"/>
                  </a:lnTo>
                  <a:lnTo>
                    <a:pt x="1240" y="1090"/>
                  </a:lnTo>
                  <a:lnTo>
                    <a:pt x="1474" y="1158"/>
                  </a:lnTo>
                  <a:lnTo>
                    <a:pt x="1569" y="1198"/>
                  </a:lnTo>
                  <a:lnTo>
                    <a:pt x="1663" y="1102"/>
                  </a:lnTo>
                  <a:lnTo>
                    <a:pt x="1692" y="910"/>
                  </a:lnTo>
                  <a:lnTo>
                    <a:pt x="1546" y="961"/>
                  </a:lnTo>
                  <a:lnTo>
                    <a:pt x="1348" y="955"/>
                  </a:lnTo>
                  <a:lnTo>
                    <a:pt x="1152" y="990"/>
                  </a:lnTo>
                  <a:lnTo>
                    <a:pt x="970" y="939"/>
                  </a:lnTo>
                  <a:lnTo>
                    <a:pt x="831" y="1005"/>
                  </a:lnTo>
                  <a:lnTo>
                    <a:pt x="673" y="840"/>
                  </a:lnTo>
                  <a:lnTo>
                    <a:pt x="697" y="684"/>
                  </a:lnTo>
                  <a:lnTo>
                    <a:pt x="342" y="534"/>
                  </a:lnTo>
                  <a:lnTo>
                    <a:pt x="280" y="610"/>
                  </a:lnTo>
                  <a:lnTo>
                    <a:pt x="132" y="520"/>
                  </a:lnTo>
                  <a:lnTo>
                    <a:pt x="0" y="369"/>
                  </a:lnTo>
                  <a:lnTo>
                    <a:pt x="88" y="283"/>
                  </a:lnTo>
                  <a:lnTo>
                    <a:pt x="178" y="310"/>
                  </a:lnTo>
                  <a:lnTo>
                    <a:pt x="187" y="489"/>
                  </a:lnTo>
                  <a:lnTo>
                    <a:pt x="283" y="444"/>
                  </a:lnTo>
                  <a:lnTo>
                    <a:pt x="324" y="241"/>
                  </a:lnTo>
                  <a:lnTo>
                    <a:pt x="598" y="205"/>
                  </a:lnTo>
                  <a:lnTo>
                    <a:pt x="733" y="90"/>
                  </a:lnTo>
                  <a:lnTo>
                    <a:pt x="870" y="0"/>
                  </a:lnTo>
                  <a:lnTo>
                    <a:pt x="1057" y="39"/>
                  </a:lnTo>
                  <a:lnTo>
                    <a:pt x="1329" y="160"/>
                  </a:lnTo>
                  <a:lnTo>
                    <a:pt x="1456" y="234"/>
                  </a:lnTo>
                  <a:lnTo>
                    <a:pt x="1642" y="187"/>
                  </a:lnTo>
                  <a:lnTo>
                    <a:pt x="1752" y="387"/>
                  </a:lnTo>
                  <a:lnTo>
                    <a:pt x="1852" y="553"/>
                  </a:lnTo>
                  <a:lnTo>
                    <a:pt x="1752" y="675"/>
                  </a:lnTo>
                  <a:lnTo>
                    <a:pt x="1809" y="1068"/>
                  </a:lnTo>
                  <a:lnTo>
                    <a:pt x="1929" y="1314"/>
                  </a:lnTo>
                  <a:lnTo>
                    <a:pt x="1993" y="1224"/>
                  </a:lnTo>
                  <a:lnTo>
                    <a:pt x="1980" y="1141"/>
                  </a:lnTo>
                  <a:lnTo>
                    <a:pt x="2034" y="1140"/>
                  </a:lnTo>
                  <a:lnTo>
                    <a:pt x="2065" y="1314"/>
                  </a:lnTo>
                  <a:lnTo>
                    <a:pt x="2062" y="1398"/>
                  </a:lnTo>
                  <a:lnTo>
                    <a:pt x="2068" y="1455"/>
                  </a:lnTo>
                  <a:lnTo>
                    <a:pt x="2076" y="1545"/>
                  </a:lnTo>
                  <a:lnTo>
                    <a:pt x="2085" y="1608"/>
                  </a:lnTo>
                  <a:lnTo>
                    <a:pt x="2098" y="1666"/>
                  </a:lnTo>
                  <a:lnTo>
                    <a:pt x="2112" y="1722"/>
                  </a:lnTo>
                  <a:lnTo>
                    <a:pt x="2146" y="1762"/>
                  </a:lnTo>
                  <a:lnTo>
                    <a:pt x="2184" y="1789"/>
                  </a:lnTo>
                  <a:lnTo>
                    <a:pt x="2230" y="1815"/>
                  </a:lnTo>
                  <a:lnTo>
                    <a:pt x="2080" y="1810"/>
                  </a:lnTo>
                  <a:lnTo>
                    <a:pt x="2002" y="1869"/>
                  </a:lnTo>
                  <a:lnTo>
                    <a:pt x="1926" y="1825"/>
                  </a:lnTo>
                  <a:lnTo>
                    <a:pt x="1855" y="1860"/>
                  </a:lnTo>
                  <a:lnTo>
                    <a:pt x="1809" y="1770"/>
                  </a:lnTo>
                  <a:lnTo>
                    <a:pt x="1705" y="1747"/>
                  </a:lnTo>
                  <a:lnTo>
                    <a:pt x="1630" y="1678"/>
                  </a:lnTo>
                  <a:lnTo>
                    <a:pt x="1485" y="1635"/>
                  </a:lnTo>
                  <a:lnTo>
                    <a:pt x="1402" y="1725"/>
                  </a:lnTo>
                  <a:lnTo>
                    <a:pt x="1425" y="1798"/>
                  </a:lnTo>
                  <a:lnTo>
                    <a:pt x="1372" y="1875"/>
                  </a:lnTo>
                  <a:lnTo>
                    <a:pt x="1135" y="1932"/>
                  </a:lnTo>
                  <a:lnTo>
                    <a:pt x="1087" y="1750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2" name="Freeform 455"/>
            <p:cNvSpPr>
              <a:spLocks/>
            </p:cNvSpPr>
            <p:nvPr/>
          </p:nvSpPr>
          <p:spPr bwMode="auto">
            <a:xfrm>
              <a:off x="7120774" y="2676011"/>
              <a:ext cx="856439" cy="1042794"/>
            </a:xfrm>
            <a:custGeom>
              <a:avLst/>
              <a:gdLst/>
              <a:ahLst/>
              <a:cxnLst>
                <a:cxn ang="0">
                  <a:pos x="3227" y="3946"/>
                </a:cxn>
                <a:cxn ang="0">
                  <a:pos x="3242" y="606"/>
                </a:cxn>
                <a:cxn ang="0">
                  <a:pos x="2796" y="436"/>
                </a:cxn>
                <a:cxn ang="0">
                  <a:pos x="2633" y="484"/>
                </a:cxn>
                <a:cxn ang="0">
                  <a:pos x="2090" y="232"/>
                </a:cxn>
                <a:cxn ang="0">
                  <a:pos x="1602" y="0"/>
                </a:cxn>
                <a:cxn ang="0">
                  <a:pos x="1277" y="150"/>
                </a:cxn>
                <a:cxn ang="0">
                  <a:pos x="1305" y="330"/>
                </a:cxn>
                <a:cxn ang="0">
                  <a:pos x="1050" y="393"/>
                </a:cxn>
                <a:cxn ang="0">
                  <a:pos x="861" y="382"/>
                </a:cxn>
                <a:cxn ang="0">
                  <a:pos x="848" y="541"/>
                </a:cxn>
                <a:cxn ang="0">
                  <a:pos x="660" y="634"/>
                </a:cxn>
                <a:cxn ang="0">
                  <a:pos x="600" y="787"/>
                </a:cxn>
                <a:cxn ang="0">
                  <a:pos x="396" y="975"/>
                </a:cxn>
                <a:cxn ang="0">
                  <a:pos x="200" y="975"/>
                </a:cxn>
                <a:cxn ang="0">
                  <a:pos x="60" y="876"/>
                </a:cxn>
                <a:cxn ang="0">
                  <a:pos x="93" y="754"/>
                </a:cxn>
                <a:cxn ang="0">
                  <a:pos x="3" y="735"/>
                </a:cxn>
                <a:cxn ang="0">
                  <a:pos x="0" y="816"/>
                </a:cxn>
                <a:cxn ang="0">
                  <a:pos x="20" y="1018"/>
                </a:cxn>
                <a:cxn ang="0">
                  <a:pos x="50" y="1144"/>
                </a:cxn>
                <a:cxn ang="0">
                  <a:pos x="89" y="1188"/>
                </a:cxn>
                <a:cxn ang="0">
                  <a:pos x="167" y="1236"/>
                </a:cxn>
                <a:cxn ang="0">
                  <a:pos x="5" y="1324"/>
                </a:cxn>
                <a:cxn ang="0">
                  <a:pos x="14" y="1393"/>
                </a:cxn>
                <a:cxn ang="0">
                  <a:pos x="123" y="1470"/>
                </a:cxn>
                <a:cxn ang="0">
                  <a:pos x="278" y="1519"/>
                </a:cxn>
                <a:cxn ang="0">
                  <a:pos x="621" y="1521"/>
                </a:cxn>
                <a:cxn ang="0">
                  <a:pos x="855" y="1669"/>
                </a:cxn>
                <a:cxn ang="0">
                  <a:pos x="1349" y="1821"/>
                </a:cxn>
                <a:cxn ang="0">
                  <a:pos x="1689" y="2026"/>
                </a:cxn>
                <a:cxn ang="0">
                  <a:pos x="1728" y="2184"/>
                </a:cxn>
                <a:cxn ang="0">
                  <a:pos x="1866" y="2271"/>
                </a:cxn>
                <a:cxn ang="0">
                  <a:pos x="1943" y="2521"/>
                </a:cxn>
                <a:cxn ang="0">
                  <a:pos x="2063" y="2626"/>
                </a:cxn>
                <a:cxn ang="0">
                  <a:pos x="2063" y="2991"/>
                </a:cxn>
                <a:cxn ang="0">
                  <a:pos x="1820" y="3078"/>
                </a:cxn>
                <a:cxn ang="0">
                  <a:pos x="1673" y="3171"/>
                </a:cxn>
                <a:cxn ang="0">
                  <a:pos x="1547" y="3384"/>
                </a:cxn>
                <a:cxn ang="0">
                  <a:pos x="1518" y="3561"/>
                </a:cxn>
                <a:cxn ang="0">
                  <a:pos x="1695" y="3532"/>
                </a:cxn>
                <a:cxn ang="0">
                  <a:pos x="1917" y="3531"/>
                </a:cxn>
                <a:cxn ang="0">
                  <a:pos x="2124" y="3543"/>
                </a:cxn>
                <a:cxn ang="0">
                  <a:pos x="2160" y="3472"/>
                </a:cxn>
                <a:cxn ang="0">
                  <a:pos x="2280" y="3366"/>
                </a:cxn>
                <a:cxn ang="0">
                  <a:pos x="2370" y="3454"/>
                </a:cxn>
                <a:cxn ang="0">
                  <a:pos x="2688" y="3421"/>
                </a:cxn>
                <a:cxn ang="0">
                  <a:pos x="2936" y="3652"/>
                </a:cxn>
                <a:cxn ang="0">
                  <a:pos x="3227" y="3946"/>
                </a:cxn>
              </a:cxnLst>
              <a:rect l="0" t="0" r="r" b="b"/>
              <a:pathLst>
                <a:path w="3242" h="3946">
                  <a:moveTo>
                    <a:pt x="3227" y="3946"/>
                  </a:moveTo>
                  <a:lnTo>
                    <a:pt x="3242" y="606"/>
                  </a:lnTo>
                  <a:lnTo>
                    <a:pt x="2796" y="436"/>
                  </a:lnTo>
                  <a:lnTo>
                    <a:pt x="2633" y="484"/>
                  </a:lnTo>
                  <a:lnTo>
                    <a:pt x="2090" y="232"/>
                  </a:lnTo>
                  <a:lnTo>
                    <a:pt x="1602" y="0"/>
                  </a:lnTo>
                  <a:lnTo>
                    <a:pt x="1277" y="150"/>
                  </a:lnTo>
                  <a:lnTo>
                    <a:pt x="1305" y="330"/>
                  </a:lnTo>
                  <a:lnTo>
                    <a:pt x="1050" y="393"/>
                  </a:lnTo>
                  <a:lnTo>
                    <a:pt x="861" y="382"/>
                  </a:lnTo>
                  <a:lnTo>
                    <a:pt x="848" y="541"/>
                  </a:lnTo>
                  <a:lnTo>
                    <a:pt x="660" y="634"/>
                  </a:lnTo>
                  <a:lnTo>
                    <a:pt x="600" y="787"/>
                  </a:lnTo>
                  <a:lnTo>
                    <a:pt x="396" y="975"/>
                  </a:lnTo>
                  <a:lnTo>
                    <a:pt x="200" y="975"/>
                  </a:lnTo>
                  <a:lnTo>
                    <a:pt x="60" y="876"/>
                  </a:lnTo>
                  <a:lnTo>
                    <a:pt x="93" y="754"/>
                  </a:lnTo>
                  <a:lnTo>
                    <a:pt x="3" y="735"/>
                  </a:lnTo>
                  <a:lnTo>
                    <a:pt x="0" y="816"/>
                  </a:lnTo>
                  <a:lnTo>
                    <a:pt x="20" y="1018"/>
                  </a:lnTo>
                  <a:lnTo>
                    <a:pt x="50" y="1144"/>
                  </a:lnTo>
                  <a:lnTo>
                    <a:pt x="89" y="1188"/>
                  </a:lnTo>
                  <a:lnTo>
                    <a:pt x="167" y="1236"/>
                  </a:lnTo>
                  <a:lnTo>
                    <a:pt x="5" y="1324"/>
                  </a:lnTo>
                  <a:lnTo>
                    <a:pt x="14" y="1393"/>
                  </a:lnTo>
                  <a:lnTo>
                    <a:pt x="123" y="1470"/>
                  </a:lnTo>
                  <a:lnTo>
                    <a:pt x="278" y="1519"/>
                  </a:lnTo>
                  <a:lnTo>
                    <a:pt x="621" y="1521"/>
                  </a:lnTo>
                  <a:lnTo>
                    <a:pt x="855" y="1669"/>
                  </a:lnTo>
                  <a:lnTo>
                    <a:pt x="1349" y="1821"/>
                  </a:lnTo>
                  <a:lnTo>
                    <a:pt x="1689" y="2026"/>
                  </a:lnTo>
                  <a:lnTo>
                    <a:pt x="1728" y="2184"/>
                  </a:lnTo>
                  <a:lnTo>
                    <a:pt x="1866" y="2271"/>
                  </a:lnTo>
                  <a:lnTo>
                    <a:pt x="1943" y="2521"/>
                  </a:lnTo>
                  <a:lnTo>
                    <a:pt x="2063" y="2626"/>
                  </a:lnTo>
                  <a:lnTo>
                    <a:pt x="2063" y="2991"/>
                  </a:lnTo>
                  <a:lnTo>
                    <a:pt x="1820" y="3078"/>
                  </a:lnTo>
                  <a:lnTo>
                    <a:pt x="1673" y="3171"/>
                  </a:lnTo>
                  <a:lnTo>
                    <a:pt x="1547" y="3384"/>
                  </a:lnTo>
                  <a:lnTo>
                    <a:pt x="1518" y="3561"/>
                  </a:lnTo>
                  <a:lnTo>
                    <a:pt x="1695" y="3532"/>
                  </a:lnTo>
                  <a:lnTo>
                    <a:pt x="1917" y="3531"/>
                  </a:lnTo>
                  <a:lnTo>
                    <a:pt x="2124" y="3543"/>
                  </a:lnTo>
                  <a:lnTo>
                    <a:pt x="2160" y="3472"/>
                  </a:lnTo>
                  <a:lnTo>
                    <a:pt x="2280" y="3366"/>
                  </a:lnTo>
                  <a:lnTo>
                    <a:pt x="2370" y="3454"/>
                  </a:lnTo>
                  <a:lnTo>
                    <a:pt x="2688" y="3421"/>
                  </a:lnTo>
                  <a:lnTo>
                    <a:pt x="2936" y="3652"/>
                  </a:lnTo>
                  <a:lnTo>
                    <a:pt x="3227" y="394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3" name="Freeform 456"/>
            <p:cNvSpPr>
              <a:spLocks/>
            </p:cNvSpPr>
            <p:nvPr/>
          </p:nvSpPr>
          <p:spPr bwMode="auto">
            <a:xfrm>
              <a:off x="6092519" y="2513446"/>
              <a:ext cx="107054" cy="75335"/>
            </a:xfrm>
            <a:custGeom>
              <a:avLst/>
              <a:gdLst/>
              <a:ahLst/>
              <a:cxnLst>
                <a:cxn ang="0">
                  <a:pos x="266" y="59"/>
                </a:cxn>
                <a:cxn ang="0">
                  <a:pos x="186" y="60"/>
                </a:cxn>
                <a:cxn ang="0">
                  <a:pos x="102" y="90"/>
                </a:cxn>
                <a:cxn ang="0">
                  <a:pos x="6" y="0"/>
                </a:cxn>
                <a:cxn ang="0">
                  <a:pos x="0" y="126"/>
                </a:cxn>
                <a:cxn ang="0">
                  <a:pos x="84" y="138"/>
                </a:cxn>
                <a:cxn ang="0">
                  <a:pos x="144" y="144"/>
                </a:cxn>
                <a:cxn ang="0">
                  <a:pos x="150" y="192"/>
                </a:cxn>
                <a:cxn ang="0">
                  <a:pos x="210" y="252"/>
                </a:cxn>
                <a:cxn ang="0">
                  <a:pos x="276" y="270"/>
                </a:cxn>
                <a:cxn ang="0">
                  <a:pos x="357" y="285"/>
                </a:cxn>
                <a:cxn ang="0">
                  <a:pos x="402" y="234"/>
                </a:cxn>
                <a:cxn ang="0">
                  <a:pos x="348" y="240"/>
                </a:cxn>
                <a:cxn ang="0">
                  <a:pos x="300" y="240"/>
                </a:cxn>
                <a:cxn ang="0">
                  <a:pos x="270" y="192"/>
                </a:cxn>
                <a:cxn ang="0">
                  <a:pos x="264" y="126"/>
                </a:cxn>
                <a:cxn ang="0">
                  <a:pos x="266" y="59"/>
                </a:cxn>
              </a:cxnLst>
              <a:rect l="0" t="0" r="r" b="b"/>
              <a:pathLst>
                <a:path w="402" h="285">
                  <a:moveTo>
                    <a:pt x="266" y="59"/>
                  </a:moveTo>
                  <a:lnTo>
                    <a:pt x="186" y="60"/>
                  </a:lnTo>
                  <a:lnTo>
                    <a:pt x="102" y="90"/>
                  </a:lnTo>
                  <a:lnTo>
                    <a:pt x="6" y="0"/>
                  </a:lnTo>
                  <a:lnTo>
                    <a:pt x="0" y="126"/>
                  </a:lnTo>
                  <a:lnTo>
                    <a:pt x="84" y="138"/>
                  </a:lnTo>
                  <a:lnTo>
                    <a:pt x="144" y="144"/>
                  </a:lnTo>
                  <a:lnTo>
                    <a:pt x="150" y="192"/>
                  </a:lnTo>
                  <a:lnTo>
                    <a:pt x="210" y="252"/>
                  </a:lnTo>
                  <a:lnTo>
                    <a:pt x="276" y="270"/>
                  </a:lnTo>
                  <a:lnTo>
                    <a:pt x="357" y="285"/>
                  </a:lnTo>
                  <a:lnTo>
                    <a:pt x="402" y="234"/>
                  </a:lnTo>
                  <a:lnTo>
                    <a:pt x="348" y="240"/>
                  </a:lnTo>
                  <a:lnTo>
                    <a:pt x="300" y="240"/>
                  </a:lnTo>
                  <a:lnTo>
                    <a:pt x="270" y="192"/>
                  </a:lnTo>
                  <a:lnTo>
                    <a:pt x="264" y="126"/>
                  </a:lnTo>
                  <a:lnTo>
                    <a:pt x="266" y="5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4" name="Freeform 457"/>
            <p:cNvSpPr>
              <a:spLocks/>
            </p:cNvSpPr>
            <p:nvPr/>
          </p:nvSpPr>
          <p:spPr bwMode="auto">
            <a:xfrm>
              <a:off x="1842043" y="2085226"/>
              <a:ext cx="113663" cy="81943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0" y="96"/>
                </a:cxn>
                <a:cxn ang="0">
                  <a:pos x="64" y="136"/>
                </a:cxn>
                <a:cxn ang="0">
                  <a:pos x="144" y="176"/>
                </a:cxn>
                <a:cxn ang="0">
                  <a:pos x="232" y="208"/>
                </a:cxn>
                <a:cxn ang="0">
                  <a:pos x="360" y="312"/>
                </a:cxn>
                <a:cxn ang="0">
                  <a:pos x="427" y="227"/>
                </a:cxn>
                <a:cxn ang="0">
                  <a:pos x="360" y="208"/>
                </a:cxn>
                <a:cxn ang="0">
                  <a:pos x="280" y="152"/>
                </a:cxn>
                <a:cxn ang="0">
                  <a:pos x="152" y="88"/>
                </a:cxn>
                <a:cxn ang="0">
                  <a:pos x="64" y="0"/>
                </a:cxn>
              </a:cxnLst>
              <a:rect l="0" t="0" r="r" b="b"/>
              <a:pathLst>
                <a:path w="427" h="312">
                  <a:moveTo>
                    <a:pt x="64" y="0"/>
                  </a:moveTo>
                  <a:lnTo>
                    <a:pt x="0" y="96"/>
                  </a:lnTo>
                  <a:lnTo>
                    <a:pt x="64" y="136"/>
                  </a:lnTo>
                  <a:lnTo>
                    <a:pt x="144" y="176"/>
                  </a:lnTo>
                  <a:lnTo>
                    <a:pt x="232" y="208"/>
                  </a:lnTo>
                  <a:lnTo>
                    <a:pt x="360" y="312"/>
                  </a:lnTo>
                  <a:lnTo>
                    <a:pt x="427" y="227"/>
                  </a:lnTo>
                  <a:lnTo>
                    <a:pt x="360" y="208"/>
                  </a:lnTo>
                  <a:lnTo>
                    <a:pt x="280" y="152"/>
                  </a:lnTo>
                  <a:lnTo>
                    <a:pt x="152" y="8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5" name="Freeform 458"/>
            <p:cNvSpPr>
              <a:spLocks/>
            </p:cNvSpPr>
            <p:nvPr/>
          </p:nvSpPr>
          <p:spPr bwMode="auto">
            <a:xfrm>
              <a:off x="3010395" y="2324448"/>
              <a:ext cx="47580" cy="37007"/>
            </a:xfrm>
            <a:custGeom>
              <a:avLst/>
              <a:gdLst/>
              <a:ahLst/>
              <a:cxnLst>
                <a:cxn ang="0">
                  <a:pos x="157" y="140"/>
                </a:cxn>
                <a:cxn ang="0">
                  <a:pos x="181" y="45"/>
                </a:cxn>
                <a:cxn ang="0">
                  <a:pos x="91" y="0"/>
                </a:cxn>
                <a:cxn ang="0">
                  <a:pos x="0" y="45"/>
                </a:cxn>
                <a:cxn ang="0">
                  <a:pos x="69" y="84"/>
                </a:cxn>
                <a:cxn ang="0">
                  <a:pos x="157" y="140"/>
                </a:cxn>
              </a:cxnLst>
              <a:rect l="0" t="0" r="r" b="b"/>
              <a:pathLst>
                <a:path w="181" h="140">
                  <a:moveTo>
                    <a:pt x="157" y="140"/>
                  </a:moveTo>
                  <a:lnTo>
                    <a:pt x="181" y="45"/>
                  </a:lnTo>
                  <a:lnTo>
                    <a:pt x="91" y="0"/>
                  </a:lnTo>
                  <a:lnTo>
                    <a:pt x="0" y="45"/>
                  </a:lnTo>
                  <a:lnTo>
                    <a:pt x="69" y="84"/>
                  </a:lnTo>
                  <a:lnTo>
                    <a:pt x="157" y="14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6" name="Freeform 459"/>
            <p:cNvSpPr>
              <a:spLocks/>
            </p:cNvSpPr>
            <p:nvPr/>
          </p:nvSpPr>
          <p:spPr bwMode="auto">
            <a:xfrm>
              <a:off x="2620505" y="2194925"/>
              <a:ext cx="42293" cy="50223"/>
            </a:xfrm>
            <a:custGeom>
              <a:avLst/>
              <a:gdLst/>
              <a:ahLst/>
              <a:cxnLst>
                <a:cxn ang="0">
                  <a:pos x="159" y="38"/>
                </a:cxn>
                <a:cxn ang="0">
                  <a:pos x="80" y="0"/>
                </a:cxn>
                <a:cxn ang="0">
                  <a:pos x="23" y="38"/>
                </a:cxn>
                <a:cxn ang="0">
                  <a:pos x="0" y="120"/>
                </a:cxn>
                <a:cxn ang="0">
                  <a:pos x="23" y="174"/>
                </a:cxn>
                <a:cxn ang="0">
                  <a:pos x="88" y="192"/>
                </a:cxn>
                <a:cxn ang="0">
                  <a:pos x="144" y="160"/>
                </a:cxn>
                <a:cxn ang="0">
                  <a:pos x="159" y="38"/>
                </a:cxn>
              </a:cxnLst>
              <a:rect l="0" t="0" r="r" b="b"/>
              <a:pathLst>
                <a:path w="159" h="192">
                  <a:moveTo>
                    <a:pt x="159" y="38"/>
                  </a:moveTo>
                  <a:lnTo>
                    <a:pt x="80" y="0"/>
                  </a:lnTo>
                  <a:lnTo>
                    <a:pt x="23" y="38"/>
                  </a:lnTo>
                  <a:lnTo>
                    <a:pt x="0" y="120"/>
                  </a:lnTo>
                  <a:lnTo>
                    <a:pt x="23" y="174"/>
                  </a:lnTo>
                  <a:lnTo>
                    <a:pt x="88" y="192"/>
                  </a:lnTo>
                  <a:lnTo>
                    <a:pt x="144" y="160"/>
                  </a:lnTo>
                  <a:lnTo>
                    <a:pt x="159" y="3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7" name="Freeform 460"/>
            <p:cNvSpPr>
              <a:spLocks/>
            </p:cNvSpPr>
            <p:nvPr/>
          </p:nvSpPr>
          <p:spPr bwMode="auto">
            <a:xfrm>
              <a:off x="2732846" y="2288763"/>
              <a:ext cx="25111" cy="58153"/>
            </a:xfrm>
            <a:custGeom>
              <a:avLst/>
              <a:gdLst/>
              <a:ahLst/>
              <a:cxnLst>
                <a:cxn ang="0">
                  <a:pos x="96" y="125"/>
                </a:cxn>
                <a:cxn ang="0">
                  <a:pos x="8" y="0"/>
                </a:cxn>
                <a:cxn ang="0">
                  <a:pos x="0" y="117"/>
                </a:cxn>
                <a:cxn ang="0">
                  <a:pos x="32" y="221"/>
                </a:cxn>
                <a:cxn ang="0">
                  <a:pos x="96" y="205"/>
                </a:cxn>
                <a:cxn ang="0">
                  <a:pos x="96" y="125"/>
                </a:cxn>
              </a:cxnLst>
              <a:rect l="0" t="0" r="r" b="b"/>
              <a:pathLst>
                <a:path w="96" h="221">
                  <a:moveTo>
                    <a:pt x="96" y="125"/>
                  </a:moveTo>
                  <a:lnTo>
                    <a:pt x="8" y="0"/>
                  </a:lnTo>
                  <a:lnTo>
                    <a:pt x="0" y="117"/>
                  </a:lnTo>
                  <a:lnTo>
                    <a:pt x="32" y="221"/>
                  </a:lnTo>
                  <a:lnTo>
                    <a:pt x="96" y="205"/>
                  </a:lnTo>
                  <a:lnTo>
                    <a:pt x="96" y="125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8" name="Freeform 461"/>
            <p:cNvSpPr>
              <a:spLocks/>
            </p:cNvSpPr>
            <p:nvPr/>
          </p:nvSpPr>
          <p:spPr bwMode="auto">
            <a:xfrm>
              <a:off x="2768531" y="2344273"/>
              <a:ext cx="52867" cy="30399"/>
            </a:xfrm>
            <a:custGeom>
              <a:avLst/>
              <a:gdLst/>
              <a:ahLst/>
              <a:cxnLst>
                <a:cxn ang="0">
                  <a:pos x="200" y="96"/>
                </a:cxn>
                <a:cxn ang="0">
                  <a:pos x="112" y="24"/>
                </a:cxn>
                <a:cxn ang="0">
                  <a:pos x="40" y="0"/>
                </a:cxn>
                <a:cxn ang="0">
                  <a:pos x="8" y="24"/>
                </a:cxn>
                <a:cxn ang="0">
                  <a:pos x="0" y="112"/>
                </a:cxn>
                <a:cxn ang="0">
                  <a:pos x="112" y="104"/>
                </a:cxn>
                <a:cxn ang="0">
                  <a:pos x="200" y="96"/>
                </a:cxn>
              </a:cxnLst>
              <a:rect l="0" t="0" r="r" b="b"/>
              <a:pathLst>
                <a:path w="200" h="112">
                  <a:moveTo>
                    <a:pt x="200" y="96"/>
                  </a:moveTo>
                  <a:lnTo>
                    <a:pt x="112" y="24"/>
                  </a:lnTo>
                  <a:lnTo>
                    <a:pt x="40" y="0"/>
                  </a:lnTo>
                  <a:lnTo>
                    <a:pt x="8" y="24"/>
                  </a:lnTo>
                  <a:lnTo>
                    <a:pt x="0" y="112"/>
                  </a:lnTo>
                  <a:lnTo>
                    <a:pt x="112" y="104"/>
                  </a:lnTo>
                  <a:lnTo>
                    <a:pt x="200" y="9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9" name="Freeform 462"/>
            <p:cNvSpPr>
              <a:spLocks/>
            </p:cNvSpPr>
            <p:nvPr/>
          </p:nvSpPr>
          <p:spPr bwMode="auto">
            <a:xfrm>
              <a:off x="2808181" y="2329735"/>
              <a:ext cx="38328" cy="30399"/>
            </a:xfrm>
            <a:custGeom>
              <a:avLst/>
              <a:gdLst/>
              <a:ahLst/>
              <a:cxnLst>
                <a:cxn ang="0">
                  <a:pos x="144" y="88"/>
                </a:cxn>
                <a:cxn ang="0">
                  <a:pos x="64" y="0"/>
                </a:cxn>
                <a:cxn ang="0">
                  <a:pos x="0" y="8"/>
                </a:cxn>
                <a:cxn ang="0">
                  <a:pos x="64" y="72"/>
                </a:cxn>
                <a:cxn ang="0">
                  <a:pos x="104" y="112"/>
                </a:cxn>
                <a:cxn ang="0">
                  <a:pos x="144" y="88"/>
                </a:cxn>
              </a:cxnLst>
              <a:rect l="0" t="0" r="r" b="b"/>
              <a:pathLst>
                <a:path w="144" h="112">
                  <a:moveTo>
                    <a:pt x="144" y="88"/>
                  </a:moveTo>
                  <a:lnTo>
                    <a:pt x="64" y="0"/>
                  </a:lnTo>
                  <a:lnTo>
                    <a:pt x="0" y="8"/>
                  </a:lnTo>
                  <a:lnTo>
                    <a:pt x="64" y="72"/>
                  </a:lnTo>
                  <a:lnTo>
                    <a:pt x="104" y="112"/>
                  </a:lnTo>
                  <a:lnTo>
                    <a:pt x="144" y="8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0" name="Freeform 463"/>
            <p:cNvSpPr>
              <a:spLocks/>
            </p:cNvSpPr>
            <p:nvPr/>
          </p:nvSpPr>
          <p:spPr bwMode="auto">
            <a:xfrm>
              <a:off x="2962815" y="2324448"/>
              <a:ext cx="23790" cy="30399"/>
            </a:xfrm>
            <a:custGeom>
              <a:avLst/>
              <a:gdLst/>
              <a:ahLst/>
              <a:cxnLst>
                <a:cxn ang="0">
                  <a:pos x="91" y="84"/>
                </a:cxn>
                <a:cxn ang="0">
                  <a:pos x="91" y="0"/>
                </a:cxn>
                <a:cxn ang="0">
                  <a:pos x="0" y="0"/>
                </a:cxn>
                <a:cxn ang="0">
                  <a:pos x="19" y="76"/>
                </a:cxn>
                <a:cxn ang="0">
                  <a:pos x="51" y="116"/>
                </a:cxn>
                <a:cxn ang="0">
                  <a:pos x="91" y="84"/>
                </a:cxn>
              </a:cxnLst>
              <a:rect l="0" t="0" r="r" b="b"/>
              <a:pathLst>
                <a:path w="91" h="116">
                  <a:moveTo>
                    <a:pt x="91" y="84"/>
                  </a:moveTo>
                  <a:lnTo>
                    <a:pt x="91" y="0"/>
                  </a:lnTo>
                  <a:lnTo>
                    <a:pt x="0" y="0"/>
                  </a:lnTo>
                  <a:lnTo>
                    <a:pt x="19" y="76"/>
                  </a:lnTo>
                  <a:lnTo>
                    <a:pt x="51" y="116"/>
                  </a:lnTo>
                  <a:lnTo>
                    <a:pt x="91" y="84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1" name="Freeform 464"/>
            <p:cNvSpPr>
              <a:spLocks/>
            </p:cNvSpPr>
            <p:nvPr/>
          </p:nvSpPr>
          <p:spPr bwMode="auto">
            <a:xfrm>
              <a:off x="3022291" y="2480405"/>
              <a:ext cx="35685" cy="71370"/>
            </a:xfrm>
            <a:custGeom>
              <a:avLst/>
              <a:gdLst/>
              <a:ahLst/>
              <a:cxnLst>
                <a:cxn ang="0">
                  <a:pos x="46" y="272"/>
                </a:cxn>
                <a:cxn ang="0">
                  <a:pos x="0" y="227"/>
                </a:cxn>
                <a:cxn ang="0">
                  <a:pos x="40" y="167"/>
                </a:cxn>
                <a:cxn ang="0">
                  <a:pos x="46" y="46"/>
                </a:cxn>
                <a:cxn ang="0">
                  <a:pos x="91" y="0"/>
                </a:cxn>
                <a:cxn ang="0">
                  <a:pos x="136" y="46"/>
                </a:cxn>
                <a:cxn ang="0">
                  <a:pos x="120" y="175"/>
                </a:cxn>
                <a:cxn ang="0">
                  <a:pos x="46" y="272"/>
                </a:cxn>
              </a:cxnLst>
              <a:rect l="0" t="0" r="r" b="b"/>
              <a:pathLst>
                <a:path w="136" h="272">
                  <a:moveTo>
                    <a:pt x="46" y="272"/>
                  </a:moveTo>
                  <a:lnTo>
                    <a:pt x="0" y="227"/>
                  </a:lnTo>
                  <a:lnTo>
                    <a:pt x="40" y="167"/>
                  </a:lnTo>
                  <a:lnTo>
                    <a:pt x="46" y="46"/>
                  </a:lnTo>
                  <a:lnTo>
                    <a:pt x="91" y="0"/>
                  </a:lnTo>
                  <a:lnTo>
                    <a:pt x="136" y="46"/>
                  </a:lnTo>
                  <a:lnTo>
                    <a:pt x="120" y="175"/>
                  </a:lnTo>
                  <a:lnTo>
                    <a:pt x="46" y="27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2" name="Freeform 465"/>
            <p:cNvSpPr>
              <a:spLocks/>
            </p:cNvSpPr>
            <p:nvPr/>
          </p:nvSpPr>
          <p:spPr bwMode="auto">
            <a:xfrm>
              <a:off x="5540062" y="3585317"/>
              <a:ext cx="111020" cy="46259"/>
            </a:xfrm>
            <a:custGeom>
              <a:avLst/>
              <a:gdLst/>
              <a:ahLst/>
              <a:cxnLst>
                <a:cxn ang="0">
                  <a:pos x="227" y="174"/>
                </a:cxn>
                <a:cxn ang="0">
                  <a:pos x="332" y="120"/>
                </a:cxn>
                <a:cxn ang="0">
                  <a:pos x="418" y="39"/>
                </a:cxn>
                <a:cxn ang="0">
                  <a:pos x="389" y="0"/>
                </a:cxn>
                <a:cxn ang="0">
                  <a:pos x="332" y="63"/>
                </a:cxn>
                <a:cxn ang="0">
                  <a:pos x="216" y="77"/>
                </a:cxn>
                <a:cxn ang="0">
                  <a:pos x="149" y="58"/>
                </a:cxn>
                <a:cxn ang="0">
                  <a:pos x="149" y="10"/>
                </a:cxn>
                <a:cxn ang="0">
                  <a:pos x="72" y="20"/>
                </a:cxn>
                <a:cxn ang="0">
                  <a:pos x="0" y="38"/>
                </a:cxn>
                <a:cxn ang="0">
                  <a:pos x="39" y="106"/>
                </a:cxn>
                <a:cxn ang="0">
                  <a:pos x="111" y="96"/>
                </a:cxn>
                <a:cxn ang="0">
                  <a:pos x="227" y="174"/>
                </a:cxn>
              </a:cxnLst>
              <a:rect l="0" t="0" r="r" b="b"/>
              <a:pathLst>
                <a:path w="418" h="174">
                  <a:moveTo>
                    <a:pt x="227" y="174"/>
                  </a:moveTo>
                  <a:lnTo>
                    <a:pt x="332" y="120"/>
                  </a:lnTo>
                  <a:lnTo>
                    <a:pt x="418" y="39"/>
                  </a:lnTo>
                  <a:lnTo>
                    <a:pt x="389" y="0"/>
                  </a:lnTo>
                  <a:lnTo>
                    <a:pt x="332" y="63"/>
                  </a:lnTo>
                  <a:lnTo>
                    <a:pt x="216" y="77"/>
                  </a:lnTo>
                  <a:lnTo>
                    <a:pt x="149" y="58"/>
                  </a:lnTo>
                  <a:lnTo>
                    <a:pt x="149" y="10"/>
                  </a:lnTo>
                  <a:lnTo>
                    <a:pt x="72" y="20"/>
                  </a:lnTo>
                  <a:lnTo>
                    <a:pt x="0" y="38"/>
                  </a:lnTo>
                  <a:lnTo>
                    <a:pt x="39" y="106"/>
                  </a:lnTo>
                  <a:lnTo>
                    <a:pt x="111" y="96"/>
                  </a:lnTo>
                  <a:lnTo>
                    <a:pt x="227" y="17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3" name="Freeform 466"/>
            <p:cNvSpPr>
              <a:spLocks/>
            </p:cNvSpPr>
            <p:nvPr/>
          </p:nvSpPr>
          <p:spPr bwMode="auto">
            <a:xfrm>
              <a:off x="5047082" y="2735485"/>
              <a:ext cx="318521" cy="515449"/>
            </a:xfrm>
            <a:custGeom>
              <a:avLst/>
              <a:gdLst/>
              <a:ahLst/>
              <a:cxnLst>
                <a:cxn ang="0">
                  <a:pos x="225" y="1950"/>
                </a:cxn>
                <a:cxn ang="0">
                  <a:pos x="50" y="1875"/>
                </a:cxn>
                <a:cxn ang="0">
                  <a:pos x="0" y="1775"/>
                </a:cxn>
                <a:cxn ang="0">
                  <a:pos x="60" y="1610"/>
                </a:cxn>
                <a:cxn ang="0">
                  <a:pos x="80" y="1470"/>
                </a:cxn>
                <a:cxn ang="0">
                  <a:pos x="150" y="1325"/>
                </a:cxn>
                <a:cxn ang="0">
                  <a:pos x="155" y="1130"/>
                </a:cxn>
                <a:cxn ang="0">
                  <a:pos x="80" y="935"/>
                </a:cxn>
                <a:cxn ang="0">
                  <a:pos x="20" y="795"/>
                </a:cxn>
                <a:cxn ang="0">
                  <a:pos x="30" y="522"/>
                </a:cxn>
                <a:cxn ang="0">
                  <a:pos x="12" y="449"/>
                </a:cxn>
                <a:cxn ang="0">
                  <a:pos x="63" y="425"/>
                </a:cxn>
                <a:cxn ang="0">
                  <a:pos x="125" y="414"/>
                </a:cxn>
                <a:cxn ang="0">
                  <a:pos x="147" y="341"/>
                </a:cxn>
                <a:cxn ang="0">
                  <a:pos x="146" y="284"/>
                </a:cxn>
                <a:cxn ang="0">
                  <a:pos x="159" y="215"/>
                </a:cxn>
                <a:cxn ang="0">
                  <a:pos x="203" y="138"/>
                </a:cxn>
                <a:cxn ang="0">
                  <a:pos x="272" y="59"/>
                </a:cxn>
                <a:cxn ang="0">
                  <a:pos x="350" y="6"/>
                </a:cxn>
                <a:cxn ang="0">
                  <a:pos x="528" y="0"/>
                </a:cxn>
                <a:cxn ang="0">
                  <a:pos x="680" y="120"/>
                </a:cxn>
                <a:cxn ang="0">
                  <a:pos x="920" y="242"/>
                </a:cxn>
                <a:cxn ang="0">
                  <a:pos x="1025" y="255"/>
                </a:cxn>
                <a:cxn ang="0">
                  <a:pos x="1205" y="395"/>
                </a:cxn>
                <a:cxn ang="0">
                  <a:pos x="1176" y="500"/>
                </a:cxn>
                <a:cxn ang="0">
                  <a:pos x="810" y="825"/>
                </a:cxn>
                <a:cxn ang="0">
                  <a:pos x="780" y="740"/>
                </a:cxn>
                <a:cxn ang="0">
                  <a:pos x="900" y="675"/>
                </a:cxn>
                <a:cxn ang="0">
                  <a:pos x="910" y="490"/>
                </a:cxn>
                <a:cxn ang="0">
                  <a:pos x="855" y="390"/>
                </a:cxn>
                <a:cxn ang="0">
                  <a:pos x="735" y="350"/>
                </a:cxn>
                <a:cxn ang="0">
                  <a:pos x="575" y="450"/>
                </a:cxn>
                <a:cxn ang="0">
                  <a:pos x="435" y="560"/>
                </a:cxn>
                <a:cxn ang="0">
                  <a:pos x="525" y="765"/>
                </a:cxn>
                <a:cxn ang="0">
                  <a:pos x="560" y="935"/>
                </a:cxn>
                <a:cxn ang="0">
                  <a:pos x="485" y="1085"/>
                </a:cxn>
                <a:cxn ang="0">
                  <a:pos x="510" y="1290"/>
                </a:cxn>
                <a:cxn ang="0">
                  <a:pos x="560" y="1395"/>
                </a:cxn>
                <a:cxn ang="0">
                  <a:pos x="465" y="1505"/>
                </a:cxn>
                <a:cxn ang="0">
                  <a:pos x="465" y="1655"/>
                </a:cxn>
                <a:cxn ang="0">
                  <a:pos x="540" y="1835"/>
                </a:cxn>
                <a:cxn ang="0">
                  <a:pos x="335" y="1880"/>
                </a:cxn>
                <a:cxn ang="0">
                  <a:pos x="225" y="1950"/>
                </a:cxn>
              </a:cxnLst>
              <a:rect l="0" t="0" r="r" b="b"/>
              <a:pathLst>
                <a:path w="1205" h="1950">
                  <a:moveTo>
                    <a:pt x="225" y="1950"/>
                  </a:moveTo>
                  <a:lnTo>
                    <a:pt x="50" y="1875"/>
                  </a:lnTo>
                  <a:lnTo>
                    <a:pt x="0" y="1775"/>
                  </a:lnTo>
                  <a:lnTo>
                    <a:pt x="60" y="1610"/>
                  </a:lnTo>
                  <a:lnTo>
                    <a:pt x="80" y="1470"/>
                  </a:lnTo>
                  <a:lnTo>
                    <a:pt x="150" y="1325"/>
                  </a:lnTo>
                  <a:lnTo>
                    <a:pt x="155" y="1130"/>
                  </a:lnTo>
                  <a:lnTo>
                    <a:pt x="80" y="935"/>
                  </a:lnTo>
                  <a:lnTo>
                    <a:pt x="20" y="795"/>
                  </a:lnTo>
                  <a:lnTo>
                    <a:pt x="30" y="522"/>
                  </a:lnTo>
                  <a:lnTo>
                    <a:pt x="12" y="449"/>
                  </a:lnTo>
                  <a:lnTo>
                    <a:pt x="63" y="425"/>
                  </a:lnTo>
                  <a:lnTo>
                    <a:pt x="125" y="414"/>
                  </a:lnTo>
                  <a:lnTo>
                    <a:pt x="147" y="341"/>
                  </a:lnTo>
                  <a:lnTo>
                    <a:pt x="146" y="284"/>
                  </a:lnTo>
                  <a:lnTo>
                    <a:pt x="159" y="215"/>
                  </a:lnTo>
                  <a:lnTo>
                    <a:pt x="203" y="138"/>
                  </a:lnTo>
                  <a:lnTo>
                    <a:pt x="272" y="59"/>
                  </a:lnTo>
                  <a:lnTo>
                    <a:pt x="350" y="6"/>
                  </a:lnTo>
                  <a:lnTo>
                    <a:pt x="528" y="0"/>
                  </a:lnTo>
                  <a:lnTo>
                    <a:pt x="680" y="120"/>
                  </a:lnTo>
                  <a:lnTo>
                    <a:pt x="920" y="242"/>
                  </a:lnTo>
                  <a:lnTo>
                    <a:pt x="1025" y="255"/>
                  </a:lnTo>
                  <a:lnTo>
                    <a:pt x="1205" y="395"/>
                  </a:lnTo>
                  <a:lnTo>
                    <a:pt x="1176" y="500"/>
                  </a:lnTo>
                  <a:lnTo>
                    <a:pt x="810" y="825"/>
                  </a:lnTo>
                  <a:lnTo>
                    <a:pt x="780" y="740"/>
                  </a:lnTo>
                  <a:lnTo>
                    <a:pt x="900" y="675"/>
                  </a:lnTo>
                  <a:lnTo>
                    <a:pt x="910" y="490"/>
                  </a:lnTo>
                  <a:lnTo>
                    <a:pt x="855" y="390"/>
                  </a:lnTo>
                  <a:lnTo>
                    <a:pt x="735" y="350"/>
                  </a:lnTo>
                  <a:lnTo>
                    <a:pt x="575" y="450"/>
                  </a:lnTo>
                  <a:lnTo>
                    <a:pt x="435" y="560"/>
                  </a:lnTo>
                  <a:lnTo>
                    <a:pt x="525" y="765"/>
                  </a:lnTo>
                  <a:lnTo>
                    <a:pt x="560" y="935"/>
                  </a:lnTo>
                  <a:lnTo>
                    <a:pt x="485" y="1085"/>
                  </a:lnTo>
                  <a:lnTo>
                    <a:pt x="510" y="1290"/>
                  </a:lnTo>
                  <a:lnTo>
                    <a:pt x="560" y="1395"/>
                  </a:lnTo>
                  <a:lnTo>
                    <a:pt x="465" y="1505"/>
                  </a:lnTo>
                  <a:lnTo>
                    <a:pt x="465" y="1655"/>
                  </a:lnTo>
                  <a:lnTo>
                    <a:pt x="540" y="1835"/>
                  </a:lnTo>
                  <a:lnTo>
                    <a:pt x="335" y="1880"/>
                  </a:lnTo>
                  <a:lnTo>
                    <a:pt x="225" y="195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4" name="Freeform 467"/>
            <p:cNvSpPr>
              <a:spLocks/>
            </p:cNvSpPr>
            <p:nvPr/>
          </p:nvSpPr>
          <p:spPr bwMode="auto">
            <a:xfrm>
              <a:off x="4966460" y="2625788"/>
              <a:ext cx="151991" cy="327773"/>
            </a:xfrm>
            <a:custGeom>
              <a:avLst/>
              <a:gdLst/>
              <a:ahLst/>
              <a:cxnLst>
                <a:cxn ang="0">
                  <a:pos x="0" y="834"/>
                </a:cxn>
                <a:cxn ang="0">
                  <a:pos x="127" y="765"/>
                </a:cxn>
                <a:cxn ang="0">
                  <a:pos x="207" y="702"/>
                </a:cxn>
                <a:cxn ang="0">
                  <a:pos x="207" y="585"/>
                </a:cxn>
                <a:cxn ang="0">
                  <a:pos x="232" y="475"/>
                </a:cxn>
                <a:cxn ang="0">
                  <a:pos x="312" y="418"/>
                </a:cxn>
                <a:cxn ang="0">
                  <a:pos x="262" y="165"/>
                </a:cxn>
                <a:cxn ang="0">
                  <a:pos x="310" y="0"/>
                </a:cxn>
                <a:cxn ang="0">
                  <a:pos x="385" y="22"/>
                </a:cxn>
                <a:cxn ang="0">
                  <a:pos x="357" y="166"/>
                </a:cxn>
                <a:cxn ang="0">
                  <a:pos x="490" y="226"/>
                </a:cxn>
                <a:cxn ang="0">
                  <a:pos x="547" y="363"/>
                </a:cxn>
                <a:cxn ang="0">
                  <a:pos x="579" y="474"/>
                </a:cxn>
                <a:cxn ang="0">
                  <a:pos x="510" y="552"/>
                </a:cxn>
                <a:cxn ang="0">
                  <a:pos x="469" y="627"/>
                </a:cxn>
                <a:cxn ang="0">
                  <a:pos x="454" y="691"/>
                </a:cxn>
                <a:cxn ang="0">
                  <a:pos x="453" y="759"/>
                </a:cxn>
                <a:cxn ang="0">
                  <a:pos x="433" y="828"/>
                </a:cxn>
                <a:cxn ang="0">
                  <a:pos x="373" y="840"/>
                </a:cxn>
                <a:cxn ang="0">
                  <a:pos x="319" y="862"/>
                </a:cxn>
                <a:cxn ang="0">
                  <a:pos x="337" y="936"/>
                </a:cxn>
                <a:cxn ang="0">
                  <a:pos x="331" y="1083"/>
                </a:cxn>
                <a:cxn ang="0">
                  <a:pos x="327" y="1210"/>
                </a:cxn>
                <a:cxn ang="0">
                  <a:pos x="141" y="1239"/>
                </a:cxn>
                <a:cxn ang="0">
                  <a:pos x="36" y="1122"/>
                </a:cxn>
                <a:cxn ang="0">
                  <a:pos x="70" y="955"/>
                </a:cxn>
                <a:cxn ang="0">
                  <a:pos x="0" y="834"/>
                </a:cxn>
              </a:cxnLst>
              <a:rect l="0" t="0" r="r" b="b"/>
              <a:pathLst>
                <a:path w="579" h="1239">
                  <a:moveTo>
                    <a:pt x="0" y="834"/>
                  </a:moveTo>
                  <a:lnTo>
                    <a:pt x="127" y="765"/>
                  </a:lnTo>
                  <a:lnTo>
                    <a:pt x="207" y="702"/>
                  </a:lnTo>
                  <a:lnTo>
                    <a:pt x="207" y="585"/>
                  </a:lnTo>
                  <a:lnTo>
                    <a:pt x="232" y="475"/>
                  </a:lnTo>
                  <a:lnTo>
                    <a:pt x="312" y="418"/>
                  </a:lnTo>
                  <a:lnTo>
                    <a:pt x="262" y="165"/>
                  </a:lnTo>
                  <a:lnTo>
                    <a:pt x="310" y="0"/>
                  </a:lnTo>
                  <a:lnTo>
                    <a:pt x="385" y="22"/>
                  </a:lnTo>
                  <a:lnTo>
                    <a:pt x="357" y="166"/>
                  </a:lnTo>
                  <a:lnTo>
                    <a:pt x="490" y="226"/>
                  </a:lnTo>
                  <a:lnTo>
                    <a:pt x="547" y="363"/>
                  </a:lnTo>
                  <a:lnTo>
                    <a:pt x="579" y="474"/>
                  </a:lnTo>
                  <a:lnTo>
                    <a:pt x="510" y="552"/>
                  </a:lnTo>
                  <a:lnTo>
                    <a:pt x="469" y="627"/>
                  </a:lnTo>
                  <a:lnTo>
                    <a:pt x="454" y="691"/>
                  </a:lnTo>
                  <a:lnTo>
                    <a:pt x="453" y="759"/>
                  </a:lnTo>
                  <a:lnTo>
                    <a:pt x="433" y="828"/>
                  </a:lnTo>
                  <a:lnTo>
                    <a:pt x="373" y="840"/>
                  </a:lnTo>
                  <a:lnTo>
                    <a:pt x="319" y="862"/>
                  </a:lnTo>
                  <a:lnTo>
                    <a:pt x="337" y="936"/>
                  </a:lnTo>
                  <a:lnTo>
                    <a:pt x="331" y="1083"/>
                  </a:lnTo>
                  <a:lnTo>
                    <a:pt x="327" y="1210"/>
                  </a:lnTo>
                  <a:lnTo>
                    <a:pt x="141" y="1239"/>
                  </a:lnTo>
                  <a:lnTo>
                    <a:pt x="36" y="1122"/>
                  </a:lnTo>
                  <a:lnTo>
                    <a:pt x="70" y="955"/>
                  </a:lnTo>
                  <a:lnTo>
                    <a:pt x="0" y="83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5" name="Freeform 468"/>
            <p:cNvSpPr>
              <a:spLocks/>
            </p:cNvSpPr>
            <p:nvPr/>
          </p:nvSpPr>
          <p:spPr bwMode="auto">
            <a:xfrm>
              <a:off x="6208825" y="2953561"/>
              <a:ext cx="109698" cy="30399"/>
            </a:xfrm>
            <a:custGeom>
              <a:avLst/>
              <a:gdLst/>
              <a:ahLst/>
              <a:cxnLst>
                <a:cxn ang="0">
                  <a:pos x="55" y="114"/>
                </a:cxn>
                <a:cxn ang="0">
                  <a:pos x="0" y="88"/>
                </a:cxn>
                <a:cxn ang="0">
                  <a:pos x="120" y="8"/>
                </a:cxn>
                <a:cxn ang="0">
                  <a:pos x="232" y="0"/>
                </a:cxn>
                <a:cxn ang="0">
                  <a:pos x="320" y="8"/>
                </a:cxn>
                <a:cxn ang="0">
                  <a:pos x="418" y="24"/>
                </a:cxn>
                <a:cxn ang="0">
                  <a:pos x="368" y="56"/>
                </a:cxn>
                <a:cxn ang="0">
                  <a:pos x="248" y="64"/>
                </a:cxn>
                <a:cxn ang="0">
                  <a:pos x="144" y="80"/>
                </a:cxn>
                <a:cxn ang="0">
                  <a:pos x="55" y="114"/>
                </a:cxn>
              </a:cxnLst>
              <a:rect l="0" t="0" r="r" b="b"/>
              <a:pathLst>
                <a:path w="418" h="114">
                  <a:moveTo>
                    <a:pt x="55" y="114"/>
                  </a:moveTo>
                  <a:lnTo>
                    <a:pt x="0" y="88"/>
                  </a:lnTo>
                  <a:lnTo>
                    <a:pt x="120" y="8"/>
                  </a:lnTo>
                  <a:lnTo>
                    <a:pt x="232" y="0"/>
                  </a:lnTo>
                  <a:lnTo>
                    <a:pt x="320" y="8"/>
                  </a:lnTo>
                  <a:lnTo>
                    <a:pt x="418" y="24"/>
                  </a:lnTo>
                  <a:lnTo>
                    <a:pt x="368" y="56"/>
                  </a:lnTo>
                  <a:lnTo>
                    <a:pt x="248" y="64"/>
                  </a:lnTo>
                  <a:lnTo>
                    <a:pt x="144" y="80"/>
                  </a:lnTo>
                  <a:lnTo>
                    <a:pt x="55" y="11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6" name="Freeform 452"/>
            <p:cNvSpPr>
              <a:spLocks/>
            </p:cNvSpPr>
            <p:nvPr/>
          </p:nvSpPr>
          <p:spPr bwMode="auto">
            <a:xfrm>
              <a:off x="3300907" y="3274725"/>
              <a:ext cx="82198" cy="9800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8" y="150"/>
                </a:cxn>
                <a:cxn ang="0">
                  <a:pos x="68" y="154"/>
                </a:cxn>
                <a:cxn ang="0">
                  <a:pos x="110" y="140"/>
                </a:cxn>
                <a:cxn ang="0">
                  <a:pos x="128" y="12"/>
                </a:cxn>
                <a:cxn ang="0">
                  <a:pos x="70" y="0"/>
                </a:cxn>
                <a:cxn ang="0">
                  <a:pos x="0" y="10"/>
                </a:cxn>
              </a:cxnLst>
              <a:rect l="0" t="0" r="r" b="b"/>
              <a:pathLst>
                <a:path w="128" h="154">
                  <a:moveTo>
                    <a:pt x="0" y="10"/>
                  </a:moveTo>
                  <a:lnTo>
                    <a:pt x="18" y="150"/>
                  </a:lnTo>
                  <a:lnTo>
                    <a:pt x="68" y="154"/>
                  </a:lnTo>
                  <a:lnTo>
                    <a:pt x="110" y="140"/>
                  </a:lnTo>
                  <a:lnTo>
                    <a:pt x="128" y="12"/>
                  </a:lnTo>
                  <a:lnTo>
                    <a:pt x="7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SSI CSI by Area – May 2020 – CSA </a:t>
            </a:r>
            <a:r>
              <a:rPr lang="en-GB" sz="2000" b="0" smtClean="0"/>
              <a:t>(3/3)</a:t>
            </a:r>
            <a:endParaRPr lang="en-US" sz="32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7</a:t>
            </a:fld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>
            <a:off x="8297238" y="1738657"/>
            <a:ext cx="389158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7919183" y="1773826"/>
            <a:ext cx="4269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8139327" y="1808996"/>
            <a:ext cx="40494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996292"/>
              </p:ext>
            </p:extLst>
          </p:nvPr>
        </p:nvGraphicFramePr>
        <p:xfrm>
          <a:off x="2067535" y="2739332"/>
          <a:ext cx="2167128" cy="1709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228600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UIS SURABAYA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1EE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952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919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881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pSp>
        <p:nvGrpSpPr>
          <p:cNvPr id="77" name="Group 76"/>
          <p:cNvGrpSpPr/>
          <p:nvPr/>
        </p:nvGrpSpPr>
        <p:grpSpPr>
          <a:xfrm>
            <a:off x="8593368" y="4735749"/>
            <a:ext cx="2669580" cy="1665051"/>
            <a:chOff x="7019543" y="4735749"/>
            <a:chExt cx="2906973" cy="1665051"/>
          </a:xfrm>
        </p:grpSpPr>
        <p:sp>
          <p:nvSpPr>
            <p:cNvPr id="78" name="Rectangle 77"/>
            <p:cNvSpPr/>
            <p:nvPr/>
          </p:nvSpPr>
          <p:spPr>
            <a:xfrm>
              <a:off x="7019543" y="4788503"/>
              <a:ext cx="2871803" cy="1612297"/>
            </a:xfrm>
            <a:prstGeom prst="rect">
              <a:avLst/>
            </a:prstGeom>
            <a:pattFill prst="dkUpDiag">
              <a:fgClr>
                <a:srgbClr val="D1EBFF"/>
              </a:fgClr>
              <a:bgClr>
                <a:schemeClr val="bg1"/>
              </a:bgClr>
            </a:pattFill>
            <a:ln w="635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054713" y="4735749"/>
              <a:ext cx="2871803" cy="1612297"/>
            </a:xfrm>
            <a:prstGeom prst="rect">
              <a:avLst/>
            </a:prstGeom>
            <a:solidFill>
              <a:srgbClr val="F2F2F2">
                <a:alpha val="50196"/>
              </a:srgb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80" name="Table 79"/>
          <p:cNvGraphicFramePr>
            <a:graphicFrameLocks noGrp="1"/>
          </p:cNvGraphicFramePr>
          <p:nvPr>
            <p:extLst/>
          </p:nvPr>
        </p:nvGraphicFramePr>
        <p:xfrm>
          <a:off x="8941544" y="4933310"/>
          <a:ext cx="210312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320"/>
                <a:gridCol w="1828800"/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and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CSI Index Region &gt;=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or CSI Index Region &lt;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and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CSI Index Region &lt;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1" name="Table 80"/>
          <p:cNvGraphicFramePr>
            <a:graphicFrameLocks noGrp="1"/>
          </p:cNvGraphicFramePr>
          <p:nvPr>
            <p:extLst/>
          </p:nvPr>
        </p:nvGraphicFramePr>
        <p:xfrm>
          <a:off x="8941544" y="5671862"/>
          <a:ext cx="210312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320"/>
                <a:gridCol w="1828800"/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Index Score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&gt; previous month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Index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Score &lt; previous month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Index Score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= previous month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2" name="Isosceles Triangle 81"/>
          <p:cNvSpPr/>
          <p:nvPr/>
        </p:nvSpPr>
        <p:spPr>
          <a:xfrm>
            <a:off x="9010124" y="5694722"/>
            <a:ext cx="137160" cy="13716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sosceles Triangle 82"/>
          <p:cNvSpPr/>
          <p:nvPr/>
        </p:nvSpPr>
        <p:spPr>
          <a:xfrm rot="10800000">
            <a:off x="9010125" y="5877602"/>
            <a:ext cx="137160" cy="13716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010124" y="6106202"/>
            <a:ext cx="137160" cy="45720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6" name="Table 85"/>
          <p:cNvGraphicFramePr>
            <a:graphicFrameLocks noGrp="1"/>
          </p:cNvGraphicFramePr>
          <p:nvPr>
            <p:extLst/>
          </p:nvPr>
        </p:nvGraphicFramePr>
        <p:xfrm>
          <a:off x="8239734" y="1195198"/>
          <a:ext cx="1508760" cy="371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/>
                <a:gridCol w="365760"/>
              </a:tblGrid>
              <a:tr h="182880">
                <a:tc>
                  <a:txBody>
                    <a:bodyPr/>
                    <a:lstStyle/>
                    <a:p>
                      <a:pPr algn="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SSI Target :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930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CSI Target</a:t>
                      </a:r>
                      <a:r>
                        <a:rPr lang="en-GB" sz="1100" b="0" i="1" baseline="0" smtClean="0">
                          <a:solidFill>
                            <a:srgbClr val="C00000"/>
                          </a:solidFill>
                        </a:rPr>
                        <a:t> :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880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1" name="Table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940450"/>
              </p:ext>
            </p:extLst>
          </p:nvPr>
        </p:nvGraphicFramePr>
        <p:xfrm>
          <a:off x="3228119" y="5007746"/>
          <a:ext cx="2167128" cy="7223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228600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 YOGYAKARTA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1EE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955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le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276136"/>
              </p:ext>
            </p:extLst>
          </p:nvPr>
        </p:nvGraphicFramePr>
        <p:xfrm>
          <a:off x="5716343" y="1411693"/>
          <a:ext cx="2167128" cy="1709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228600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KALIMANTAN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1EE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848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899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856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876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le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194895"/>
              </p:ext>
            </p:extLst>
          </p:nvPr>
        </p:nvGraphicFramePr>
        <p:xfrm>
          <a:off x="6252673" y="4251608"/>
          <a:ext cx="2167128" cy="1216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228600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BALI LOMBOK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1EE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996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885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857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94" name="Rectangle 93"/>
          <p:cNvSpPr/>
          <p:nvPr/>
        </p:nvSpPr>
        <p:spPr>
          <a:xfrm rot="10800000">
            <a:off x="3500677" y="3197895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Isosceles Triangle 94"/>
          <p:cNvSpPr/>
          <p:nvPr/>
        </p:nvSpPr>
        <p:spPr>
          <a:xfrm flipV="1">
            <a:off x="3500677" y="3333647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Isosceles Triangle 95"/>
          <p:cNvSpPr/>
          <p:nvPr/>
        </p:nvSpPr>
        <p:spPr>
          <a:xfrm rot="10800000" flipV="1">
            <a:off x="3500677" y="366283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Isosceles Triangle 96"/>
          <p:cNvSpPr/>
          <p:nvPr/>
        </p:nvSpPr>
        <p:spPr>
          <a:xfrm rot="10800000" flipV="1">
            <a:off x="3500677" y="3827423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Isosceles Triangle 98"/>
          <p:cNvSpPr/>
          <p:nvPr/>
        </p:nvSpPr>
        <p:spPr>
          <a:xfrm rot="10800000" flipV="1">
            <a:off x="3500677" y="4321199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Isosceles Triangle 99"/>
          <p:cNvSpPr/>
          <p:nvPr/>
        </p:nvSpPr>
        <p:spPr>
          <a:xfrm rot="10800000" flipV="1">
            <a:off x="7149485" y="183908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Isosceles Triangle 100"/>
          <p:cNvSpPr/>
          <p:nvPr/>
        </p:nvSpPr>
        <p:spPr>
          <a:xfrm rot="10800000" flipV="1">
            <a:off x="7149485" y="2003672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Isosceles Triangle 102"/>
          <p:cNvSpPr/>
          <p:nvPr/>
        </p:nvSpPr>
        <p:spPr>
          <a:xfrm flipV="1">
            <a:off x="7149485" y="2497448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Isosceles Triangle 103"/>
          <p:cNvSpPr/>
          <p:nvPr/>
        </p:nvSpPr>
        <p:spPr>
          <a:xfrm rot="10800000" flipV="1">
            <a:off x="7149485" y="2826632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Isosceles Triangle 104"/>
          <p:cNvSpPr/>
          <p:nvPr/>
        </p:nvSpPr>
        <p:spPr>
          <a:xfrm rot="10800000">
            <a:off x="7149485" y="2991224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Isosceles Triangle 106"/>
          <p:cNvSpPr/>
          <p:nvPr/>
        </p:nvSpPr>
        <p:spPr>
          <a:xfrm>
            <a:off x="7685815" y="4838397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Isosceles Triangle 107"/>
          <p:cNvSpPr/>
          <p:nvPr/>
        </p:nvSpPr>
        <p:spPr>
          <a:xfrm rot="10800000" flipV="1">
            <a:off x="7685815" y="516758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Isosceles Triangle 108"/>
          <p:cNvSpPr/>
          <p:nvPr/>
        </p:nvSpPr>
        <p:spPr>
          <a:xfrm flipV="1">
            <a:off x="7685815" y="5332173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Isosceles Triangle 109"/>
          <p:cNvSpPr/>
          <p:nvPr/>
        </p:nvSpPr>
        <p:spPr>
          <a:xfrm flipV="1">
            <a:off x="4661261" y="5432876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Isosceles Triangle 110"/>
          <p:cNvSpPr/>
          <p:nvPr/>
        </p:nvSpPr>
        <p:spPr>
          <a:xfrm flipV="1">
            <a:off x="4661261" y="5597468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2" name="Table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785210"/>
              </p:ext>
            </p:extLst>
          </p:nvPr>
        </p:nvGraphicFramePr>
        <p:xfrm>
          <a:off x="9864734" y="949014"/>
          <a:ext cx="1828800" cy="594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/>
                <a:gridCol w="685800"/>
              </a:tblGrid>
              <a:tr h="2286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NATIONAL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946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sp>
        <p:nvSpPr>
          <p:cNvPr id="113" name="Isosceles Triangle 112"/>
          <p:cNvSpPr/>
          <p:nvPr/>
        </p:nvSpPr>
        <p:spPr>
          <a:xfrm rot="10800000" flipV="1">
            <a:off x="11784827" y="1201998"/>
            <a:ext cx="137160" cy="13716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Isosceles Triangle 182"/>
          <p:cNvSpPr/>
          <p:nvPr/>
        </p:nvSpPr>
        <p:spPr>
          <a:xfrm flipV="1">
            <a:off x="11784827" y="1387926"/>
            <a:ext cx="137160" cy="13716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Isosceles Triangle 183"/>
          <p:cNvSpPr/>
          <p:nvPr/>
        </p:nvSpPr>
        <p:spPr>
          <a:xfrm>
            <a:off x="3500677" y="4156607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Isosceles Triangle 184"/>
          <p:cNvSpPr/>
          <p:nvPr/>
        </p:nvSpPr>
        <p:spPr>
          <a:xfrm>
            <a:off x="7149485" y="2332856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Isosceles Triangle 185"/>
          <p:cNvSpPr/>
          <p:nvPr/>
        </p:nvSpPr>
        <p:spPr>
          <a:xfrm>
            <a:off x="7685815" y="4673805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2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Executive Summary – SSI CSI National (Jun 2020)</a:t>
            </a:r>
            <a:endParaRPr lang="en-US" sz="32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C12B6F3-9948-4B1E-9D1E-A5EB835AA89F}"/>
              </a:ext>
            </a:extLst>
          </p:cNvPr>
          <p:cNvSpPr/>
          <p:nvPr/>
        </p:nvSpPr>
        <p:spPr>
          <a:xfrm>
            <a:off x="545123" y="747350"/>
            <a:ext cx="2971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1. SSI NISSAN INDEX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A61A5C8-DE33-4CBC-9ECB-52B616490142}"/>
              </a:ext>
            </a:extLst>
          </p:cNvPr>
          <p:cNvSpPr/>
          <p:nvPr/>
        </p:nvSpPr>
        <p:spPr>
          <a:xfrm>
            <a:off x="545121" y="1085904"/>
            <a:ext cx="512064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sz="1300" dirty="0">
                <a:solidFill>
                  <a:srgbClr val="000000"/>
                </a:solidFill>
                <a:latin typeface="Calibri" panose="020F0502020204030204" pitchFamily="34" charset="0"/>
              </a:rPr>
              <a:t>Overall the results of Nissan's SSI satisfaction in </a:t>
            </a:r>
            <a:r>
              <a:rPr lang="en-GB" sz="13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June </a:t>
            </a:r>
            <a:r>
              <a:rPr lang="en-GB" sz="13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2020 </a:t>
            </a:r>
            <a:r>
              <a:rPr lang="en-GB" sz="1300" dirty="0">
                <a:solidFill>
                  <a:srgbClr val="000000"/>
                </a:solidFill>
                <a:latin typeface="Calibri" panose="020F0502020204030204" pitchFamily="34" charset="0"/>
              </a:rPr>
              <a:t>are good,  compared to the SSI target of 930 and in </a:t>
            </a:r>
            <a:r>
              <a:rPr lang="en-GB" sz="13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June</a:t>
            </a:r>
            <a:r>
              <a:rPr lang="en-GB" sz="13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GB" sz="13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2020 </a:t>
            </a:r>
            <a:r>
              <a:rPr lang="en-GB" sz="1300" dirty="0">
                <a:solidFill>
                  <a:srgbClr val="000000"/>
                </a:solidFill>
                <a:latin typeface="Calibri" panose="020F0502020204030204" pitchFamily="34" charset="0"/>
              </a:rPr>
              <a:t>is </a:t>
            </a:r>
            <a:r>
              <a:rPr lang="en-GB" sz="13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946</a:t>
            </a:r>
            <a:endParaRPr lang="en-US" sz="13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GB" sz="13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sz="1300" dirty="0">
                <a:solidFill>
                  <a:srgbClr val="000000"/>
                </a:solidFill>
                <a:latin typeface="Calibri" panose="020F0502020204030204" pitchFamily="34" charset="0"/>
              </a:rPr>
              <a:t>The factors that make a good score of SSI:</a:t>
            </a:r>
            <a:endParaRPr lang="en-US" sz="13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endParaRPr lang="en-US" sz="13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E0D338E-1A58-4947-87FD-70E7F2E494F0}"/>
              </a:ext>
            </a:extLst>
          </p:cNvPr>
          <p:cNvSpPr/>
          <p:nvPr/>
        </p:nvSpPr>
        <p:spPr>
          <a:xfrm>
            <a:off x="6428519" y="747350"/>
            <a:ext cx="2971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2. CSI TOTAL INDEX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6B7E17C-69A2-4C4F-A7F6-AD35374AFCB5}"/>
              </a:ext>
            </a:extLst>
          </p:cNvPr>
          <p:cNvSpPr/>
          <p:nvPr/>
        </p:nvSpPr>
        <p:spPr>
          <a:xfrm>
            <a:off x="6428517" y="1085905"/>
            <a:ext cx="512064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sz="1300" dirty="0">
                <a:solidFill>
                  <a:srgbClr val="000000"/>
                </a:solidFill>
                <a:latin typeface="Calibri" panose="020F0502020204030204" pitchFamily="34" charset="0"/>
              </a:rPr>
              <a:t>O</a:t>
            </a:r>
            <a:r>
              <a:rPr lang="en-GB" sz="13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verall </a:t>
            </a:r>
            <a:r>
              <a:rPr lang="en-GB" sz="1300" dirty="0">
                <a:solidFill>
                  <a:srgbClr val="000000"/>
                </a:solidFill>
                <a:latin typeface="Calibri" panose="020F0502020204030204" pitchFamily="34" charset="0"/>
              </a:rPr>
              <a:t>satisfaction of </a:t>
            </a:r>
            <a:r>
              <a:rPr lang="en-GB" sz="13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CSI is below </a:t>
            </a:r>
            <a:r>
              <a:rPr lang="en-GB" sz="1300" dirty="0">
                <a:solidFill>
                  <a:srgbClr val="000000"/>
                </a:solidFill>
                <a:latin typeface="Calibri" panose="020F0502020204030204" pitchFamily="34" charset="0"/>
              </a:rPr>
              <a:t>the target score </a:t>
            </a:r>
            <a:r>
              <a:rPr lang="en-GB" sz="13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(-3pts</a:t>
            </a:r>
            <a:r>
              <a:rPr lang="en-GB" sz="1300" dirty="0">
                <a:solidFill>
                  <a:srgbClr val="000000"/>
                </a:solidFill>
                <a:latin typeface="Calibri" panose="020F0502020204030204" pitchFamily="34" charset="0"/>
              </a:rPr>
              <a:t>; 880 to </a:t>
            </a:r>
            <a:r>
              <a:rPr lang="en-GB" sz="13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877)</a:t>
            </a:r>
            <a:endParaRPr lang="en-GB" sz="13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3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300" dirty="0">
                <a:solidFill>
                  <a:srgbClr val="000000"/>
                </a:solidFill>
                <a:latin typeface="Calibri" panose="020F0502020204030204" pitchFamily="34" charset="0"/>
              </a:rPr>
              <a:t>The factors </a:t>
            </a:r>
            <a:r>
              <a:rPr lang="en-GB" sz="13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that decrease </a:t>
            </a:r>
            <a:r>
              <a:rPr lang="en-GB" sz="1300" dirty="0">
                <a:solidFill>
                  <a:srgbClr val="000000"/>
                </a:solidFill>
                <a:latin typeface="Calibri" panose="020F0502020204030204" pitchFamily="34" charset="0"/>
              </a:rPr>
              <a:t>score of CSI:</a:t>
            </a:r>
            <a:endParaRPr lang="en-US" sz="13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590BD06-C3FA-4A08-9D30-26EC7737084A}"/>
              </a:ext>
            </a:extLst>
          </p:cNvPr>
          <p:cNvSpPr/>
          <p:nvPr/>
        </p:nvSpPr>
        <p:spPr>
          <a:xfrm>
            <a:off x="545123" y="5108202"/>
            <a:ext cx="25358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3. COMPLIANCE HIGHLIGHT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4E16F52-BD3F-4221-BA76-27B0221F4B66}"/>
              </a:ext>
            </a:extLst>
          </p:cNvPr>
          <p:cNvSpPr/>
          <p:nvPr/>
        </p:nvSpPr>
        <p:spPr>
          <a:xfrm>
            <a:off x="545121" y="5424322"/>
            <a:ext cx="5332413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7800" algn="just">
              <a:tabLst>
                <a:tab pos="177800" algn="l"/>
              </a:tabLst>
            </a:pPr>
            <a:r>
              <a:rPr lang="en-US" sz="1400" b="1" u="sng" dirty="0">
                <a:solidFill>
                  <a:srgbClr val="000000"/>
                </a:solidFill>
                <a:latin typeface="Calibri" panose="020F0502020204030204" pitchFamily="34" charset="0"/>
              </a:rPr>
              <a:t>SSI NISSAN</a:t>
            </a:r>
          </a:p>
          <a:p>
            <a:pPr indent="177800" algn="just">
              <a:tabLst>
                <a:tab pos="177800" algn="l"/>
              </a:tabLst>
            </a:pP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</a:rPr>
              <a:t>Low compliance still happened on:</a:t>
            </a:r>
          </a:p>
          <a:p>
            <a:pPr marL="393700" indent="-225425" algn="just">
              <a:buFont typeface="Arial" panose="020B0604020202020204" pitchFamily="34" charset="0"/>
              <a:buChar char="•"/>
              <a:tabLst>
                <a:tab pos="177800" algn="l"/>
              </a:tabLst>
            </a:pPr>
            <a:r>
              <a:rPr lang="en-GB" sz="1400" dirty="0"/>
              <a:t>Nissan users are not quite satisfied with the service provided because their interior and exterior are not clean and damaged at delivery</a:t>
            </a:r>
            <a:endParaRPr lang="en-US" sz="13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CA4DC39E-871B-4C15-AA58-3D16D0522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45540"/>
              </p:ext>
            </p:extLst>
          </p:nvPr>
        </p:nvGraphicFramePr>
        <p:xfrm>
          <a:off x="931984" y="2150089"/>
          <a:ext cx="4800600" cy="2743200"/>
        </p:xfrm>
        <a:graphic>
          <a:graphicData uri="http://schemas.openxmlformats.org/drawingml/2006/table">
            <a:tbl>
              <a:tblPr firstRow="1" bandRow="1"/>
              <a:tblGrid>
                <a:gridCol w="19659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346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Factors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1F497D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Touch Points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1F497D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Dealership </a:t>
                      </a:r>
                      <a:r>
                        <a:rPr kumimoji="1"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Personnel</a:t>
                      </a:r>
                      <a:endParaRPr kumimoji="1" lang="en-U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1F497D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Courtesy and friendliness</a:t>
                      </a:r>
                      <a:r>
                        <a:rPr kumimoji="1" lang="en-US" sz="105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(9.67)</a:t>
                      </a:r>
                      <a:endParaRPr kumimoji="1" lang="en-U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1F497D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Delivery </a:t>
                      </a:r>
                      <a:r>
                        <a:rPr kumimoji="1"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Process</a:t>
                      </a:r>
                      <a:endParaRPr kumimoji="1" lang="en-U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Overall rating of the delivery process</a:t>
                      </a:r>
                      <a:r>
                        <a:rPr kumimoji="1" lang="en-GB" sz="105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GB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(9.61)</a:t>
                      </a:r>
                      <a:endParaRPr kumimoji="1" lang="en-GB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Sales Initiation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GB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Salesperson's explanation of features, advantages, and benefits of vehicle</a:t>
                      </a:r>
                      <a:r>
                        <a:rPr kumimoji="1" lang="en-GB" sz="105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105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en-US" sz="105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9.54</a:t>
                      </a:r>
                      <a:r>
                        <a:rPr kumimoji="1" lang="en-US" sz="105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)</a:t>
                      </a:r>
                      <a:endParaRPr kumimoji="1" lang="en-US" sz="105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Deal</a:t>
                      </a:r>
                      <a:endParaRPr kumimoji="1" lang="en-U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Ease of coming to agreement on a final deal</a:t>
                      </a:r>
                      <a:endParaRPr kumimoji="1" lang="en-GB" sz="105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GB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en-GB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9.50)</a:t>
                      </a:r>
                      <a:endParaRPr kumimoji="1" lang="en-GB" sz="105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3796733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Dealership </a:t>
                      </a:r>
                      <a:r>
                        <a:rPr kumimoji="1"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Facility</a:t>
                      </a:r>
                      <a:endParaRPr kumimoji="1" lang="en-U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GB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Ease of looking at models on display</a:t>
                      </a:r>
                      <a:r>
                        <a:rPr kumimoji="1" lang="en-GB" sz="105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id-ID" sz="105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en-US" sz="105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9.50</a:t>
                      </a:r>
                      <a:r>
                        <a:rPr kumimoji="1" lang="id-ID" sz="105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1" lang="en-U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3189764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Paperwork</a:t>
                      </a:r>
                      <a:endParaRPr kumimoji="1" lang="en-U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1F497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Timeliness of completing the final paperwork process </a:t>
                      </a:r>
                      <a:r>
                        <a:rPr kumimoji="1"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9.52)</a:t>
                      </a:r>
                      <a:endParaRPr kumimoji="1" lang="en-U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1F497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445430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A85FF00-ADD7-4AF7-8833-2C70F5B3E565}"/>
              </a:ext>
            </a:extLst>
          </p:cNvPr>
          <p:cNvSpPr/>
          <p:nvPr/>
        </p:nvSpPr>
        <p:spPr>
          <a:xfrm>
            <a:off x="6428517" y="5424322"/>
            <a:ext cx="5332413" cy="73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7800">
              <a:tabLst>
                <a:tab pos="177800" algn="l"/>
              </a:tabLst>
            </a:pPr>
            <a:r>
              <a:rPr lang="en-US" sz="1400" b="1" u="sng" dirty="0">
                <a:solidFill>
                  <a:srgbClr val="000000"/>
                </a:solidFill>
                <a:latin typeface="Calibri" panose="020F0502020204030204" pitchFamily="34" charset="0"/>
              </a:rPr>
              <a:t>CSI TOTAL</a:t>
            </a:r>
          </a:p>
          <a:p>
            <a:pPr marL="171450" lvl="1" algn="just">
              <a:spcBef>
                <a:spcPts val="200"/>
              </a:spcBef>
            </a:pPr>
            <a:r>
              <a:rPr lang="en-GB" sz="1300">
                <a:solidFill>
                  <a:srgbClr val="000000"/>
                </a:solidFill>
                <a:latin typeface="Calibri" panose="020F0502020204030204" pitchFamily="34" charset="0"/>
              </a:rPr>
              <a:t>Need to take action on “Vehicle washed and vacuumed after service” and “Service Advisor tell the reason of delay in service time”</a:t>
            </a:r>
            <a:endParaRPr lang="en-US" sz="13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="" xmlns:a16="http://schemas.microsoft.com/office/drawing/2014/main" id="{CA92E677-0B11-4E10-970E-FE620A2C0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744505"/>
              </p:ext>
            </p:extLst>
          </p:nvPr>
        </p:nvGraphicFramePr>
        <p:xfrm>
          <a:off x="6815380" y="2150089"/>
          <a:ext cx="4800600" cy="2331720"/>
        </p:xfrm>
        <a:graphic>
          <a:graphicData uri="http://schemas.openxmlformats.org/drawingml/2006/table">
            <a:tbl>
              <a:tblPr firstRow="1" bandRow="1"/>
              <a:tblGrid>
                <a:gridCol w="19659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346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1" lang="en-US" sz="1100" b="1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Factors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1F497D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1" lang="en-US" sz="1100" b="1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Touch Points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1F497D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Service Quality </a:t>
                      </a:r>
                      <a:r>
                        <a:rPr kumimoji="1" lang="en-US" sz="1050" b="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(-0.18pts</a:t>
                      </a:r>
                      <a:r>
                        <a:rPr kumimoji="1" lang="en-US" sz="105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1F497D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Total time required to service your vehicle</a:t>
                      </a:r>
                      <a:r>
                        <a:rPr kumimoji="1" lang="en-GB" sz="105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GB" sz="105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en-GB" sz="105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8.57)</a:t>
                      </a:r>
                      <a:endParaRPr kumimoji="1" lang="en-GB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1F497D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Vehicle Pickup </a:t>
                      </a:r>
                      <a:r>
                        <a:rPr kumimoji="1" lang="en-US" sz="1050" b="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(-0.08pts</a:t>
                      </a:r>
                      <a:r>
                        <a:rPr kumimoji="1" lang="en-US" sz="105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Fairness of the charges</a:t>
                      </a:r>
                      <a:r>
                        <a:rPr kumimoji="1" lang="en-GB" sz="105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GB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(8.28)</a:t>
                      </a:r>
                      <a:endParaRPr kumimoji="1" lang="en-GB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Service Initiation </a:t>
                      </a:r>
                      <a:r>
                        <a:rPr kumimoji="1" lang="en-US" sz="1050" b="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(-0.15pts</a:t>
                      </a:r>
                      <a:r>
                        <a:rPr kumimoji="1" lang="en-US" sz="105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Timeliness of hand over process (8.67)</a:t>
                      </a:r>
                      <a:endParaRPr kumimoji="1" lang="en-U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Service Advisor </a:t>
                      </a:r>
                      <a:r>
                        <a:rPr kumimoji="1" lang="en-US" sz="1050" b="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(-0.12pts</a:t>
                      </a:r>
                      <a:r>
                        <a:rPr kumimoji="1" lang="en-US" sz="105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Reviewed work done on vehicle</a:t>
                      </a:r>
                      <a:r>
                        <a:rPr lang="en-US" sz="1050" b="0" baseline="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050" b="0" dirty="0" smtClean="0">
                          <a:latin typeface="Calibri" panose="020F0502020204030204" pitchFamily="34" charset="0"/>
                        </a:rPr>
                        <a:t>(8.80</a:t>
                      </a:r>
                      <a:r>
                        <a:rPr lang="en-US" sz="1050" b="0" dirty="0" smtClean="0">
                          <a:latin typeface="Calibri" panose="020F0502020204030204" pitchFamily="34" charset="0"/>
                        </a:rPr>
                        <a:t>)</a:t>
                      </a:r>
                      <a:endParaRPr lang="en-US" sz="1050" b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3796733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Service Facility </a:t>
                      </a:r>
                      <a:r>
                        <a:rPr kumimoji="1" lang="en-US" sz="1050" b="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(-0.08pts</a:t>
                      </a:r>
                      <a:r>
                        <a:rPr kumimoji="1" lang="en-US" sz="105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1F497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B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Comfort of waiting area</a:t>
                      </a:r>
                      <a:r>
                        <a:rPr lang="en-US" sz="1050" b="0" baseline="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050" b="0" dirty="0" smtClean="0"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050" b="0" dirty="0" smtClean="0">
                          <a:latin typeface="Calibri" panose="020F0502020204030204" pitchFamily="34" charset="0"/>
                        </a:rPr>
                        <a:t>8.51)</a:t>
                      </a:r>
                      <a:endParaRPr lang="en-US" sz="1050" b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1F497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B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4454308"/>
                  </a:ext>
                </a:extLst>
              </a:tr>
            </a:tbl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6094412" y="975947"/>
            <a:ext cx="0" cy="393016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335451" y="5029203"/>
            <a:ext cx="11517923" cy="0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9838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94280" y="2967338"/>
            <a:ext cx="780027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400" b="1" smtClean="0"/>
              <a:t>OVERALL INDEX </a:t>
            </a:r>
            <a:r>
              <a:rPr lang="en-GB" sz="5400" smtClean="0"/>
              <a:t>NATIONAL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297646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7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8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9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0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1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2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3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4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5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6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7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8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9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0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1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2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3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4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5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6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7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8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9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0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1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2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3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4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5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6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7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TemplafySlideFormConfiguration><![CDATA[{"formFields":[],"formDataEntries":[]}]]></TemplafySlideFormConfiguration>
</file>

<file path=customXml/item2.xml><?xml version="1.0" encoding="utf-8"?>
<TemplafySlideTemplateConfiguration><![CDATA[{"documentContentValidatorConfiguration":{"enableDocumentContentValidator":false,"documentContentValidatorVersion":0},"elementsMetadata":[],"slideId":"637197080900659115","enableDocumentContentUpdater":true,"version":"1.4"}]]></TemplafySlideTemplateConfiguration>
</file>

<file path=customXml/itemProps1.xml><?xml version="1.0" encoding="utf-8"?>
<ds:datastoreItem xmlns:ds="http://schemas.openxmlformats.org/officeDocument/2006/customXml" ds:itemID="{DC9C5E55-D2AE-4A50-8CA8-8402303AE2A8}">
  <ds:schemaRefs/>
</ds:datastoreItem>
</file>

<file path=customXml/itemProps2.xml><?xml version="1.0" encoding="utf-8"?>
<ds:datastoreItem xmlns:ds="http://schemas.openxmlformats.org/officeDocument/2006/customXml" ds:itemID="{3409A7D8-1463-42FF-96AF-322411D47E5D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13633</TotalTime>
  <Words>7101</Words>
  <Application>Microsoft Office PowerPoint</Application>
  <PresentationFormat>Custom</PresentationFormat>
  <Paragraphs>3932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67" baseType="lpstr">
      <vt:lpstr>ＭＳ Ｐゴシック</vt:lpstr>
      <vt:lpstr>宋体</vt:lpstr>
      <vt:lpstr>Arial</vt:lpstr>
      <vt:lpstr>Calibri</vt:lpstr>
      <vt:lpstr>Calibri Light</vt:lpstr>
      <vt:lpstr>Montserrat</vt:lpstr>
      <vt:lpstr>Nissan Brand Bold</vt:lpstr>
      <vt:lpstr>Segoe UI</vt:lpstr>
      <vt:lpstr>Segoe UI Light</vt:lpstr>
      <vt:lpstr>Verdana</vt:lpstr>
      <vt:lpstr>Wingdings</vt:lpstr>
      <vt:lpstr>1_Custom Design</vt:lpstr>
      <vt:lpstr>2_Custom Design</vt:lpstr>
      <vt:lpstr>3_Custom Design</vt:lpstr>
      <vt:lpstr>PowerPoint Presentation</vt:lpstr>
      <vt:lpstr> </vt:lpstr>
      <vt:lpstr>SSI CSI by Area – May 2020</vt:lpstr>
      <vt:lpstr>SSI CSI by Area – June 2020</vt:lpstr>
      <vt:lpstr>SSI CSI by Area – June 2020 – CSA (1/3)</vt:lpstr>
      <vt:lpstr>SSI CSI by Area – May 2020 – CSA (2/3)</vt:lpstr>
      <vt:lpstr>SSI CSI by Area – May 2020 – CSA (3/3)</vt:lpstr>
      <vt:lpstr>Executive Summary – SSI CSI National (Jun 2020)</vt:lpstr>
      <vt:lpstr> </vt:lpstr>
      <vt:lpstr>CSI &amp; SSI Trend – National Nissan</vt:lpstr>
      <vt:lpstr>Hot Alert – CSI Nissan Datsun National (1/2)</vt:lpstr>
      <vt:lpstr>Hot Alert – CSI Nissan Datsun National (2/2)</vt:lpstr>
      <vt:lpstr>Hot Alert – SSI Nissan National</vt:lpstr>
      <vt:lpstr> </vt:lpstr>
      <vt:lpstr>Factor Comparison – SSI &amp; CSI Nissan (National)</vt:lpstr>
      <vt:lpstr> </vt:lpstr>
      <vt:lpstr> </vt:lpstr>
      <vt:lpstr>SSI Nissan Score &amp; Compliance Trend – National (1/5)</vt:lpstr>
      <vt:lpstr>SSI Nissan Score &amp; Compliance Trend – National (2/5)</vt:lpstr>
      <vt:lpstr>SSI Nissan Score &amp; Compliance Trend – National (3/5)</vt:lpstr>
      <vt:lpstr>SSI Nissan Score &amp; Compliance Trend – National (4/5)</vt:lpstr>
      <vt:lpstr>SSI Nissan Score &amp; Compliance Trend – National (5/5)</vt:lpstr>
      <vt:lpstr>Follow-up after Vehicle Delivery – SSI Nissan</vt:lpstr>
      <vt:lpstr> </vt:lpstr>
      <vt:lpstr>CSI Nissan Datsun Score &amp; Compliance Trend – National (1/4)</vt:lpstr>
      <vt:lpstr>CSI Nissan Datsun Score &amp; Compliance Trend – National (2/4)</vt:lpstr>
      <vt:lpstr>CSI Nissan Datsun Score &amp; Compliance Trend – National (3/4)</vt:lpstr>
      <vt:lpstr>CSI Nissan Datsun Score &amp; Compliance Trend – National (4/4)</vt:lpstr>
      <vt:lpstr>Follow-up after Vehicle Delivery – CSI Nissan Datsun</vt:lpstr>
      <vt:lpstr> </vt:lpstr>
      <vt:lpstr>Rank Area Dealer by Dealer (National) (1/5)</vt:lpstr>
      <vt:lpstr>Rank Area Dealer by Dealer (National) (2/5)</vt:lpstr>
      <vt:lpstr>Rank Area Dealer by Dealer (National) (3/5)</vt:lpstr>
      <vt:lpstr>Rank Area Dealer by Dealer (National) (4/5)</vt:lpstr>
      <vt:lpstr>Rank Area Dealer by Dealer (National) (5/5)</vt:lpstr>
      <vt:lpstr>Customer Service Area Ranking – May 2020 (1/2)</vt:lpstr>
      <vt:lpstr>Customer Service Area Ranking – May 2020 (2/2)</vt:lpstr>
      <vt:lpstr> </vt:lpstr>
      <vt:lpstr>CSI &amp; SSI Trend – SUMATERA (June 2020)</vt:lpstr>
      <vt:lpstr>CSI &amp; SSI Trend – JABODETABEK (June 2020)</vt:lpstr>
      <vt:lpstr>CSI &amp; SSI Trend – WEST JAVA (June 2020)</vt:lpstr>
      <vt:lpstr>CSI &amp; SSI Trend – CENTRAL JAVA (June 2020)</vt:lpstr>
      <vt:lpstr>CSI &amp; SSI Trend – EAST JAVA (June 2020)</vt:lpstr>
      <vt:lpstr>CSI &amp; SSI Trend – BALI LOMBOK (June 2020)</vt:lpstr>
      <vt:lpstr>CSI &amp; SSI Trend – KALIMANTAN (June 2020)</vt:lpstr>
      <vt:lpstr>CSI &amp; SSI Trend – SULAWESI (June 2020)</vt:lpstr>
      <vt:lpstr> </vt:lpstr>
      <vt:lpstr>SSI &amp; CSI Achievement – Nissan Datsun</vt:lpstr>
      <vt:lpstr>SSI Nissan Achievement – May 2020</vt:lpstr>
      <vt:lpstr>CSI Nissan Datsun Achievement – May 2020</vt:lpstr>
      <vt:lpstr>Main Reason for Invalid Data of SSI Nissan</vt:lpstr>
      <vt:lpstr>Main Reason for Invalid Data of CSI Nissan</vt:lpstr>
      <vt:lpstr>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Syarif Amrulla</dc:creator>
  <cp:lastModifiedBy>Rizqia Azizah</cp:lastModifiedBy>
  <cp:revision>469</cp:revision>
  <dcterms:created xsi:type="dcterms:W3CDTF">2019-02-02T11:59:57Z</dcterms:created>
  <dcterms:modified xsi:type="dcterms:W3CDTF">2020-07-20T11:01:36Z</dcterms:modified>
</cp:coreProperties>
</file>